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6"/>
  </p:notesMasterIdLst>
  <p:sldIdLst>
    <p:sldId id="256" r:id="rId5"/>
    <p:sldId id="258" r:id="rId6"/>
    <p:sldId id="288" r:id="rId7"/>
    <p:sldId id="287" r:id="rId8"/>
    <p:sldId id="286" r:id="rId9"/>
    <p:sldId id="312" r:id="rId10"/>
    <p:sldId id="304" r:id="rId11"/>
    <p:sldId id="305" r:id="rId12"/>
    <p:sldId id="306" r:id="rId13"/>
    <p:sldId id="313" r:id="rId14"/>
    <p:sldId id="301" r:id="rId15"/>
    <p:sldId id="289" r:id="rId16"/>
    <p:sldId id="290" r:id="rId17"/>
    <p:sldId id="307" r:id="rId18"/>
    <p:sldId id="317" r:id="rId19"/>
    <p:sldId id="314" r:id="rId20"/>
    <p:sldId id="291" r:id="rId21"/>
    <p:sldId id="315" r:id="rId22"/>
    <p:sldId id="292" r:id="rId23"/>
    <p:sldId id="316" r:id="rId24"/>
    <p:sldId id="299" r:id="rId25"/>
    <p:sldId id="309" r:id="rId26"/>
    <p:sldId id="310" r:id="rId27"/>
    <p:sldId id="294" r:id="rId28"/>
    <p:sldId id="296" r:id="rId29"/>
    <p:sldId id="308" r:id="rId30"/>
    <p:sldId id="297" r:id="rId31"/>
    <p:sldId id="311" r:id="rId32"/>
    <p:sldId id="298" r:id="rId33"/>
    <p:sldId id="295" r:id="rId34"/>
    <p:sldId id="302"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Montserrat" pitchFamily="2" charset="77"/>
      <p:regular r:id="rId41"/>
    </p:embeddedFont>
    <p:embeddedFont>
      <p:font typeface="Roboto" panose="02000000000000000000" pitchFamily="2" charset="0"/>
      <p:regular r:id="rId42"/>
      <p:bold r:id="rId43"/>
      <p:italic r:id="rId44"/>
      <p:boldItalic r:id="rId45"/>
    </p:embeddedFont>
    <p:embeddedFont>
      <p:font typeface="Wingdings 2" pitchFamily="2" charset="2"/>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0BD2F-4FBC-08CC-DE92-A1B17E4EDE02}" name="Nag, Sharmistha" initials="NS" userId="S::snag@fanshawec.ca::e12ca53e-634b-4d1a-bca9-1fe1ca9d5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 id="2" name="Nag, Sharmistha" initials="NS" lastIdx="11" clrIdx="1">
    <p:extLst>
      <p:ext uri="{19B8F6BF-5375-455C-9EA6-DF929625EA0E}">
        <p15:presenceInfo xmlns:p15="http://schemas.microsoft.com/office/powerpoint/2012/main" userId="Nag, Sharmis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6BA08-477C-D64A-BBAD-E22E0889603B}" v="2" dt="2023-05-15T18:55:01.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11" autoAdjust="0"/>
    <p:restoredTop sz="98303" autoAdjust="0"/>
  </p:normalViewPr>
  <p:slideViewPr>
    <p:cSldViewPr snapToGrid="0">
      <p:cViewPr varScale="1">
        <p:scale>
          <a:sx n="252" d="100"/>
          <a:sy n="252" d="100"/>
        </p:scale>
        <p:origin x="168" y="1536"/>
      </p:cViewPr>
      <p:guideLst>
        <p:guide orient="horz" pos="1620"/>
        <p:guide pos="2880"/>
      </p:guideLst>
    </p:cSldViewPr>
  </p:slideViewPr>
  <p:outlineViewPr>
    <p:cViewPr>
      <p:scale>
        <a:sx n="33" d="100"/>
        <a:sy n="33" d="100"/>
      </p:scale>
      <p:origin x="0" y="-22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6AE6BD93-782B-BF4B-A7DB-BF776D470DB4}"/>
    <pc:docChg chg="undo custSel modSld">
      <pc:chgData name="Armstrong, Robert" userId="5d1a70f8-cd4e-42d2-9722-d99b4b7284a9" providerId="ADAL" clId="{6AE6BD93-782B-BF4B-A7DB-BF776D470DB4}" dt="2023-05-12T17:56:35.425" v="67" actId="1036"/>
      <pc:docMkLst>
        <pc:docMk/>
      </pc:docMkLst>
      <pc:sldChg chg="addSp delSp modSp mod">
        <pc:chgData name="Armstrong, Robert" userId="5d1a70f8-cd4e-42d2-9722-d99b4b7284a9" providerId="ADAL" clId="{6AE6BD93-782B-BF4B-A7DB-BF776D470DB4}" dt="2023-05-12T17:25:31.589" v="13" actId="1076"/>
        <pc:sldMkLst>
          <pc:docMk/>
          <pc:sldMk cId="3161880673" sldId="290"/>
        </pc:sldMkLst>
        <pc:spChg chg="del">
          <ac:chgData name="Armstrong, Robert" userId="5d1a70f8-cd4e-42d2-9722-d99b4b7284a9" providerId="ADAL" clId="{6AE6BD93-782B-BF4B-A7DB-BF776D470DB4}" dt="2023-05-12T17:25:27.919" v="12" actId="478"/>
          <ac:spMkLst>
            <pc:docMk/>
            <pc:sldMk cId="3161880673" sldId="290"/>
            <ac:spMk id="6" creationId="{13E06AB3-E8B9-4854-B441-833A0256DEB8}"/>
          </ac:spMkLst>
        </pc:spChg>
        <pc:picChg chg="add mod">
          <ac:chgData name="Armstrong, Robert" userId="5d1a70f8-cd4e-42d2-9722-d99b4b7284a9" providerId="ADAL" clId="{6AE6BD93-782B-BF4B-A7DB-BF776D470DB4}" dt="2023-05-12T17:25:31.589" v="13" actId="1076"/>
          <ac:picMkLst>
            <pc:docMk/>
            <pc:sldMk cId="3161880673" sldId="290"/>
            <ac:picMk id="5" creationId="{92F47383-F494-2F43-62C7-B757871D675A}"/>
          </ac:picMkLst>
        </pc:picChg>
        <pc:picChg chg="add del">
          <ac:chgData name="Armstrong, Robert" userId="5d1a70f8-cd4e-42d2-9722-d99b4b7284a9" providerId="ADAL" clId="{6AE6BD93-782B-BF4B-A7DB-BF776D470DB4}" dt="2023-05-12T17:24:51.736" v="2" actId="478"/>
          <ac:picMkLst>
            <pc:docMk/>
            <pc:sldMk cId="3161880673" sldId="290"/>
            <ac:picMk id="4098" creationId="{6AFE1F4D-4650-4B45-BDAD-B2A207F6F04D}"/>
          </ac:picMkLst>
        </pc:picChg>
      </pc:sldChg>
      <pc:sldChg chg="addSp delSp modSp mod">
        <pc:chgData name="Armstrong, Robert" userId="5d1a70f8-cd4e-42d2-9722-d99b4b7284a9" providerId="ADAL" clId="{6AE6BD93-782B-BF4B-A7DB-BF776D470DB4}" dt="2023-05-12T17:52:12.862" v="55" actId="14826"/>
        <pc:sldMkLst>
          <pc:docMk/>
          <pc:sldMk cId="1999682867" sldId="294"/>
        </pc:sldMkLst>
        <pc:spChg chg="del">
          <ac:chgData name="Armstrong, Robert" userId="5d1a70f8-cd4e-42d2-9722-d99b4b7284a9" providerId="ADAL" clId="{6AE6BD93-782B-BF4B-A7DB-BF776D470DB4}" dt="2023-05-12T17:33:38.229" v="19" actId="478"/>
          <ac:spMkLst>
            <pc:docMk/>
            <pc:sldMk cId="1999682867" sldId="294"/>
            <ac:spMk id="6" creationId="{BE77ECA2-FF15-420F-9FCE-58292C2CDCF8}"/>
          </ac:spMkLst>
        </pc:spChg>
        <pc:picChg chg="del">
          <ac:chgData name="Armstrong, Robert" userId="5d1a70f8-cd4e-42d2-9722-d99b4b7284a9" providerId="ADAL" clId="{6AE6BD93-782B-BF4B-A7DB-BF776D470DB4}" dt="2023-05-12T17:33:35.710" v="18" actId="478"/>
          <ac:picMkLst>
            <pc:docMk/>
            <pc:sldMk cId="1999682867" sldId="294"/>
            <ac:picMk id="4" creationId="{59DA36EF-8C99-4296-AB8A-5FF2B1B4D487}"/>
          </ac:picMkLst>
        </pc:picChg>
        <pc:picChg chg="add mod">
          <ac:chgData name="Armstrong, Robert" userId="5d1a70f8-cd4e-42d2-9722-d99b4b7284a9" providerId="ADAL" clId="{6AE6BD93-782B-BF4B-A7DB-BF776D470DB4}" dt="2023-05-12T17:52:12.862" v="55" actId="14826"/>
          <ac:picMkLst>
            <pc:docMk/>
            <pc:sldMk cId="1999682867" sldId="294"/>
            <ac:picMk id="7" creationId="{645EBA9C-1A61-AA58-FFB8-A3AB1A087541}"/>
          </ac:picMkLst>
        </pc:picChg>
      </pc:sldChg>
      <pc:sldChg chg="addSp delSp modSp mod">
        <pc:chgData name="Armstrong, Robert" userId="5d1a70f8-cd4e-42d2-9722-d99b4b7284a9" providerId="ADAL" clId="{6AE6BD93-782B-BF4B-A7DB-BF776D470DB4}" dt="2023-05-12T17:49:07.944" v="52" actId="1076"/>
        <pc:sldMkLst>
          <pc:docMk/>
          <pc:sldMk cId="3887341603" sldId="297"/>
        </pc:sldMkLst>
        <pc:picChg chg="add mod">
          <ac:chgData name="Armstrong, Robert" userId="5d1a70f8-cd4e-42d2-9722-d99b4b7284a9" providerId="ADAL" clId="{6AE6BD93-782B-BF4B-A7DB-BF776D470DB4}" dt="2023-05-12T17:49:07.944" v="52" actId="1076"/>
          <ac:picMkLst>
            <pc:docMk/>
            <pc:sldMk cId="3887341603" sldId="297"/>
            <ac:picMk id="5" creationId="{AB33641B-20A4-C6A8-C3A5-143A31ECACBA}"/>
          </ac:picMkLst>
        </pc:picChg>
        <pc:picChg chg="del">
          <ac:chgData name="Armstrong, Robert" userId="5d1a70f8-cd4e-42d2-9722-d99b4b7284a9" providerId="ADAL" clId="{6AE6BD93-782B-BF4B-A7DB-BF776D470DB4}" dt="2023-05-12T17:48:44.445" v="44" actId="478"/>
          <ac:picMkLst>
            <pc:docMk/>
            <pc:sldMk cId="3887341603" sldId="297"/>
            <ac:picMk id="7172" creationId="{881B497E-8D15-487D-BBFC-E6B06AFF0895}"/>
          </ac:picMkLst>
        </pc:picChg>
      </pc:sldChg>
      <pc:sldChg chg="addSp delSp modSp mod">
        <pc:chgData name="Armstrong, Robert" userId="5d1a70f8-cd4e-42d2-9722-d99b4b7284a9" providerId="ADAL" clId="{6AE6BD93-782B-BF4B-A7DB-BF776D470DB4}" dt="2023-05-12T17:26:37.639" v="17" actId="1076"/>
        <pc:sldMkLst>
          <pc:docMk/>
          <pc:sldMk cId="1930516380" sldId="307"/>
        </pc:sldMkLst>
        <pc:picChg chg="add mod">
          <ac:chgData name="Armstrong, Robert" userId="5d1a70f8-cd4e-42d2-9722-d99b4b7284a9" providerId="ADAL" clId="{6AE6BD93-782B-BF4B-A7DB-BF776D470DB4}" dt="2023-05-12T17:26:37.639" v="17" actId="1076"/>
          <ac:picMkLst>
            <pc:docMk/>
            <pc:sldMk cId="1930516380" sldId="307"/>
            <ac:picMk id="2" creationId="{165FCDAF-A427-6AE5-D580-83C94E6A00B9}"/>
          </ac:picMkLst>
        </pc:picChg>
        <pc:picChg chg="del">
          <ac:chgData name="Armstrong, Robert" userId="5d1a70f8-cd4e-42d2-9722-d99b4b7284a9" providerId="ADAL" clId="{6AE6BD93-782B-BF4B-A7DB-BF776D470DB4}" dt="2023-05-12T17:26:30.366" v="14" actId="478"/>
          <ac:picMkLst>
            <pc:docMk/>
            <pc:sldMk cId="1930516380" sldId="307"/>
            <ac:picMk id="5" creationId="{6AFE1F4D-4650-4B45-BDAD-B2A207F6F04D}"/>
          </ac:picMkLst>
        </pc:picChg>
      </pc:sldChg>
      <pc:sldChg chg="addSp delSp modSp mod">
        <pc:chgData name="Armstrong, Robert" userId="5d1a70f8-cd4e-42d2-9722-d99b4b7284a9" providerId="ADAL" clId="{6AE6BD93-782B-BF4B-A7DB-BF776D470DB4}" dt="2023-05-12T17:49:59.335" v="53" actId="14826"/>
        <pc:sldMkLst>
          <pc:docMk/>
          <pc:sldMk cId="1121831137" sldId="308"/>
        </pc:sldMkLst>
        <pc:picChg chg="add mod">
          <ac:chgData name="Armstrong, Robert" userId="5d1a70f8-cd4e-42d2-9722-d99b4b7284a9" providerId="ADAL" clId="{6AE6BD93-782B-BF4B-A7DB-BF776D470DB4}" dt="2023-05-12T17:37:49.141" v="43" actId="1076"/>
          <ac:picMkLst>
            <pc:docMk/>
            <pc:sldMk cId="1121831137" sldId="308"/>
            <ac:picMk id="3" creationId="{22DA1172-433F-2D79-7CDF-5BEBF62F0E3C}"/>
          </ac:picMkLst>
        </pc:picChg>
        <pc:picChg chg="del">
          <ac:chgData name="Armstrong, Robert" userId="5d1a70f8-cd4e-42d2-9722-d99b4b7284a9" providerId="ADAL" clId="{6AE6BD93-782B-BF4B-A7DB-BF776D470DB4}" dt="2023-05-12T17:37:12.549" v="26" actId="478"/>
          <ac:picMkLst>
            <pc:docMk/>
            <pc:sldMk cId="1121831137" sldId="308"/>
            <ac:picMk id="4" creationId="{6AFE1F4D-4650-4B45-BDAD-B2A207F6F04D}"/>
          </ac:picMkLst>
        </pc:picChg>
        <pc:picChg chg="del">
          <ac:chgData name="Armstrong, Robert" userId="5d1a70f8-cd4e-42d2-9722-d99b4b7284a9" providerId="ADAL" clId="{6AE6BD93-782B-BF4B-A7DB-BF776D470DB4}" dt="2023-05-12T17:37:12.940" v="27" actId="478"/>
          <ac:picMkLst>
            <pc:docMk/>
            <pc:sldMk cId="1121831137" sldId="308"/>
            <ac:picMk id="5" creationId="{59DA36EF-8C99-4296-AB8A-5FF2B1B4D487}"/>
          </ac:picMkLst>
        </pc:picChg>
        <pc:picChg chg="add mod">
          <ac:chgData name="Armstrong, Robert" userId="5d1a70f8-cd4e-42d2-9722-d99b4b7284a9" providerId="ADAL" clId="{6AE6BD93-782B-BF4B-A7DB-BF776D470DB4}" dt="2023-05-12T17:49:59.335" v="53" actId="14826"/>
          <ac:picMkLst>
            <pc:docMk/>
            <pc:sldMk cId="1121831137" sldId="308"/>
            <ac:picMk id="8" creationId="{70C9896F-943B-7613-2DBB-BBFC1E94B54C}"/>
          </ac:picMkLst>
        </pc:picChg>
      </pc:sldChg>
      <pc:sldChg chg="modSp mod">
        <pc:chgData name="Armstrong, Robert" userId="5d1a70f8-cd4e-42d2-9722-d99b4b7284a9" providerId="ADAL" clId="{6AE6BD93-782B-BF4B-A7DB-BF776D470DB4}" dt="2023-05-12T17:56:35.425" v="67" actId="1036"/>
        <pc:sldMkLst>
          <pc:docMk/>
          <pc:sldMk cId="1228191821" sldId="315"/>
        </pc:sldMkLst>
        <pc:picChg chg="mod">
          <ac:chgData name="Armstrong, Robert" userId="5d1a70f8-cd4e-42d2-9722-d99b4b7284a9" providerId="ADAL" clId="{6AE6BD93-782B-BF4B-A7DB-BF776D470DB4}" dt="2023-05-12T17:56:35.425" v="67" actId="1036"/>
          <ac:picMkLst>
            <pc:docMk/>
            <pc:sldMk cId="1228191821" sldId="315"/>
            <ac:picMk id="9" creationId="{2AA6E8AD-3C31-630A-694F-B77252473A0E}"/>
          </ac:picMkLst>
        </pc:picChg>
      </pc:sldChg>
    </pc:docChg>
  </pc:docChgLst>
  <pc:docChgLst>
    <pc:chgData name="Armstrong, Robert" userId="5d1a70f8-cd4e-42d2-9722-d99b4b7284a9" providerId="ADAL" clId="{12B6BA08-477C-D64A-BBAD-E22E0889603B}"/>
    <pc:docChg chg="custSel modSld">
      <pc:chgData name="Armstrong, Robert" userId="5d1a70f8-cd4e-42d2-9722-d99b4b7284a9" providerId="ADAL" clId="{12B6BA08-477C-D64A-BBAD-E22E0889603B}" dt="2023-05-15T18:55:06.162" v="3" actId="1592"/>
      <pc:docMkLst>
        <pc:docMk/>
      </pc:docMkLst>
      <pc:sldChg chg="modSp delCm">
        <pc:chgData name="Armstrong, Robert" userId="5d1a70f8-cd4e-42d2-9722-d99b4b7284a9" providerId="ADAL" clId="{12B6BA08-477C-D64A-BBAD-E22E0889603B}" dt="2023-05-15T18:55:06.162" v="3" actId="1592"/>
        <pc:sldMkLst>
          <pc:docMk/>
          <pc:sldMk cId="3887341603" sldId="297"/>
        </pc:sldMkLst>
        <pc:picChg chg="mod">
          <ac:chgData name="Armstrong, Robert" userId="5d1a70f8-cd4e-42d2-9722-d99b4b7284a9" providerId="ADAL" clId="{12B6BA08-477C-D64A-BBAD-E22E0889603B}" dt="2023-05-15T18:55:01.750" v="2" actId="14826"/>
          <ac:picMkLst>
            <pc:docMk/>
            <pc:sldMk cId="3887341603" sldId="297"/>
            <ac:picMk id="5" creationId="{AB33641B-20A4-C6A8-C3A5-143A31ECACBA}"/>
          </ac:picMkLst>
        </pc:picChg>
      </pc:sldChg>
      <pc:sldChg chg="modSp delCm">
        <pc:chgData name="Armstrong, Robert" userId="5d1a70f8-cd4e-42d2-9722-d99b4b7284a9" providerId="ADAL" clId="{12B6BA08-477C-D64A-BBAD-E22E0889603B}" dt="2023-05-15T18:53:09.675" v="1" actId="1592"/>
        <pc:sldMkLst>
          <pc:docMk/>
          <pc:sldMk cId="1121831137" sldId="308"/>
        </pc:sldMkLst>
        <pc:picChg chg="mod">
          <ac:chgData name="Armstrong, Robert" userId="5d1a70f8-cd4e-42d2-9722-d99b4b7284a9" providerId="ADAL" clId="{12B6BA08-477C-D64A-BBAD-E22E0889603B}" dt="2023-05-15T18:52:58.995" v="0" actId="14826"/>
          <ac:picMkLst>
            <pc:docMk/>
            <pc:sldMk cId="1121831137" sldId="308"/>
            <ac:picMk id="3" creationId="{22DA1172-433F-2D79-7CDF-5BEBF62F0E3C}"/>
          </ac:picMkLst>
        </pc:picChg>
      </pc:sldChg>
    </pc:docChg>
  </pc:docChgLst>
  <pc:docChgLst>
    <pc:chgData name="Armstrong, Robert" userId="5d1a70f8-cd4e-42d2-9722-d99b4b7284a9" providerId="ADAL" clId="{5792250E-B584-7C41-8F97-E0A027AEECF8}"/>
    <pc:docChg chg="undo custSel addSld modSld">
      <pc:chgData name="Armstrong, Robert" userId="5d1a70f8-cd4e-42d2-9722-d99b4b7284a9" providerId="ADAL" clId="{5792250E-B584-7C41-8F97-E0A027AEECF8}" dt="2023-05-09T17:21:50.412" v="93" actId="20577"/>
      <pc:docMkLst>
        <pc:docMk/>
      </pc:docMkLst>
      <pc:sldChg chg="modSp mod">
        <pc:chgData name="Armstrong, Robert" userId="5d1a70f8-cd4e-42d2-9722-d99b4b7284a9" providerId="ADAL" clId="{5792250E-B584-7C41-8F97-E0A027AEECF8}" dt="2023-05-09T17:21:50.412" v="93" actId="20577"/>
        <pc:sldMkLst>
          <pc:docMk/>
          <pc:sldMk cId="3293062522" sldId="289"/>
        </pc:sldMkLst>
        <pc:spChg chg="mod">
          <ac:chgData name="Armstrong, Robert" userId="5d1a70f8-cd4e-42d2-9722-d99b4b7284a9" providerId="ADAL" clId="{5792250E-B584-7C41-8F97-E0A027AEECF8}" dt="2023-05-09T17:21:50.412" v="93" actId="20577"/>
          <ac:spMkLst>
            <pc:docMk/>
            <pc:sldMk cId="3293062522" sldId="289"/>
            <ac:spMk id="3" creationId="{29BE27D2-C085-4FB1-B1E3-E9ABB8E1F567}"/>
          </ac:spMkLst>
        </pc:spChg>
      </pc:sldChg>
      <pc:sldChg chg="addSp delSp modSp mod">
        <pc:chgData name="Armstrong, Robert" userId="5d1a70f8-cd4e-42d2-9722-d99b4b7284a9" providerId="ADAL" clId="{5792250E-B584-7C41-8F97-E0A027AEECF8}" dt="2023-05-09T17:12:21.760" v="37" actId="12788"/>
        <pc:sldMkLst>
          <pc:docMk/>
          <pc:sldMk cId="759254934" sldId="312"/>
        </pc:sldMkLst>
        <pc:spChg chg="del">
          <ac:chgData name="Armstrong, Robert" userId="5d1a70f8-cd4e-42d2-9722-d99b4b7284a9" providerId="ADAL" clId="{5792250E-B584-7C41-8F97-E0A027AEECF8}" dt="2023-05-09T16:59:08.228" v="0" actId="478"/>
          <ac:spMkLst>
            <pc:docMk/>
            <pc:sldMk cId="759254934" sldId="312"/>
            <ac:spMk id="3" creationId="{00000000-0000-0000-0000-000000000000}"/>
          </ac:spMkLst>
        </pc:spChg>
        <pc:spChg chg="add del mod">
          <ac:chgData name="Armstrong, Robert" userId="5d1a70f8-cd4e-42d2-9722-d99b4b7284a9" providerId="ADAL" clId="{5792250E-B584-7C41-8F97-E0A027AEECF8}" dt="2023-05-09T16:59:10.054" v="1" actId="478"/>
          <ac:spMkLst>
            <pc:docMk/>
            <pc:sldMk cId="759254934" sldId="312"/>
            <ac:spMk id="5" creationId="{A8AEDEEB-88F2-5AA4-A809-812C2758FD7C}"/>
          </ac:spMkLst>
        </pc:spChg>
        <pc:spChg chg="mod">
          <ac:chgData name="Armstrong, Robert" userId="5d1a70f8-cd4e-42d2-9722-d99b4b7284a9" providerId="ADAL" clId="{5792250E-B584-7C41-8F97-E0A027AEECF8}" dt="2023-05-09T16:59:23.973" v="8" actId="14100"/>
          <ac:spMkLst>
            <pc:docMk/>
            <pc:sldMk cId="759254934" sldId="312"/>
            <ac:spMk id="13" creationId="{539EC498-2ACA-A744-D5E7-3A42229A51E7}"/>
          </ac:spMkLst>
        </pc:spChg>
        <pc:spChg chg="mod">
          <ac:chgData name="Armstrong, Robert" userId="5d1a70f8-cd4e-42d2-9722-d99b4b7284a9" providerId="ADAL" clId="{5792250E-B584-7C41-8F97-E0A027AEECF8}" dt="2023-05-09T16:59:23.973" v="8" actId="14100"/>
          <ac:spMkLst>
            <pc:docMk/>
            <pc:sldMk cId="759254934" sldId="312"/>
            <ac:spMk id="14" creationId="{A41A82BB-F61F-EBB8-EFBD-7D90D1B9DE17}"/>
          </ac:spMkLst>
        </pc:spChg>
        <pc:spChg chg="mod">
          <ac:chgData name="Armstrong, Robert" userId="5d1a70f8-cd4e-42d2-9722-d99b4b7284a9" providerId="ADAL" clId="{5792250E-B584-7C41-8F97-E0A027AEECF8}" dt="2023-05-09T16:59:23.973" v="8" actId="14100"/>
          <ac:spMkLst>
            <pc:docMk/>
            <pc:sldMk cId="759254934" sldId="312"/>
            <ac:spMk id="16" creationId="{3882811C-2067-548E-B156-057AE573824A}"/>
          </ac:spMkLst>
        </pc:spChg>
        <pc:spChg chg="mod">
          <ac:chgData name="Armstrong, Robert" userId="5d1a70f8-cd4e-42d2-9722-d99b4b7284a9" providerId="ADAL" clId="{5792250E-B584-7C41-8F97-E0A027AEECF8}" dt="2023-05-09T16:59:23.973" v="8" actId="14100"/>
          <ac:spMkLst>
            <pc:docMk/>
            <pc:sldMk cId="759254934" sldId="312"/>
            <ac:spMk id="22" creationId="{883E4E59-230F-F0EB-5D29-7374D7E710C3}"/>
          </ac:spMkLst>
        </pc:spChg>
        <pc:spChg chg="mod">
          <ac:chgData name="Armstrong, Robert" userId="5d1a70f8-cd4e-42d2-9722-d99b4b7284a9" providerId="ADAL" clId="{5792250E-B584-7C41-8F97-E0A027AEECF8}" dt="2023-05-09T16:59:23.973" v="8" actId="14100"/>
          <ac:spMkLst>
            <pc:docMk/>
            <pc:sldMk cId="759254934" sldId="312"/>
            <ac:spMk id="23" creationId="{C86A0FC3-D684-5F9E-68C9-CA1D5A386570}"/>
          </ac:spMkLst>
        </pc:spChg>
        <pc:spChg chg="mod">
          <ac:chgData name="Armstrong, Robert" userId="5d1a70f8-cd4e-42d2-9722-d99b4b7284a9" providerId="ADAL" clId="{5792250E-B584-7C41-8F97-E0A027AEECF8}" dt="2023-05-09T16:59:23.973" v="8" actId="14100"/>
          <ac:spMkLst>
            <pc:docMk/>
            <pc:sldMk cId="759254934" sldId="312"/>
            <ac:spMk id="25" creationId="{0CE415A7-61B7-908E-2F34-FF99C3ACAB1F}"/>
          </ac:spMkLst>
        </pc:spChg>
        <pc:spChg chg="mod">
          <ac:chgData name="Armstrong, Robert" userId="5d1a70f8-cd4e-42d2-9722-d99b4b7284a9" providerId="ADAL" clId="{5792250E-B584-7C41-8F97-E0A027AEECF8}" dt="2023-05-09T16:59:23.973" v="8" actId="14100"/>
          <ac:spMkLst>
            <pc:docMk/>
            <pc:sldMk cId="759254934" sldId="312"/>
            <ac:spMk id="26" creationId="{57DB2510-138F-65E1-4387-1001F04339C3}"/>
          </ac:spMkLst>
        </pc:spChg>
        <pc:spChg chg="mod">
          <ac:chgData name="Armstrong, Robert" userId="5d1a70f8-cd4e-42d2-9722-d99b4b7284a9" providerId="ADAL" clId="{5792250E-B584-7C41-8F97-E0A027AEECF8}" dt="2023-05-09T16:59:23.973" v="8" actId="14100"/>
          <ac:spMkLst>
            <pc:docMk/>
            <pc:sldMk cId="759254934" sldId="312"/>
            <ac:spMk id="27" creationId="{9E0F4787-2F12-D7EA-7A75-1FF4A1F85A6F}"/>
          </ac:spMkLst>
        </pc:spChg>
        <pc:spChg chg="mod">
          <ac:chgData name="Armstrong, Robert" userId="5d1a70f8-cd4e-42d2-9722-d99b4b7284a9" providerId="ADAL" clId="{5792250E-B584-7C41-8F97-E0A027AEECF8}" dt="2023-05-09T16:59:23.973" v="8" actId="14100"/>
          <ac:spMkLst>
            <pc:docMk/>
            <pc:sldMk cId="759254934" sldId="312"/>
            <ac:spMk id="29" creationId="{81BB70FF-D1A4-6ABE-8FED-26FACBBAE933}"/>
          </ac:spMkLst>
        </pc:spChg>
        <pc:spChg chg="mod">
          <ac:chgData name="Armstrong, Robert" userId="5d1a70f8-cd4e-42d2-9722-d99b4b7284a9" providerId="ADAL" clId="{5792250E-B584-7C41-8F97-E0A027AEECF8}" dt="2023-05-09T16:59:23.973" v="8" actId="14100"/>
          <ac:spMkLst>
            <pc:docMk/>
            <pc:sldMk cId="759254934" sldId="312"/>
            <ac:spMk id="32" creationId="{530C1113-BBDB-5666-A8C2-65EA43A0D9AE}"/>
          </ac:spMkLst>
        </pc:spChg>
        <pc:spChg chg="mod">
          <ac:chgData name="Armstrong, Robert" userId="5d1a70f8-cd4e-42d2-9722-d99b4b7284a9" providerId="ADAL" clId="{5792250E-B584-7C41-8F97-E0A027AEECF8}" dt="2023-05-09T16:59:23.973" v="8" actId="14100"/>
          <ac:spMkLst>
            <pc:docMk/>
            <pc:sldMk cId="759254934" sldId="312"/>
            <ac:spMk id="35" creationId="{95804B46-C77C-8129-C9A4-631E4C8E0F7F}"/>
          </ac:spMkLst>
        </pc:spChg>
        <pc:spChg chg="mod">
          <ac:chgData name="Armstrong, Robert" userId="5d1a70f8-cd4e-42d2-9722-d99b4b7284a9" providerId="ADAL" clId="{5792250E-B584-7C41-8F97-E0A027AEECF8}" dt="2023-05-09T16:59:23.973" v="8" actId="14100"/>
          <ac:spMkLst>
            <pc:docMk/>
            <pc:sldMk cId="759254934" sldId="312"/>
            <ac:spMk id="36" creationId="{59AA9851-80AD-2012-39E9-C69B3E068648}"/>
          </ac:spMkLst>
        </pc:spChg>
        <pc:spChg chg="mod">
          <ac:chgData name="Armstrong, Robert" userId="5d1a70f8-cd4e-42d2-9722-d99b4b7284a9" providerId="ADAL" clId="{5792250E-B584-7C41-8F97-E0A027AEECF8}" dt="2023-05-09T16:59:23.973" v="8" actId="14100"/>
          <ac:spMkLst>
            <pc:docMk/>
            <pc:sldMk cId="759254934" sldId="312"/>
            <ac:spMk id="38" creationId="{84E1464C-BD1D-CF35-6E01-7B47A083568D}"/>
          </ac:spMkLst>
        </pc:spChg>
        <pc:spChg chg="mod">
          <ac:chgData name="Armstrong, Robert" userId="5d1a70f8-cd4e-42d2-9722-d99b4b7284a9" providerId="ADAL" clId="{5792250E-B584-7C41-8F97-E0A027AEECF8}" dt="2023-05-09T16:59:23.973" v="8" actId="14100"/>
          <ac:spMkLst>
            <pc:docMk/>
            <pc:sldMk cId="759254934" sldId="312"/>
            <ac:spMk id="40" creationId="{ADFE7AF1-50EF-A116-5D0E-B399577177E6}"/>
          </ac:spMkLst>
        </pc:spChg>
        <pc:spChg chg="mod">
          <ac:chgData name="Armstrong, Robert" userId="5d1a70f8-cd4e-42d2-9722-d99b4b7284a9" providerId="ADAL" clId="{5792250E-B584-7C41-8F97-E0A027AEECF8}" dt="2023-05-09T16:59:23.973" v="8" actId="14100"/>
          <ac:spMkLst>
            <pc:docMk/>
            <pc:sldMk cId="759254934" sldId="312"/>
            <ac:spMk id="41" creationId="{BC4ABC35-2A8D-541B-9B96-CEE15E1B5759}"/>
          </ac:spMkLst>
        </pc:spChg>
        <pc:spChg chg="mod">
          <ac:chgData name="Armstrong, Robert" userId="5d1a70f8-cd4e-42d2-9722-d99b4b7284a9" providerId="ADAL" clId="{5792250E-B584-7C41-8F97-E0A027AEECF8}" dt="2023-05-09T16:59:23.973" v="8" actId="14100"/>
          <ac:spMkLst>
            <pc:docMk/>
            <pc:sldMk cId="759254934" sldId="312"/>
            <ac:spMk id="42" creationId="{C3EB6F5F-DD0F-3F7B-F08C-E7A9844B7451}"/>
          </ac:spMkLst>
        </pc:spChg>
        <pc:spChg chg="mod">
          <ac:chgData name="Armstrong, Robert" userId="5d1a70f8-cd4e-42d2-9722-d99b4b7284a9" providerId="ADAL" clId="{5792250E-B584-7C41-8F97-E0A027AEECF8}" dt="2023-05-09T16:59:23.973" v="8" actId="14100"/>
          <ac:spMkLst>
            <pc:docMk/>
            <pc:sldMk cId="759254934" sldId="312"/>
            <ac:spMk id="43" creationId="{35459C66-5545-8534-0A6D-61D03F13C4AA}"/>
          </ac:spMkLst>
        </pc:spChg>
        <pc:spChg chg="mod">
          <ac:chgData name="Armstrong, Robert" userId="5d1a70f8-cd4e-42d2-9722-d99b4b7284a9" providerId="ADAL" clId="{5792250E-B584-7C41-8F97-E0A027AEECF8}" dt="2023-05-09T16:59:23.973" v="8" actId="14100"/>
          <ac:spMkLst>
            <pc:docMk/>
            <pc:sldMk cId="759254934" sldId="312"/>
            <ac:spMk id="44" creationId="{128BE4DB-7D08-3107-3C64-5686536C758C}"/>
          </ac:spMkLst>
        </pc:spChg>
        <pc:spChg chg="mod">
          <ac:chgData name="Armstrong, Robert" userId="5d1a70f8-cd4e-42d2-9722-d99b4b7284a9" providerId="ADAL" clId="{5792250E-B584-7C41-8F97-E0A027AEECF8}" dt="2023-05-09T16:59:23.973" v="8" actId="14100"/>
          <ac:spMkLst>
            <pc:docMk/>
            <pc:sldMk cId="759254934" sldId="312"/>
            <ac:spMk id="45" creationId="{88B7FA8C-05E5-2DDF-5EB8-1E6ECA0252ED}"/>
          </ac:spMkLst>
        </pc:spChg>
        <pc:spChg chg="mod">
          <ac:chgData name="Armstrong, Robert" userId="5d1a70f8-cd4e-42d2-9722-d99b4b7284a9" providerId="ADAL" clId="{5792250E-B584-7C41-8F97-E0A027AEECF8}" dt="2023-05-09T16:59:23.973" v="8" actId="14100"/>
          <ac:spMkLst>
            <pc:docMk/>
            <pc:sldMk cId="759254934" sldId="312"/>
            <ac:spMk id="46" creationId="{6B352CD8-D4A3-D779-2A3C-9BEAA47A05DA}"/>
          </ac:spMkLst>
        </pc:spChg>
        <pc:spChg chg="mod">
          <ac:chgData name="Armstrong, Robert" userId="5d1a70f8-cd4e-42d2-9722-d99b4b7284a9" providerId="ADAL" clId="{5792250E-B584-7C41-8F97-E0A027AEECF8}" dt="2023-05-09T16:59:23.973" v="8" actId="14100"/>
          <ac:spMkLst>
            <pc:docMk/>
            <pc:sldMk cId="759254934" sldId="312"/>
            <ac:spMk id="47" creationId="{187C75D8-42A6-B43C-132A-C38B89DCC868}"/>
          </ac:spMkLst>
        </pc:spChg>
        <pc:spChg chg="mod">
          <ac:chgData name="Armstrong, Robert" userId="5d1a70f8-cd4e-42d2-9722-d99b4b7284a9" providerId="ADAL" clId="{5792250E-B584-7C41-8F97-E0A027AEECF8}" dt="2023-05-09T16:59:23.973" v="8" actId="14100"/>
          <ac:spMkLst>
            <pc:docMk/>
            <pc:sldMk cId="759254934" sldId="312"/>
            <ac:spMk id="48" creationId="{1BD028BD-E91D-6464-5D78-37ECDD055717}"/>
          </ac:spMkLst>
        </pc:spChg>
        <pc:spChg chg="mod">
          <ac:chgData name="Armstrong, Robert" userId="5d1a70f8-cd4e-42d2-9722-d99b4b7284a9" providerId="ADAL" clId="{5792250E-B584-7C41-8F97-E0A027AEECF8}" dt="2023-05-09T16:59:23.973" v="8" actId="14100"/>
          <ac:spMkLst>
            <pc:docMk/>
            <pc:sldMk cId="759254934" sldId="312"/>
            <ac:spMk id="49" creationId="{B38BBD04-9373-9846-2CEA-5E0D9C5FDBFB}"/>
          </ac:spMkLst>
        </pc:spChg>
        <pc:spChg chg="mod">
          <ac:chgData name="Armstrong, Robert" userId="5d1a70f8-cd4e-42d2-9722-d99b4b7284a9" providerId="ADAL" clId="{5792250E-B584-7C41-8F97-E0A027AEECF8}" dt="2023-05-09T16:59:23.973" v="8" actId="14100"/>
          <ac:spMkLst>
            <pc:docMk/>
            <pc:sldMk cId="759254934" sldId="312"/>
            <ac:spMk id="50" creationId="{F6AD4D5C-B87A-25A3-C9F5-9920A5E6BC5E}"/>
          </ac:spMkLst>
        </pc:spChg>
        <pc:spChg chg="mod">
          <ac:chgData name="Armstrong, Robert" userId="5d1a70f8-cd4e-42d2-9722-d99b4b7284a9" providerId="ADAL" clId="{5792250E-B584-7C41-8F97-E0A027AEECF8}" dt="2023-05-09T16:59:23.973" v="8" actId="14100"/>
          <ac:spMkLst>
            <pc:docMk/>
            <pc:sldMk cId="759254934" sldId="312"/>
            <ac:spMk id="51" creationId="{810325C0-C150-9032-E42D-1CD1A68BA4C9}"/>
          </ac:spMkLst>
        </pc:spChg>
        <pc:spChg chg="mod">
          <ac:chgData name="Armstrong, Robert" userId="5d1a70f8-cd4e-42d2-9722-d99b4b7284a9" providerId="ADAL" clId="{5792250E-B584-7C41-8F97-E0A027AEECF8}" dt="2023-05-09T16:59:23.973" v="8" actId="14100"/>
          <ac:spMkLst>
            <pc:docMk/>
            <pc:sldMk cId="759254934" sldId="312"/>
            <ac:spMk id="52" creationId="{88C4C050-AD2A-983A-CE92-49583C2FB4E6}"/>
          </ac:spMkLst>
        </pc:spChg>
        <pc:spChg chg="mod">
          <ac:chgData name="Armstrong, Robert" userId="5d1a70f8-cd4e-42d2-9722-d99b4b7284a9" providerId="ADAL" clId="{5792250E-B584-7C41-8F97-E0A027AEECF8}" dt="2023-05-09T16:59:23.973" v="8" actId="14100"/>
          <ac:spMkLst>
            <pc:docMk/>
            <pc:sldMk cId="759254934" sldId="312"/>
            <ac:spMk id="53" creationId="{345A4707-9761-C181-F585-3A8831946156}"/>
          </ac:spMkLst>
        </pc:spChg>
        <pc:spChg chg="mod">
          <ac:chgData name="Armstrong, Robert" userId="5d1a70f8-cd4e-42d2-9722-d99b4b7284a9" providerId="ADAL" clId="{5792250E-B584-7C41-8F97-E0A027AEECF8}" dt="2023-05-09T16:59:23.973" v="8" actId="14100"/>
          <ac:spMkLst>
            <pc:docMk/>
            <pc:sldMk cId="759254934" sldId="312"/>
            <ac:spMk id="54" creationId="{01D02803-A395-2160-42DA-ABD558603E8F}"/>
          </ac:spMkLst>
        </pc:spChg>
        <pc:spChg chg="mod">
          <ac:chgData name="Armstrong, Robert" userId="5d1a70f8-cd4e-42d2-9722-d99b4b7284a9" providerId="ADAL" clId="{5792250E-B584-7C41-8F97-E0A027AEECF8}" dt="2023-05-09T16:59:23.973" v="8" actId="14100"/>
          <ac:spMkLst>
            <pc:docMk/>
            <pc:sldMk cId="759254934" sldId="312"/>
            <ac:spMk id="56" creationId="{2CF9EA68-A7E8-2E66-9DA5-E5B8BF4A3AC9}"/>
          </ac:spMkLst>
        </pc:spChg>
        <pc:spChg chg="mod">
          <ac:chgData name="Armstrong, Robert" userId="5d1a70f8-cd4e-42d2-9722-d99b4b7284a9" providerId="ADAL" clId="{5792250E-B584-7C41-8F97-E0A027AEECF8}" dt="2023-05-09T16:59:23.973" v="8" actId="14100"/>
          <ac:spMkLst>
            <pc:docMk/>
            <pc:sldMk cId="759254934" sldId="312"/>
            <ac:spMk id="57" creationId="{B0ED8180-6895-5129-CA07-380C679EB82F}"/>
          </ac:spMkLst>
        </pc:spChg>
        <pc:spChg chg="mod">
          <ac:chgData name="Armstrong, Robert" userId="5d1a70f8-cd4e-42d2-9722-d99b4b7284a9" providerId="ADAL" clId="{5792250E-B584-7C41-8F97-E0A027AEECF8}" dt="2023-05-09T16:59:23.973" v="8" actId="14100"/>
          <ac:spMkLst>
            <pc:docMk/>
            <pc:sldMk cId="759254934" sldId="312"/>
            <ac:spMk id="59" creationId="{C6ECDCE5-D777-FA5D-AC89-1DF5C3BC8F0E}"/>
          </ac:spMkLst>
        </pc:spChg>
        <pc:spChg chg="mod">
          <ac:chgData name="Armstrong, Robert" userId="5d1a70f8-cd4e-42d2-9722-d99b4b7284a9" providerId="ADAL" clId="{5792250E-B584-7C41-8F97-E0A027AEECF8}" dt="2023-05-09T16:59:23.973" v="8" actId="14100"/>
          <ac:spMkLst>
            <pc:docMk/>
            <pc:sldMk cId="759254934" sldId="312"/>
            <ac:spMk id="60" creationId="{535AC163-327A-9158-FCFE-81A541368966}"/>
          </ac:spMkLst>
        </pc:spChg>
        <pc:spChg chg="mod">
          <ac:chgData name="Armstrong, Robert" userId="5d1a70f8-cd4e-42d2-9722-d99b4b7284a9" providerId="ADAL" clId="{5792250E-B584-7C41-8F97-E0A027AEECF8}" dt="2023-05-09T16:59:23.973" v="8" actId="14100"/>
          <ac:spMkLst>
            <pc:docMk/>
            <pc:sldMk cId="759254934" sldId="312"/>
            <ac:spMk id="61" creationId="{36D4A00D-7ADD-0D80-BA94-959F1F3C27D2}"/>
          </ac:spMkLst>
        </pc:spChg>
        <pc:spChg chg="mod">
          <ac:chgData name="Armstrong, Robert" userId="5d1a70f8-cd4e-42d2-9722-d99b4b7284a9" providerId="ADAL" clId="{5792250E-B584-7C41-8F97-E0A027AEECF8}" dt="2023-05-09T16:59:23.973" v="8" actId="14100"/>
          <ac:spMkLst>
            <pc:docMk/>
            <pc:sldMk cId="759254934" sldId="312"/>
            <ac:spMk id="62" creationId="{8EFA9F4A-9D25-517D-9A96-757BE1AB7910}"/>
          </ac:spMkLst>
        </pc:spChg>
        <pc:spChg chg="mod">
          <ac:chgData name="Armstrong, Robert" userId="5d1a70f8-cd4e-42d2-9722-d99b4b7284a9" providerId="ADAL" clId="{5792250E-B584-7C41-8F97-E0A027AEECF8}" dt="2023-05-09T16:59:23.973" v="8" actId="14100"/>
          <ac:spMkLst>
            <pc:docMk/>
            <pc:sldMk cId="759254934" sldId="312"/>
            <ac:spMk id="63" creationId="{C4670437-CD2E-E316-7929-25759D146470}"/>
          </ac:spMkLst>
        </pc:spChg>
        <pc:spChg chg="mod">
          <ac:chgData name="Armstrong, Robert" userId="5d1a70f8-cd4e-42d2-9722-d99b4b7284a9" providerId="ADAL" clId="{5792250E-B584-7C41-8F97-E0A027AEECF8}" dt="2023-05-09T16:59:23.973" v="8" actId="14100"/>
          <ac:spMkLst>
            <pc:docMk/>
            <pc:sldMk cId="759254934" sldId="312"/>
            <ac:spMk id="64" creationId="{8588D32D-D90C-794E-E112-66FF2CA188D0}"/>
          </ac:spMkLst>
        </pc:spChg>
        <pc:spChg chg="mod">
          <ac:chgData name="Armstrong, Robert" userId="5d1a70f8-cd4e-42d2-9722-d99b4b7284a9" providerId="ADAL" clId="{5792250E-B584-7C41-8F97-E0A027AEECF8}" dt="2023-05-09T16:59:23.973" v="8" actId="14100"/>
          <ac:spMkLst>
            <pc:docMk/>
            <pc:sldMk cId="759254934" sldId="312"/>
            <ac:spMk id="65" creationId="{F4D5E46B-0DFE-2796-1486-77F0463ADBAF}"/>
          </ac:spMkLst>
        </pc:spChg>
        <pc:spChg chg="mod">
          <ac:chgData name="Armstrong, Robert" userId="5d1a70f8-cd4e-42d2-9722-d99b4b7284a9" providerId="ADAL" clId="{5792250E-B584-7C41-8F97-E0A027AEECF8}" dt="2023-05-09T16:59:23.973" v="8" actId="14100"/>
          <ac:spMkLst>
            <pc:docMk/>
            <pc:sldMk cId="759254934" sldId="312"/>
            <ac:spMk id="66" creationId="{C5A23B13-EED5-B8E8-79AB-8C062423C98B}"/>
          </ac:spMkLst>
        </pc:spChg>
        <pc:spChg chg="mod">
          <ac:chgData name="Armstrong, Robert" userId="5d1a70f8-cd4e-42d2-9722-d99b4b7284a9" providerId="ADAL" clId="{5792250E-B584-7C41-8F97-E0A027AEECF8}" dt="2023-05-09T16:59:23.973" v="8" actId="14100"/>
          <ac:spMkLst>
            <pc:docMk/>
            <pc:sldMk cId="759254934" sldId="312"/>
            <ac:spMk id="67" creationId="{C8D9CA98-5499-6A62-E96B-6BFEDABFBD76}"/>
          </ac:spMkLst>
        </pc:spChg>
        <pc:spChg chg="mod">
          <ac:chgData name="Armstrong, Robert" userId="5d1a70f8-cd4e-42d2-9722-d99b4b7284a9" providerId="ADAL" clId="{5792250E-B584-7C41-8F97-E0A027AEECF8}" dt="2023-05-09T16:59:23.973" v="8" actId="14100"/>
          <ac:spMkLst>
            <pc:docMk/>
            <pc:sldMk cId="759254934" sldId="312"/>
            <ac:spMk id="68" creationId="{D7D7A224-1CCC-5B87-8411-70DFA4A9DF9F}"/>
          </ac:spMkLst>
        </pc:spChg>
        <pc:spChg chg="mod">
          <ac:chgData name="Armstrong, Robert" userId="5d1a70f8-cd4e-42d2-9722-d99b4b7284a9" providerId="ADAL" clId="{5792250E-B584-7C41-8F97-E0A027AEECF8}" dt="2023-05-09T16:59:23.973" v="8" actId="14100"/>
          <ac:spMkLst>
            <pc:docMk/>
            <pc:sldMk cId="759254934" sldId="312"/>
            <ac:spMk id="69" creationId="{24876781-203E-8A60-727D-82355AF02728}"/>
          </ac:spMkLst>
        </pc:spChg>
        <pc:spChg chg="mod">
          <ac:chgData name="Armstrong, Robert" userId="5d1a70f8-cd4e-42d2-9722-d99b4b7284a9" providerId="ADAL" clId="{5792250E-B584-7C41-8F97-E0A027AEECF8}" dt="2023-05-09T16:59:23.973" v="8" actId="14100"/>
          <ac:spMkLst>
            <pc:docMk/>
            <pc:sldMk cId="759254934" sldId="312"/>
            <ac:spMk id="70" creationId="{4DAD4F91-1A3B-2EE6-1F59-188A9DD6C131}"/>
          </ac:spMkLst>
        </pc:spChg>
        <pc:spChg chg="mod">
          <ac:chgData name="Armstrong, Robert" userId="5d1a70f8-cd4e-42d2-9722-d99b4b7284a9" providerId="ADAL" clId="{5792250E-B584-7C41-8F97-E0A027AEECF8}" dt="2023-05-09T16:59:23.973" v="8" actId="14100"/>
          <ac:spMkLst>
            <pc:docMk/>
            <pc:sldMk cId="759254934" sldId="312"/>
            <ac:spMk id="71" creationId="{0D85C2E1-3D71-79DA-18D7-9D4DF7EE7E45}"/>
          </ac:spMkLst>
        </pc:spChg>
        <pc:spChg chg="mod">
          <ac:chgData name="Armstrong, Robert" userId="5d1a70f8-cd4e-42d2-9722-d99b4b7284a9" providerId="ADAL" clId="{5792250E-B584-7C41-8F97-E0A027AEECF8}" dt="2023-05-09T16:59:23.973" v="8" actId="14100"/>
          <ac:spMkLst>
            <pc:docMk/>
            <pc:sldMk cId="759254934" sldId="312"/>
            <ac:spMk id="72" creationId="{FAA04E33-9ECE-85BE-3F8F-426DECEE8A8D}"/>
          </ac:spMkLst>
        </pc:spChg>
        <pc:spChg chg="mod">
          <ac:chgData name="Armstrong, Robert" userId="5d1a70f8-cd4e-42d2-9722-d99b4b7284a9" providerId="ADAL" clId="{5792250E-B584-7C41-8F97-E0A027AEECF8}" dt="2023-05-09T16:59:23.973" v="8" actId="14100"/>
          <ac:spMkLst>
            <pc:docMk/>
            <pc:sldMk cId="759254934" sldId="312"/>
            <ac:spMk id="73" creationId="{8E4131D7-D7E2-1752-B779-7B2D801AB550}"/>
          </ac:spMkLst>
        </pc:spChg>
        <pc:spChg chg="mod">
          <ac:chgData name="Armstrong, Robert" userId="5d1a70f8-cd4e-42d2-9722-d99b4b7284a9" providerId="ADAL" clId="{5792250E-B584-7C41-8F97-E0A027AEECF8}" dt="2023-05-09T16:59:23.973" v="8" actId="14100"/>
          <ac:spMkLst>
            <pc:docMk/>
            <pc:sldMk cId="759254934" sldId="312"/>
            <ac:spMk id="74" creationId="{E90EB7BB-20C9-DB68-34C5-BAB2E8AC7A8C}"/>
          </ac:spMkLst>
        </pc:spChg>
        <pc:spChg chg="mod">
          <ac:chgData name="Armstrong, Robert" userId="5d1a70f8-cd4e-42d2-9722-d99b4b7284a9" providerId="ADAL" clId="{5792250E-B584-7C41-8F97-E0A027AEECF8}" dt="2023-05-09T16:59:23.973" v="8" actId="14100"/>
          <ac:spMkLst>
            <pc:docMk/>
            <pc:sldMk cId="759254934" sldId="312"/>
            <ac:spMk id="75" creationId="{0B19D5FC-222F-92B6-4FF1-9DFC8220D7C0}"/>
          </ac:spMkLst>
        </pc:spChg>
        <pc:spChg chg="mod">
          <ac:chgData name="Armstrong, Robert" userId="5d1a70f8-cd4e-42d2-9722-d99b4b7284a9" providerId="ADAL" clId="{5792250E-B584-7C41-8F97-E0A027AEECF8}" dt="2023-05-09T16:59:23.973" v="8" actId="14100"/>
          <ac:spMkLst>
            <pc:docMk/>
            <pc:sldMk cId="759254934" sldId="312"/>
            <ac:spMk id="76" creationId="{C446D905-0EF4-51F2-E4B6-D69C79EAECD5}"/>
          </ac:spMkLst>
        </pc:spChg>
        <pc:spChg chg="mod">
          <ac:chgData name="Armstrong, Robert" userId="5d1a70f8-cd4e-42d2-9722-d99b4b7284a9" providerId="ADAL" clId="{5792250E-B584-7C41-8F97-E0A027AEECF8}" dt="2023-05-09T16:59:23.973" v="8" actId="14100"/>
          <ac:spMkLst>
            <pc:docMk/>
            <pc:sldMk cId="759254934" sldId="312"/>
            <ac:spMk id="77" creationId="{8F537A93-6738-976D-4CA4-E4DD6B55F1F7}"/>
          </ac:spMkLst>
        </pc:spChg>
        <pc:spChg chg="mod">
          <ac:chgData name="Armstrong, Robert" userId="5d1a70f8-cd4e-42d2-9722-d99b4b7284a9" providerId="ADAL" clId="{5792250E-B584-7C41-8F97-E0A027AEECF8}" dt="2023-05-09T16:59:23.973" v="8" actId="14100"/>
          <ac:spMkLst>
            <pc:docMk/>
            <pc:sldMk cId="759254934" sldId="312"/>
            <ac:spMk id="78" creationId="{57AB8620-87D4-112B-7ACA-0ADF449C1143}"/>
          </ac:spMkLst>
        </pc:spChg>
        <pc:spChg chg="mod">
          <ac:chgData name="Armstrong, Robert" userId="5d1a70f8-cd4e-42d2-9722-d99b4b7284a9" providerId="ADAL" clId="{5792250E-B584-7C41-8F97-E0A027AEECF8}" dt="2023-05-09T16:59:23.973" v="8" actId="14100"/>
          <ac:spMkLst>
            <pc:docMk/>
            <pc:sldMk cId="759254934" sldId="312"/>
            <ac:spMk id="79" creationId="{4D9F5308-D3E8-B84D-020F-F2EE9AD98201}"/>
          </ac:spMkLst>
        </pc:spChg>
        <pc:spChg chg="mod">
          <ac:chgData name="Armstrong, Robert" userId="5d1a70f8-cd4e-42d2-9722-d99b4b7284a9" providerId="ADAL" clId="{5792250E-B584-7C41-8F97-E0A027AEECF8}" dt="2023-05-09T16:59:23.973" v="8" actId="14100"/>
          <ac:spMkLst>
            <pc:docMk/>
            <pc:sldMk cId="759254934" sldId="312"/>
            <ac:spMk id="80" creationId="{F3FC52E5-A466-90C8-6DF7-57260545099E}"/>
          </ac:spMkLst>
        </pc:spChg>
        <pc:spChg chg="mod">
          <ac:chgData name="Armstrong, Robert" userId="5d1a70f8-cd4e-42d2-9722-d99b4b7284a9" providerId="ADAL" clId="{5792250E-B584-7C41-8F97-E0A027AEECF8}" dt="2023-05-09T16:59:23.973" v="8" actId="14100"/>
          <ac:spMkLst>
            <pc:docMk/>
            <pc:sldMk cId="759254934" sldId="312"/>
            <ac:spMk id="81" creationId="{FF5E2939-FB36-BC2C-1CDF-8B5DC517EA1D}"/>
          </ac:spMkLst>
        </pc:spChg>
        <pc:spChg chg="mod">
          <ac:chgData name="Armstrong, Robert" userId="5d1a70f8-cd4e-42d2-9722-d99b4b7284a9" providerId="ADAL" clId="{5792250E-B584-7C41-8F97-E0A027AEECF8}" dt="2023-05-09T16:59:23.973" v="8" actId="14100"/>
          <ac:spMkLst>
            <pc:docMk/>
            <pc:sldMk cId="759254934" sldId="312"/>
            <ac:spMk id="82" creationId="{A7611735-2062-A22E-E30F-BC0411EA9315}"/>
          </ac:spMkLst>
        </pc:spChg>
        <pc:spChg chg="mod">
          <ac:chgData name="Armstrong, Robert" userId="5d1a70f8-cd4e-42d2-9722-d99b4b7284a9" providerId="ADAL" clId="{5792250E-B584-7C41-8F97-E0A027AEECF8}" dt="2023-05-09T16:59:23.973" v="8" actId="14100"/>
          <ac:spMkLst>
            <pc:docMk/>
            <pc:sldMk cId="759254934" sldId="312"/>
            <ac:spMk id="83" creationId="{231BF976-C472-B112-8CC6-B1FE06DDFE7D}"/>
          </ac:spMkLst>
        </pc:spChg>
        <pc:spChg chg="mod">
          <ac:chgData name="Armstrong, Robert" userId="5d1a70f8-cd4e-42d2-9722-d99b4b7284a9" providerId="ADAL" clId="{5792250E-B584-7C41-8F97-E0A027AEECF8}" dt="2023-05-09T16:59:23.973" v="8" actId="14100"/>
          <ac:spMkLst>
            <pc:docMk/>
            <pc:sldMk cId="759254934" sldId="312"/>
            <ac:spMk id="84" creationId="{1990858A-854E-DBDA-6828-26754F2B7FBA}"/>
          </ac:spMkLst>
        </pc:spChg>
        <pc:spChg chg="mod">
          <ac:chgData name="Armstrong, Robert" userId="5d1a70f8-cd4e-42d2-9722-d99b4b7284a9" providerId="ADAL" clId="{5792250E-B584-7C41-8F97-E0A027AEECF8}" dt="2023-05-09T16:59:23.973" v="8" actId="14100"/>
          <ac:spMkLst>
            <pc:docMk/>
            <pc:sldMk cId="759254934" sldId="312"/>
            <ac:spMk id="85" creationId="{8381F5E7-9C04-FBD7-2F5D-299783244F5C}"/>
          </ac:spMkLst>
        </pc:spChg>
        <pc:spChg chg="mod">
          <ac:chgData name="Armstrong, Robert" userId="5d1a70f8-cd4e-42d2-9722-d99b4b7284a9" providerId="ADAL" clId="{5792250E-B584-7C41-8F97-E0A027AEECF8}" dt="2023-05-09T16:59:23.973" v="8" actId="14100"/>
          <ac:spMkLst>
            <pc:docMk/>
            <pc:sldMk cId="759254934" sldId="312"/>
            <ac:spMk id="86" creationId="{D10BD85C-A672-B3CB-A1C7-F25007F97AB5}"/>
          </ac:spMkLst>
        </pc:spChg>
        <pc:spChg chg="mod">
          <ac:chgData name="Armstrong, Robert" userId="5d1a70f8-cd4e-42d2-9722-d99b4b7284a9" providerId="ADAL" clId="{5792250E-B584-7C41-8F97-E0A027AEECF8}" dt="2023-05-09T16:59:23.973" v="8" actId="14100"/>
          <ac:spMkLst>
            <pc:docMk/>
            <pc:sldMk cId="759254934" sldId="312"/>
            <ac:spMk id="87" creationId="{AF2A4A6F-C3E7-DE8A-D177-ABEF05141740}"/>
          </ac:spMkLst>
        </pc:spChg>
        <pc:spChg chg="mod">
          <ac:chgData name="Armstrong, Robert" userId="5d1a70f8-cd4e-42d2-9722-d99b4b7284a9" providerId="ADAL" clId="{5792250E-B584-7C41-8F97-E0A027AEECF8}" dt="2023-05-09T16:59:23.973" v="8" actId="14100"/>
          <ac:spMkLst>
            <pc:docMk/>
            <pc:sldMk cId="759254934" sldId="312"/>
            <ac:spMk id="88" creationId="{B3F01611-F305-579C-3AD8-E4D2AC3FFEE9}"/>
          </ac:spMkLst>
        </pc:spChg>
        <pc:spChg chg="mod">
          <ac:chgData name="Armstrong, Robert" userId="5d1a70f8-cd4e-42d2-9722-d99b4b7284a9" providerId="ADAL" clId="{5792250E-B584-7C41-8F97-E0A027AEECF8}" dt="2023-05-09T17:01:21.828" v="18" actId="14100"/>
          <ac:spMkLst>
            <pc:docMk/>
            <pc:sldMk cId="759254934" sldId="312"/>
            <ac:spMk id="96" creationId="{190389C2-3891-44DF-C49A-AEBB7C4D05B5}"/>
          </ac:spMkLst>
        </pc:spChg>
        <pc:spChg chg="mod">
          <ac:chgData name="Armstrong, Robert" userId="5d1a70f8-cd4e-42d2-9722-d99b4b7284a9" providerId="ADAL" clId="{5792250E-B584-7C41-8F97-E0A027AEECF8}" dt="2023-05-09T17:01:21.828" v="18" actId="14100"/>
          <ac:spMkLst>
            <pc:docMk/>
            <pc:sldMk cId="759254934" sldId="312"/>
            <ac:spMk id="97" creationId="{06D3A620-1B49-97B9-3CF4-0A9A2DB6443D}"/>
          </ac:spMkLst>
        </pc:spChg>
        <pc:spChg chg="mod">
          <ac:chgData name="Armstrong, Robert" userId="5d1a70f8-cd4e-42d2-9722-d99b4b7284a9" providerId="ADAL" clId="{5792250E-B584-7C41-8F97-E0A027AEECF8}" dt="2023-05-09T17:01:21.828" v="18" actId="14100"/>
          <ac:spMkLst>
            <pc:docMk/>
            <pc:sldMk cId="759254934" sldId="312"/>
            <ac:spMk id="99" creationId="{51B262B6-8A70-C524-37C7-60DB5663E561}"/>
          </ac:spMkLst>
        </pc:spChg>
        <pc:spChg chg="mod">
          <ac:chgData name="Armstrong, Robert" userId="5d1a70f8-cd4e-42d2-9722-d99b4b7284a9" providerId="ADAL" clId="{5792250E-B584-7C41-8F97-E0A027AEECF8}" dt="2023-05-09T17:01:21.828" v="18" actId="14100"/>
          <ac:spMkLst>
            <pc:docMk/>
            <pc:sldMk cId="759254934" sldId="312"/>
            <ac:spMk id="105" creationId="{2ECDE918-BD73-3D46-852C-7C4372C05BE7}"/>
          </ac:spMkLst>
        </pc:spChg>
        <pc:spChg chg="mod">
          <ac:chgData name="Armstrong, Robert" userId="5d1a70f8-cd4e-42d2-9722-d99b4b7284a9" providerId="ADAL" clId="{5792250E-B584-7C41-8F97-E0A027AEECF8}" dt="2023-05-09T17:01:21.828" v="18" actId="14100"/>
          <ac:spMkLst>
            <pc:docMk/>
            <pc:sldMk cId="759254934" sldId="312"/>
            <ac:spMk id="106" creationId="{311D002E-C668-DF00-1935-EB3F3002FE06}"/>
          </ac:spMkLst>
        </pc:spChg>
        <pc:spChg chg="mod">
          <ac:chgData name="Armstrong, Robert" userId="5d1a70f8-cd4e-42d2-9722-d99b4b7284a9" providerId="ADAL" clId="{5792250E-B584-7C41-8F97-E0A027AEECF8}" dt="2023-05-09T17:01:21.828" v="18" actId="14100"/>
          <ac:spMkLst>
            <pc:docMk/>
            <pc:sldMk cId="759254934" sldId="312"/>
            <ac:spMk id="108" creationId="{94EE85A2-52FA-BB94-8039-39CB5EE3FAF8}"/>
          </ac:spMkLst>
        </pc:spChg>
        <pc:spChg chg="mod">
          <ac:chgData name="Armstrong, Robert" userId="5d1a70f8-cd4e-42d2-9722-d99b4b7284a9" providerId="ADAL" clId="{5792250E-B584-7C41-8F97-E0A027AEECF8}" dt="2023-05-09T17:01:21.828" v="18" actId="14100"/>
          <ac:spMkLst>
            <pc:docMk/>
            <pc:sldMk cId="759254934" sldId="312"/>
            <ac:spMk id="109" creationId="{D97394B3-0245-DB43-888B-B4A78B8C0B53}"/>
          </ac:spMkLst>
        </pc:spChg>
        <pc:spChg chg="mod">
          <ac:chgData name="Armstrong, Robert" userId="5d1a70f8-cd4e-42d2-9722-d99b4b7284a9" providerId="ADAL" clId="{5792250E-B584-7C41-8F97-E0A027AEECF8}" dt="2023-05-09T17:01:21.828" v="18" actId="14100"/>
          <ac:spMkLst>
            <pc:docMk/>
            <pc:sldMk cId="759254934" sldId="312"/>
            <ac:spMk id="110" creationId="{760624D6-C1FD-26DB-2280-3AE204980A5D}"/>
          </ac:spMkLst>
        </pc:spChg>
        <pc:spChg chg="mod">
          <ac:chgData name="Armstrong, Robert" userId="5d1a70f8-cd4e-42d2-9722-d99b4b7284a9" providerId="ADAL" clId="{5792250E-B584-7C41-8F97-E0A027AEECF8}" dt="2023-05-09T17:01:21.828" v="18" actId="14100"/>
          <ac:spMkLst>
            <pc:docMk/>
            <pc:sldMk cId="759254934" sldId="312"/>
            <ac:spMk id="112" creationId="{20EDB6D7-3509-499D-A2DD-947A0DA9EF35}"/>
          </ac:spMkLst>
        </pc:spChg>
        <pc:spChg chg="mod">
          <ac:chgData name="Armstrong, Robert" userId="5d1a70f8-cd4e-42d2-9722-d99b4b7284a9" providerId="ADAL" clId="{5792250E-B584-7C41-8F97-E0A027AEECF8}" dt="2023-05-09T17:01:21.828" v="18" actId="14100"/>
          <ac:spMkLst>
            <pc:docMk/>
            <pc:sldMk cId="759254934" sldId="312"/>
            <ac:spMk id="115" creationId="{B7FCE156-A29E-3E12-226F-1936EA9EF14F}"/>
          </ac:spMkLst>
        </pc:spChg>
        <pc:spChg chg="mod">
          <ac:chgData name="Armstrong, Robert" userId="5d1a70f8-cd4e-42d2-9722-d99b4b7284a9" providerId="ADAL" clId="{5792250E-B584-7C41-8F97-E0A027AEECF8}" dt="2023-05-09T17:01:21.828" v="18" actId="14100"/>
          <ac:spMkLst>
            <pc:docMk/>
            <pc:sldMk cId="759254934" sldId="312"/>
            <ac:spMk id="118" creationId="{69289FEB-42D2-51DD-386B-1C172AEB2A84}"/>
          </ac:spMkLst>
        </pc:spChg>
        <pc:spChg chg="mod">
          <ac:chgData name="Armstrong, Robert" userId="5d1a70f8-cd4e-42d2-9722-d99b4b7284a9" providerId="ADAL" clId="{5792250E-B584-7C41-8F97-E0A027AEECF8}" dt="2023-05-09T17:01:21.828" v="18" actId="14100"/>
          <ac:spMkLst>
            <pc:docMk/>
            <pc:sldMk cId="759254934" sldId="312"/>
            <ac:spMk id="119" creationId="{4184379F-2126-13EB-F63F-757338435D2F}"/>
          </ac:spMkLst>
        </pc:spChg>
        <pc:spChg chg="mod">
          <ac:chgData name="Armstrong, Robert" userId="5d1a70f8-cd4e-42d2-9722-d99b4b7284a9" providerId="ADAL" clId="{5792250E-B584-7C41-8F97-E0A027AEECF8}" dt="2023-05-09T17:01:21.828" v="18" actId="14100"/>
          <ac:spMkLst>
            <pc:docMk/>
            <pc:sldMk cId="759254934" sldId="312"/>
            <ac:spMk id="121" creationId="{7953C8D3-A251-FB54-B31B-B95D6CF234F1}"/>
          </ac:spMkLst>
        </pc:spChg>
        <pc:spChg chg="mod">
          <ac:chgData name="Armstrong, Robert" userId="5d1a70f8-cd4e-42d2-9722-d99b4b7284a9" providerId="ADAL" clId="{5792250E-B584-7C41-8F97-E0A027AEECF8}" dt="2023-05-09T17:01:21.828" v="18" actId="14100"/>
          <ac:spMkLst>
            <pc:docMk/>
            <pc:sldMk cId="759254934" sldId="312"/>
            <ac:spMk id="123" creationId="{D9F8364A-72C9-F40C-5E8C-D52C62AE4728}"/>
          </ac:spMkLst>
        </pc:spChg>
        <pc:spChg chg="mod">
          <ac:chgData name="Armstrong, Robert" userId="5d1a70f8-cd4e-42d2-9722-d99b4b7284a9" providerId="ADAL" clId="{5792250E-B584-7C41-8F97-E0A027AEECF8}" dt="2023-05-09T17:01:21.828" v="18" actId="14100"/>
          <ac:spMkLst>
            <pc:docMk/>
            <pc:sldMk cId="759254934" sldId="312"/>
            <ac:spMk id="124" creationId="{B98CB5FC-8714-0C4A-FA49-DA0405B8C9D3}"/>
          </ac:spMkLst>
        </pc:spChg>
        <pc:spChg chg="mod">
          <ac:chgData name="Armstrong, Robert" userId="5d1a70f8-cd4e-42d2-9722-d99b4b7284a9" providerId="ADAL" clId="{5792250E-B584-7C41-8F97-E0A027AEECF8}" dt="2023-05-09T17:01:21.828" v="18" actId="14100"/>
          <ac:spMkLst>
            <pc:docMk/>
            <pc:sldMk cId="759254934" sldId="312"/>
            <ac:spMk id="125" creationId="{B08D99D7-F2AD-00B6-9A5E-8AB7504EA316}"/>
          </ac:spMkLst>
        </pc:spChg>
        <pc:spChg chg="mod">
          <ac:chgData name="Armstrong, Robert" userId="5d1a70f8-cd4e-42d2-9722-d99b4b7284a9" providerId="ADAL" clId="{5792250E-B584-7C41-8F97-E0A027AEECF8}" dt="2023-05-09T17:01:21.828" v="18" actId="14100"/>
          <ac:spMkLst>
            <pc:docMk/>
            <pc:sldMk cId="759254934" sldId="312"/>
            <ac:spMk id="126" creationId="{8013A7FB-6F7B-11F8-51C0-918D9847F7AB}"/>
          </ac:spMkLst>
        </pc:spChg>
        <pc:spChg chg="mod">
          <ac:chgData name="Armstrong, Robert" userId="5d1a70f8-cd4e-42d2-9722-d99b4b7284a9" providerId="ADAL" clId="{5792250E-B584-7C41-8F97-E0A027AEECF8}" dt="2023-05-09T17:01:21.828" v="18" actId="14100"/>
          <ac:spMkLst>
            <pc:docMk/>
            <pc:sldMk cId="759254934" sldId="312"/>
            <ac:spMk id="127" creationId="{0F5F4563-50F2-345E-26D8-3F84B32B00EA}"/>
          </ac:spMkLst>
        </pc:spChg>
        <pc:spChg chg="mod">
          <ac:chgData name="Armstrong, Robert" userId="5d1a70f8-cd4e-42d2-9722-d99b4b7284a9" providerId="ADAL" clId="{5792250E-B584-7C41-8F97-E0A027AEECF8}" dt="2023-05-09T17:01:21.828" v="18" actId="14100"/>
          <ac:spMkLst>
            <pc:docMk/>
            <pc:sldMk cId="759254934" sldId="312"/>
            <ac:spMk id="128" creationId="{B4EE4EB1-DC57-4022-F0FC-9C7C9817AF41}"/>
          </ac:spMkLst>
        </pc:spChg>
        <pc:spChg chg="mod">
          <ac:chgData name="Armstrong, Robert" userId="5d1a70f8-cd4e-42d2-9722-d99b4b7284a9" providerId="ADAL" clId="{5792250E-B584-7C41-8F97-E0A027AEECF8}" dt="2023-05-09T17:01:21.828" v="18" actId="14100"/>
          <ac:spMkLst>
            <pc:docMk/>
            <pc:sldMk cId="759254934" sldId="312"/>
            <ac:spMk id="129" creationId="{71490E4B-BD32-2F2F-4E8E-C9C7D508A162}"/>
          </ac:spMkLst>
        </pc:spChg>
        <pc:spChg chg="mod">
          <ac:chgData name="Armstrong, Robert" userId="5d1a70f8-cd4e-42d2-9722-d99b4b7284a9" providerId="ADAL" clId="{5792250E-B584-7C41-8F97-E0A027AEECF8}" dt="2023-05-09T17:01:21.828" v="18" actId="14100"/>
          <ac:spMkLst>
            <pc:docMk/>
            <pc:sldMk cId="759254934" sldId="312"/>
            <ac:spMk id="130" creationId="{76EFD2BD-9417-B976-313C-11BAE0814F29}"/>
          </ac:spMkLst>
        </pc:spChg>
        <pc:spChg chg="mod">
          <ac:chgData name="Armstrong, Robert" userId="5d1a70f8-cd4e-42d2-9722-d99b4b7284a9" providerId="ADAL" clId="{5792250E-B584-7C41-8F97-E0A027AEECF8}" dt="2023-05-09T17:01:21.828" v="18" actId="14100"/>
          <ac:spMkLst>
            <pc:docMk/>
            <pc:sldMk cId="759254934" sldId="312"/>
            <ac:spMk id="131" creationId="{06EDFD16-D5F7-3A30-BE7A-5A410DE757CB}"/>
          </ac:spMkLst>
        </pc:spChg>
        <pc:spChg chg="mod">
          <ac:chgData name="Armstrong, Robert" userId="5d1a70f8-cd4e-42d2-9722-d99b4b7284a9" providerId="ADAL" clId="{5792250E-B584-7C41-8F97-E0A027AEECF8}" dt="2023-05-09T17:01:21.828" v="18" actId="14100"/>
          <ac:spMkLst>
            <pc:docMk/>
            <pc:sldMk cId="759254934" sldId="312"/>
            <ac:spMk id="132" creationId="{B0F48FBC-AB41-A37A-9234-E8DBC7D2E35B}"/>
          </ac:spMkLst>
        </pc:spChg>
        <pc:spChg chg="mod">
          <ac:chgData name="Armstrong, Robert" userId="5d1a70f8-cd4e-42d2-9722-d99b4b7284a9" providerId="ADAL" clId="{5792250E-B584-7C41-8F97-E0A027AEECF8}" dt="2023-05-09T17:01:21.828" v="18" actId="14100"/>
          <ac:spMkLst>
            <pc:docMk/>
            <pc:sldMk cId="759254934" sldId="312"/>
            <ac:spMk id="133" creationId="{A4AAF9FE-C824-D79E-54DB-56D3E15C3AEA}"/>
          </ac:spMkLst>
        </pc:spChg>
        <pc:spChg chg="mod">
          <ac:chgData name="Armstrong, Robert" userId="5d1a70f8-cd4e-42d2-9722-d99b4b7284a9" providerId="ADAL" clId="{5792250E-B584-7C41-8F97-E0A027AEECF8}" dt="2023-05-09T17:01:21.828" v="18" actId="14100"/>
          <ac:spMkLst>
            <pc:docMk/>
            <pc:sldMk cId="759254934" sldId="312"/>
            <ac:spMk id="134" creationId="{1E503183-DAF8-1922-1B6D-6F59CBCF2C5D}"/>
          </ac:spMkLst>
        </pc:spChg>
        <pc:spChg chg="mod">
          <ac:chgData name="Armstrong, Robert" userId="5d1a70f8-cd4e-42d2-9722-d99b4b7284a9" providerId="ADAL" clId="{5792250E-B584-7C41-8F97-E0A027AEECF8}" dt="2023-05-09T17:01:21.828" v="18" actId="14100"/>
          <ac:spMkLst>
            <pc:docMk/>
            <pc:sldMk cId="759254934" sldId="312"/>
            <ac:spMk id="135" creationId="{9EDB9FE8-8E5F-AFF4-098B-41F493AB8024}"/>
          </ac:spMkLst>
        </pc:spChg>
        <pc:spChg chg="mod">
          <ac:chgData name="Armstrong, Robert" userId="5d1a70f8-cd4e-42d2-9722-d99b4b7284a9" providerId="ADAL" clId="{5792250E-B584-7C41-8F97-E0A027AEECF8}" dt="2023-05-09T17:01:21.828" v="18" actId="14100"/>
          <ac:spMkLst>
            <pc:docMk/>
            <pc:sldMk cId="759254934" sldId="312"/>
            <ac:spMk id="136" creationId="{FE79D7CC-4967-C17F-47E7-21250F8FA2D0}"/>
          </ac:spMkLst>
        </pc:spChg>
        <pc:spChg chg="mod">
          <ac:chgData name="Armstrong, Robert" userId="5d1a70f8-cd4e-42d2-9722-d99b4b7284a9" providerId="ADAL" clId="{5792250E-B584-7C41-8F97-E0A027AEECF8}" dt="2023-05-09T17:01:21.828" v="18" actId="14100"/>
          <ac:spMkLst>
            <pc:docMk/>
            <pc:sldMk cId="759254934" sldId="312"/>
            <ac:spMk id="137" creationId="{1B2AACAF-2E1C-E72F-B1C7-31D9A85C2034}"/>
          </ac:spMkLst>
        </pc:spChg>
        <pc:spChg chg="mod">
          <ac:chgData name="Armstrong, Robert" userId="5d1a70f8-cd4e-42d2-9722-d99b4b7284a9" providerId="ADAL" clId="{5792250E-B584-7C41-8F97-E0A027AEECF8}" dt="2023-05-09T17:01:21.828" v="18" actId="14100"/>
          <ac:spMkLst>
            <pc:docMk/>
            <pc:sldMk cId="759254934" sldId="312"/>
            <ac:spMk id="139" creationId="{5C848DBC-A41D-60D3-4C70-AE1725E231C7}"/>
          </ac:spMkLst>
        </pc:spChg>
        <pc:spChg chg="mod">
          <ac:chgData name="Armstrong, Robert" userId="5d1a70f8-cd4e-42d2-9722-d99b4b7284a9" providerId="ADAL" clId="{5792250E-B584-7C41-8F97-E0A027AEECF8}" dt="2023-05-09T17:01:21.828" v="18" actId="14100"/>
          <ac:spMkLst>
            <pc:docMk/>
            <pc:sldMk cId="759254934" sldId="312"/>
            <ac:spMk id="140" creationId="{670B53FB-5BCA-6C7D-E9FA-CE38B94C7D5A}"/>
          </ac:spMkLst>
        </pc:spChg>
        <pc:spChg chg="mod">
          <ac:chgData name="Armstrong, Robert" userId="5d1a70f8-cd4e-42d2-9722-d99b4b7284a9" providerId="ADAL" clId="{5792250E-B584-7C41-8F97-E0A027AEECF8}" dt="2023-05-09T17:01:21.828" v="18" actId="14100"/>
          <ac:spMkLst>
            <pc:docMk/>
            <pc:sldMk cId="759254934" sldId="312"/>
            <ac:spMk id="142" creationId="{FA88ED25-EF84-5616-4444-43F6B86994C2}"/>
          </ac:spMkLst>
        </pc:spChg>
        <pc:spChg chg="mod">
          <ac:chgData name="Armstrong, Robert" userId="5d1a70f8-cd4e-42d2-9722-d99b4b7284a9" providerId="ADAL" clId="{5792250E-B584-7C41-8F97-E0A027AEECF8}" dt="2023-05-09T17:01:21.828" v="18" actId="14100"/>
          <ac:spMkLst>
            <pc:docMk/>
            <pc:sldMk cId="759254934" sldId="312"/>
            <ac:spMk id="143" creationId="{EECE5DC7-42F8-D239-5BC6-19E51477D607}"/>
          </ac:spMkLst>
        </pc:spChg>
        <pc:spChg chg="mod">
          <ac:chgData name="Armstrong, Robert" userId="5d1a70f8-cd4e-42d2-9722-d99b4b7284a9" providerId="ADAL" clId="{5792250E-B584-7C41-8F97-E0A027AEECF8}" dt="2023-05-09T17:01:21.828" v="18" actId="14100"/>
          <ac:spMkLst>
            <pc:docMk/>
            <pc:sldMk cId="759254934" sldId="312"/>
            <ac:spMk id="144" creationId="{B3375E8F-6461-4051-FB81-0AEEF74381AF}"/>
          </ac:spMkLst>
        </pc:spChg>
        <pc:spChg chg="mod">
          <ac:chgData name="Armstrong, Robert" userId="5d1a70f8-cd4e-42d2-9722-d99b4b7284a9" providerId="ADAL" clId="{5792250E-B584-7C41-8F97-E0A027AEECF8}" dt="2023-05-09T17:01:21.828" v="18" actId="14100"/>
          <ac:spMkLst>
            <pc:docMk/>
            <pc:sldMk cId="759254934" sldId="312"/>
            <ac:spMk id="145" creationId="{FF7960F9-F8F1-5909-65B3-FA04B23FD218}"/>
          </ac:spMkLst>
        </pc:spChg>
        <pc:spChg chg="mod">
          <ac:chgData name="Armstrong, Robert" userId="5d1a70f8-cd4e-42d2-9722-d99b4b7284a9" providerId="ADAL" clId="{5792250E-B584-7C41-8F97-E0A027AEECF8}" dt="2023-05-09T17:01:21.828" v="18" actId="14100"/>
          <ac:spMkLst>
            <pc:docMk/>
            <pc:sldMk cId="759254934" sldId="312"/>
            <ac:spMk id="146" creationId="{DEFB62F1-9832-E083-C152-DF56DCFB7AF2}"/>
          </ac:spMkLst>
        </pc:spChg>
        <pc:spChg chg="mod">
          <ac:chgData name="Armstrong, Robert" userId="5d1a70f8-cd4e-42d2-9722-d99b4b7284a9" providerId="ADAL" clId="{5792250E-B584-7C41-8F97-E0A027AEECF8}" dt="2023-05-09T17:01:21.828" v="18" actId="14100"/>
          <ac:spMkLst>
            <pc:docMk/>
            <pc:sldMk cId="759254934" sldId="312"/>
            <ac:spMk id="147" creationId="{DB56AC48-5E2E-D621-6E00-FEF83B8315B3}"/>
          </ac:spMkLst>
        </pc:spChg>
        <pc:spChg chg="mod">
          <ac:chgData name="Armstrong, Robert" userId="5d1a70f8-cd4e-42d2-9722-d99b4b7284a9" providerId="ADAL" clId="{5792250E-B584-7C41-8F97-E0A027AEECF8}" dt="2023-05-09T17:01:21.828" v="18" actId="14100"/>
          <ac:spMkLst>
            <pc:docMk/>
            <pc:sldMk cId="759254934" sldId="312"/>
            <ac:spMk id="148" creationId="{6849BCC9-1D3F-970C-8292-E38727C51B7A}"/>
          </ac:spMkLst>
        </pc:spChg>
        <pc:spChg chg="mod">
          <ac:chgData name="Armstrong, Robert" userId="5d1a70f8-cd4e-42d2-9722-d99b4b7284a9" providerId="ADAL" clId="{5792250E-B584-7C41-8F97-E0A027AEECF8}" dt="2023-05-09T17:01:21.828" v="18" actId="14100"/>
          <ac:spMkLst>
            <pc:docMk/>
            <pc:sldMk cId="759254934" sldId="312"/>
            <ac:spMk id="149" creationId="{7E48CBB3-C34F-57AC-5B7C-9269B8D7BAB6}"/>
          </ac:spMkLst>
        </pc:spChg>
        <pc:spChg chg="mod">
          <ac:chgData name="Armstrong, Robert" userId="5d1a70f8-cd4e-42d2-9722-d99b4b7284a9" providerId="ADAL" clId="{5792250E-B584-7C41-8F97-E0A027AEECF8}" dt="2023-05-09T17:01:21.828" v="18" actId="14100"/>
          <ac:spMkLst>
            <pc:docMk/>
            <pc:sldMk cId="759254934" sldId="312"/>
            <ac:spMk id="150" creationId="{3670561A-7FA8-5239-4306-BC6EC279F56D}"/>
          </ac:spMkLst>
        </pc:spChg>
        <pc:spChg chg="mod">
          <ac:chgData name="Armstrong, Robert" userId="5d1a70f8-cd4e-42d2-9722-d99b4b7284a9" providerId="ADAL" clId="{5792250E-B584-7C41-8F97-E0A027AEECF8}" dt="2023-05-09T17:01:21.828" v="18" actId="14100"/>
          <ac:spMkLst>
            <pc:docMk/>
            <pc:sldMk cId="759254934" sldId="312"/>
            <ac:spMk id="151" creationId="{9C156E07-0BBB-5CB2-8880-10A89865A4BF}"/>
          </ac:spMkLst>
        </pc:spChg>
        <pc:spChg chg="mod">
          <ac:chgData name="Armstrong, Robert" userId="5d1a70f8-cd4e-42d2-9722-d99b4b7284a9" providerId="ADAL" clId="{5792250E-B584-7C41-8F97-E0A027AEECF8}" dt="2023-05-09T17:01:21.828" v="18" actId="14100"/>
          <ac:spMkLst>
            <pc:docMk/>
            <pc:sldMk cId="759254934" sldId="312"/>
            <ac:spMk id="152" creationId="{C15A48DD-0F35-2729-44A7-FC48690C1F5C}"/>
          </ac:spMkLst>
        </pc:spChg>
        <pc:spChg chg="mod">
          <ac:chgData name="Armstrong, Robert" userId="5d1a70f8-cd4e-42d2-9722-d99b4b7284a9" providerId="ADAL" clId="{5792250E-B584-7C41-8F97-E0A027AEECF8}" dt="2023-05-09T17:01:21.828" v="18" actId="14100"/>
          <ac:spMkLst>
            <pc:docMk/>
            <pc:sldMk cId="759254934" sldId="312"/>
            <ac:spMk id="153" creationId="{001C107F-EBC3-2CCF-C548-6A9E4826F847}"/>
          </ac:spMkLst>
        </pc:spChg>
        <pc:spChg chg="mod">
          <ac:chgData name="Armstrong, Robert" userId="5d1a70f8-cd4e-42d2-9722-d99b4b7284a9" providerId="ADAL" clId="{5792250E-B584-7C41-8F97-E0A027AEECF8}" dt="2023-05-09T17:01:21.828" v="18" actId="14100"/>
          <ac:spMkLst>
            <pc:docMk/>
            <pc:sldMk cId="759254934" sldId="312"/>
            <ac:spMk id="154" creationId="{5ACEE36E-AB76-6C87-2339-5456DC92B296}"/>
          </ac:spMkLst>
        </pc:spChg>
        <pc:spChg chg="mod">
          <ac:chgData name="Armstrong, Robert" userId="5d1a70f8-cd4e-42d2-9722-d99b4b7284a9" providerId="ADAL" clId="{5792250E-B584-7C41-8F97-E0A027AEECF8}" dt="2023-05-09T17:01:21.828" v="18" actId="14100"/>
          <ac:spMkLst>
            <pc:docMk/>
            <pc:sldMk cId="759254934" sldId="312"/>
            <ac:spMk id="155" creationId="{EEE8F68B-A1A0-CD3B-7AC4-21662B853C1D}"/>
          </ac:spMkLst>
        </pc:spChg>
        <pc:spChg chg="mod">
          <ac:chgData name="Armstrong, Robert" userId="5d1a70f8-cd4e-42d2-9722-d99b4b7284a9" providerId="ADAL" clId="{5792250E-B584-7C41-8F97-E0A027AEECF8}" dt="2023-05-09T17:01:21.828" v="18" actId="14100"/>
          <ac:spMkLst>
            <pc:docMk/>
            <pc:sldMk cId="759254934" sldId="312"/>
            <ac:spMk id="156" creationId="{910441AE-D3AD-A96A-948E-1C6B77DD7387}"/>
          </ac:spMkLst>
        </pc:spChg>
        <pc:spChg chg="mod">
          <ac:chgData name="Armstrong, Robert" userId="5d1a70f8-cd4e-42d2-9722-d99b4b7284a9" providerId="ADAL" clId="{5792250E-B584-7C41-8F97-E0A027AEECF8}" dt="2023-05-09T17:01:21.828" v="18" actId="14100"/>
          <ac:spMkLst>
            <pc:docMk/>
            <pc:sldMk cId="759254934" sldId="312"/>
            <ac:spMk id="157" creationId="{9B1789A6-1B6A-A10E-496F-171812C044A4}"/>
          </ac:spMkLst>
        </pc:spChg>
        <pc:spChg chg="mod">
          <ac:chgData name="Armstrong, Robert" userId="5d1a70f8-cd4e-42d2-9722-d99b4b7284a9" providerId="ADAL" clId="{5792250E-B584-7C41-8F97-E0A027AEECF8}" dt="2023-05-09T17:01:21.828" v="18" actId="14100"/>
          <ac:spMkLst>
            <pc:docMk/>
            <pc:sldMk cId="759254934" sldId="312"/>
            <ac:spMk id="158" creationId="{47886C7C-2CD9-835F-322D-77303CE71614}"/>
          </ac:spMkLst>
        </pc:spChg>
        <pc:spChg chg="mod">
          <ac:chgData name="Armstrong, Robert" userId="5d1a70f8-cd4e-42d2-9722-d99b4b7284a9" providerId="ADAL" clId="{5792250E-B584-7C41-8F97-E0A027AEECF8}" dt="2023-05-09T17:01:21.828" v="18" actId="14100"/>
          <ac:spMkLst>
            <pc:docMk/>
            <pc:sldMk cId="759254934" sldId="312"/>
            <ac:spMk id="159" creationId="{A0194BDF-5EE0-A3F7-414A-B4A324561C96}"/>
          </ac:spMkLst>
        </pc:spChg>
        <pc:spChg chg="mod">
          <ac:chgData name="Armstrong, Robert" userId="5d1a70f8-cd4e-42d2-9722-d99b4b7284a9" providerId="ADAL" clId="{5792250E-B584-7C41-8F97-E0A027AEECF8}" dt="2023-05-09T17:01:21.828" v="18" actId="14100"/>
          <ac:spMkLst>
            <pc:docMk/>
            <pc:sldMk cId="759254934" sldId="312"/>
            <ac:spMk id="160" creationId="{895A2210-E841-9AD4-087E-64CA9D8842A0}"/>
          </ac:spMkLst>
        </pc:spChg>
        <pc:spChg chg="mod">
          <ac:chgData name="Armstrong, Robert" userId="5d1a70f8-cd4e-42d2-9722-d99b4b7284a9" providerId="ADAL" clId="{5792250E-B584-7C41-8F97-E0A027AEECF8}" dt="2023-05-09T17:01:21.828" v="18" actId="14100"/>
          <ac:spMkLst>
            <pc:docMk/>
            <pc:sldMk cId="759254934" sldId="312"/>
            <ac:spMk id="161" creationId="{2A9D2D88-749E-9A71-F699-3732429FB128}"/>
          </ac:spMkLst>
        </pc:spChg>
        <pc:spChg chg="mod">
          <ac:chgData name="Armstrong, Robert" userId="5d1a70f8-cd4e-42d2-9722-d99b4b7284a9" providerId="ADAL" clId="{5792250E-B584-7C41-8F97-E0A027AEECF8}" dt="2023-05-09T17:01:21.828" v="18" actId="14100"/>
          <ac:spMkLst>
            <pc:docMk/>
            <pc:sldMk cId="759254934" sldId="312"/>
            <ac:spMk id="162" creationId="{FBE881AC-800A-20F1-F999-62F69E45D607}"/>
          </ac:spMkLst>
        </pc:spChg>
        <pc:spChg chg="mod">
          <ac:chgData name="Armstrong, Robert" userId="5d1a70f8-cd4e-42d2-9722-d99b4b7284a9" providerId="ADAL" clId="{5792250E-B584-7C41-8F97-E0A027AEECF8}" dt="2023-05-09T17:01:21.828" v="18" actId="14100"/>
          <ac:spMkLst>
            <pc:docMk/>
            <pc:sldMk cId="759254934" sldId="312"/>
            <ac:spMk id="163" creationId="{048C380A-5C85-6880-88DF-232DF2B13495}"/>
          </ac:spMkLst>
        </pc:spChg>
        <pc:spChg chg="mod">
          <ac:chgData name="Armstrong, Robert" userId="5d1a70f8-cd4e-42d2-9722-d99b4b7284a9" providerId="ADAL" clId="{5792250E-B584-7C41-8F97-E0A027AEECF8}" dt="2023-05-09T17:01:21.828" v="18" actId="14100"/>
          <ac:spMkLst>
            <pc:docMk/>
            <pc:sldMk cId="759254934" sldId="312"/>
            <ac:spMk id="164" creationId="{BBF46A3A-3868-1603-2B58-431A08F2D2D7}"/>
          </ac:spMkLst>
        </pc:spChg>
        <pc:spChg chg="mod">
          <ac:chgData name="Armstrong, Robert" userId="5d1a70f8-cd4e-42d2-9722-d99b4b7284a9" providerId="ADAL" clId="{5792250E-B584-7C41-8F97-E0A027AEECF8}" dt="2023-05-09T17:01:21.828" v="18" actId="14100"/>
          <ac:spMkLst>
            <pc:docMk/>
            <pc:sldMk cId="759254934" sldId="312"/>
            <ac:spMk id="165" creationId="{E02E976B-3D18-A23B-C301-2CC5C90CD81B}"/>
          </ac:spMkLst>
        </pc:spChg>
        <pc:spChg chg="mod">
          <ac:chgData name="Armstrong, Robert" userId="5d1a70f8-cd4e-42d2-9722-d99b4b7284a9" providerId="ADAL" clId="{5792250E-B584-7C41-8F97-E0A027AEECF8}" dt="2023-05-09T17:01:21.828" v="18" actId="14100"/>
          <ac:spMkLst>
            <pc:docMk/>
            <pc:sldMk cId="759254934" sldId="312"/>
            <ac:spMk id="166" creationId="{B29B9983-AD77-2D6B-1D46-B14608600F19}"/>
          </ac:spMkLst>
        </pc:spChg>
        <pc:spChg chg="mod">
          <ac:chgData name="Armstrong, Robert" userId="5d1a70f8-cd4e-42d2-9722-d99b4b7284a9" providerId="ADAL" clId="{5792250E-B584-7C41-8F97-E0A027AEECF8}" dt="2023-05-09T17:01:21.828" v="18" actId="14100"/>
          <ac:spMkLst>
            <pc:docMk/>
            <pc:sldMk cId="759254934" sldId="312"/>
            <ac:spMk id="167" creationId="{02D790D4-8859-47C7-5850-BA582F0E8952}"/>
          </ac:spMkLst>
        </pc:spChg>
        <pc:spChg chg="mod">
          <ac:chgData name="Armstrong, Robert" userId="5d1a70f8-cd4e-42d2-9722-d99b4b7284a9" providerId="ADAL" clId="{5792250E-B584-7C41-8F97-E0A027AEECF8}" dt="2023-05-09T17:01:21.828" v="18" actId="14100"/>
          <ac:spMkLst>
            <pc:docMk/>
            <pc:sldMk cId="759254934" sldId="312"/>
            <ac:spMk id="168" creationId="{48FFF511-A28E-99B7-709C-5014CE1EB4A2}"/>
          </ac:spMkLst>
        </pc:spChg>
        <pc:spChg chg="mod">
          <ac:chgData name="Armstrong, Robert" userId="5d1a70f8-cd4e-42d2-9722-d99b4b7284a9" providerId="ADAL" clId="{5792250E-B584-7C41-8F97-E0A027AEECF8}" dt="2023-05-09T17:01:21.828" v="18" actId="14100"/>
          <ac:spMkLst>
            <pc:docMk/>
            <pc:sldMk cId="759254934" sldId="312"/>
            <ac:spMk id="169" creationId="{6A892F0B-5A8C-E204-2867-9B47E6812AE0}"/>
          </ac:spMkLst>
        </pc:spChg>
        <pc:spChg chg="mod">
          <ac:chgData name="Armstrong, Robert" userId="5d1a70f8-cd4e-42d2-9722-d99b4b7284a9" providerId="ADAL" clId="{5792250E-B584-7C41-8F97-E0A027AEECF8}" dt="2023-05-09T17:01:21.828" v="18" actId="14100"/>
          <ac:spMkLst>
            <pc:docMk/>
            <pc:sldMk cId="759254934" sldId="312"/>
            <ac:spMk id="170" creationId="{69DC749F-CD6B-DAFF-69DE-5759667D13E9}"/>
          </ac:spMkLst>
        </pc:spChg>
        <pc:spChg chg="mod">
          <ac:chgData name="Armstrong, Robert" userId="5d1a70f8-cd4e-42d2-9722-d99b4b7284a9" providerId="ADAL" clId="{5792250E-B584-7C41-8F97-E0A027AEECF8}" dt="2023-05-09T17:01:21.828" v="18" actId="14100"/>
          <ac:spMkLst>
            <pc:docMk/>
            <pc:sldMk cId="759254934" sldId="312"/>
            <ac:spMk id="171" creationId="{3EBA75C7-5E27-A31B-A3D3-E5744B6D951E}"/>
          </ac:spMkLst>
        </pc:spChg>
        <pc:grpChg chg="add del mod">
          <ac:chgData name="Armstrong, Robert" userId="5d1a70f8-cd4e-42d2-9722-d99b4b7284a9" providerId="ADAL" clId="{5792250E-B584-7C41-8F97-E0A027AEECF8}" dt="2023-05-09T16:59:25.920" v="9"/>
          <ac:grpSpMkLst>
            <pc:docMk/>
            <pc:sldMk cId="759254934" sldId="312"/>
            <ac:grpSpMk id="6" creationId="{D73255B5-5AB5-CF8A-95F6-C5B0C3463242}"/>
          </ac:grpSpMkLst>
        </pc:grpChg>
        <pc:grpChg chg="mod">
          <ac:chgData name="Armstrong, Robert" userId="5d1a70f8-cd4e-42d2-9722-d99b4b7284a9" providerId="ADAL" clId="{5792250E-B584-7C41-8F97-E0A027AEECF8}" dt="2023-05-09T16:59:23.973" v="8" actId="14100"/>
          <ac:grpSpMkLst>
            <pc:docMk/>
            <pc:sldMk cId="759254934" sldId="312"/>
            <ac:grpSpMk id="7" creationId="{24165357-C913-44D5-94BD-CCDD19829153}"/>
          </ac:grpSpMkLst>
        </pc:grpChg>
        <pc:grpChg chg="mod">
          <ac:chgData name="Armstrong, Robert" userId="5d1a70f8-cd4e-42d2-9722-d99b4b7284a9" providerId="ADAL" clId="{5792250E-B584-7C41-8F97-E0A027AEECF8}" dt="2023-05-09T16:59:23.973" v="8" actId="14100"/>
          <ac:grpSpMkLst>
            <pc:docMk/>
            <pc:sldMk cId="759254934" sldId="312"/>
            <ac:grpSpMk id="8" creationId="{259270DC-6EC6-5255-2EA2-61D66D9697EB}"/>
          </ac:grpSpMkLst>
        </pc:grpChg>
        <pc:grpChg chg="mod">
          <ac:chgData name="Armstrong, Robert" userId="5d1a70f8-cd4e-42d2-9722-d99b4b7284a9" providerId="ADAL" clId="{5792250E-B584-7C41-8F97-E0A027AEECF8}" dt="2023-05-09T16:59:23.973" v="8" actId="14100"/>
          <ac:grpSpMkLst>
            <pc:docMk/>
            <pc:sldMk cId="759254934" sldId="312"/>
            <ac:grpSpMk id="9" creationId="{EFDCA213-873D-EA7A-6DC5-10BA3ECFFD09}"/>
          </ac:grpSpMkLst>
        </pc:grpChg>
        <pc:grpChg chg="mod">
          <ac:chgData name="Armstrong, Robert" userId="5d1a70f8-cd4e-42d2-9722-d99b4b7284a9" providerId="ADAL" clId="{5792250E-B584-7C41-8F97-E0A027AEECF8}" dt="2023-05-09T16:59:23.973" v="8" actId="14100"/>
          <ac:grpSpMkLst>
            <pc:docMk/>
            <pc:sldMk cId="759254934" sldId="312"/>
            <ac:grpSpMk id="10" creationId="{0B9C4D7B-E55C-BDC7-B056-F82BA49A457A}"/>
          </ac:grpSpMkLst>
        </pc:grpChg>
        <pc:grpChg chg="mod">
          <ac:chgData name="Armstrong, Robert" userId="5d1a70f8-cd4e-42d2-9722-d99b4b7284a9" providerId="ADAL" clId="{5792250E-B584-7C41-8F97-E0A027AEECF8}" dt="2023-05-09T16:59:23.973" v="8" actId="14100"/>
          <ac:grpSpMkLst>
            <pc:docMk/>
            <pc:sldMk cId="759254934" sldId="312"/>
            <ac:grpSpMk id="11" creationId="{FBC876E2-13DF-10AD-16E7-B17E5F9CE7CD}"/>
          </ac:grpSpMkLst>
        </pc:grpChg>
        <pc:grpChg chg="mod">
          <ac:chgData name="Armstrong, Robert" userId="5d1a70f8-cd4e-42d2-9722-d99b4b7284a9" providerId="ADAL" clId="{5792250E-B584-7C41-8F97-E0A027AEECF8}" dt="2023-05-09T16:59:23.973" v="8" actId="14100"/>
          <ac:grpSpMkLst>
            <pc:docMk/>
            <pc:sldMk cId="759254934" sldId="312"/>
            <ac:grpSpMk id="12" creationId="{A854DD0F-83D8-F5BF-4061-4B648C8D5AC3}"/>
          </ac:grpSpMkLst>
        </pc:grpChg>
        <pc:grpChg chg="mod">
          <ac:chgData name="Armstrong, Robert" userId="5d1a70f8-cd4e-42d2-9722-d99b4b7284a9" providerId="ADAL" clId="{5792250E-B584-7C41-8F97-E0A027AEECF8}" dt="2023-05-09T16:59:23.973" v="8" actId="14100"/>
          <ac:grpSpMkLst>
            <pc:docMk/>
            <pc:sldMk cId="759254934" sldId="312"/>
            <ac:grpSpMk id="15" creationId="{244F67F7-896E-80DB-EE15-A13740970A7F}"/>
          </ac:grpSpMkLst>
        </pc:grpChg>
        <pc:grpChg chg="mod">
          <ac:chgData name="Armstrong, Robert" userId="5d1a70f8-cd4e-42d2-9722-d99b4b7284a9" providerId="ADAL" clId="{5792250E-B584-7C41-8F97-E0A027AEECF8}" dt="2023-05-09T16:59:23.973" v="8" actId="14100"/>
          <ac:grpSpMkLst>
            <pc:docMk/>
            <pc:sldMk cId="759254934" sldId="312"/>
            <ac:grpSpMk id="17" creationId="{0A20D867-AF01-B520-406C-2418421C1CC6}"/>
          </ac:grpSpMkLst>
        </pc:grpChg>
        <pc:grpChg chg="mod">
          <ac:chgData name="Armstrong, Robert" userId="5d1a70f8-cd4e-42d2-9722-d99b4b7284a9" providerId="ADAL" clId="{5792250E-B584-7C41-8F97-E0A027AEECF8}" dt="2023-05-09T16:59:23.973" v="8" actId="14100"/>
          <ac:grpSpMkLst>
            <pc:docMk/>
            <pc:sldMk cId="759254934" sldId="312"/>
            <ac:grpSpMk id="18" creationId="{311216CC-6443-0ACF-FD97-B9FF3E979B46}"/>
          </ac:grpSpMkLst>
        </pc:grpChg>
        <pc:grpChg chg="mod">
          <ac:chgData name="Armstrong, Robert" userId="5d1a70f8-cd4e-42d2-9722-d99b4b7284a9" providerId="ADAL" clId="{5792250E-B584-7C41-8F97-E0A027AEECF8}" dt="2023-05-09T16:59:23.973" v="8" actId="14100"/>
          <ac:grpSpMkLst>
            <pc:docMk/>
            <pc:sldMk cId="759254934" sldId="312"/>
            <ac:grpSpMk id="19" creationId="{C948B87A-808E-12DB-C05A-3016970ECE2A}"/>
          </ac:grpSpMkLst>
        </pc:grpChg>
        <pc:grpChg chg="mod">
          <ac:chgData name="Armstrong, Robert" userId="5d1a70f8-cd4e-42d2-9722-d99b4b7284a9" providerId="ADAL" clId="{5792250E-B584-7C41-8F97-E0A027AEECF8}" dt="2023-05-09T16:59:23.973" v="8" actId="14100"/>
          <ac:grpSpMkLst>
            <pc:docMk/>
            <pc:sldMk cId="759254934" sldId="312"/>
            <ac:grpSpMk id="20" creationId="{9E39BCA8-F59E-2E1C-8CB3-7EF9E06B8A81}"/>
          </ac:grpSpMkLst>
        </pc:grpChg>
        <pc:grpChg chg="mod">
          <ac:chgData name="Armstrong, Robert" userId="5d1a70f8-cd4e-42d2-9722-d99b4b7284a9" providerId="ADAL" clId="{5792250E-B584-7C41-8F97-E0A027AEECF8}" dt="2023-05-09T16:59:23.973" v="8" actId="14100"/>
          <ac:grpSpMkLst>
            <pc:docMk/>
            <pc:sldMk cId="759254934" sldId="312"/>
            <ac:grpSpMk id="21" creationId="{792A1A04-2445-4B4B-DE96-DA6C55117FEC}"/>
          </ac:grpSpMkLst>
        </pc:grpChg>
        <pc:grpChg chg="mod">
          <ac:chgData name="Armstrong, Robert" userId="5d1a70f8-cd4e-42d2-9722-d99b4b7284a9" providerId="ADAL" clId="{5792250E-B584-7C41-8F97-E0A027AEECF8}" dt="2023-05-09T16:59:23.973" v="8" actId="14100"/>
          <ac:grpSpMkLst>
            <pc:docMk/>
            <pc:sldMk cId="759254934" sldId="312"/>
            <ac:grpSpMk id="24" creationId="{C2004713-C50A-DD94-604F-93FC9C1CB0FE}"/>
          </ac:grpSpMkLst>
        </pc:grpChg>
        <pc:grpChg chg="mod">
          <ac:chgData name="Armstrong, Robert" userId="5d1a70f8-cd4e-42d2-9722-d99b4b7284a9" providerId="ADAL" clId="{5792250E-B584-7C41-8F97-E0A027AEECF8}" dt="2023-05-09T16:59:23.973" v="8" actId="14100"/>
          <ac:grpSpMkLst>
            <pc:docMk/>
            <pc:sldMk cId="759254934" sldId="312"/>
            <ac:grpSpMk id="28" creationId="{C119E1BE-AC1F-789F-55F1-BA9BF7706E20}"/>
          </ac:grpSpMkLst>
        </pc:grpChg>
        <pc:grpChg chg="mod">
          <ac:chgData name="Armstrong, Robert" userId="5d1a70f8-cd4e-42d2-9722-d99b4b7284a9" providerId="ADAL" clId="{5792250E-B584-7C41-8F97-E0A027AEECF8}" dt="2023-05-09T16:59:23.973" v="8" actId="14100"/>
          <ac:grpSpMkLst>
            <pc:docMk/>
            <pc:sldMk cId="759254934" sldId="312"/>
            <ac:grpSpMk id="30" creationId="{AB35DAE9-5149-408B-39AF-C895DB2CB11F}"/>
          </ac:grpSpMkLst>
        </pc:grpChg>
        <pc:grpChg chg="mod">
          <ac:chgData name="Armstrong, Robert" userId="5d1a70f8-cd4e-42d2-9722-d99b4b7284a9" providerId="ADAL" clId="{5792250E-B584-7C41-8F97-E0A027AEECF8}" dt="2023-05-09T16:59:23.973" v="8" actId="14100"/>
          <ac:grpSpMkLst>
            <pc:docMk/>
            <pc:sldMk cId="759254934" sldId="312"/>
            <ac:grpSpMk id="31" creationId="{6C032259-231D-CCD1-DEC9-32103CAAA0DC}"/>
          </ac:grpSpMkLst>
        </pc:grpChg>
        <pc:grpChg chg="mod">
          <ac:chgData name="Armstrong, Robert" userId="5d1a70f8-cd4e-42d2-9722-d99b4b7284a9" providerId="ADAL" clId="{5792250E-B584-7C41-8F97-E0A027AEECF8}" dt="2023-05-09T16:59:23.973" v="8" actId="14100"/>
          <ac:grpSpMkLst>
            <pc:docMk/>
            <pc:sldMk cId="759254934" sldId="312"/>
            <ac:grpSpMk id="33" creationId="{165C0D5F-4901-1217-61C9-DED844231DD4}"/>
          </ac:grpSpMkLst>
        </pc:grpChg>
        <pc:grpChg chg="mod">
          <ac:chgData name="Armstrong, Robert" userId="5d1a70f8-cd4e-42d2-9722-d99b4b7284a9" providerId="ADAL" clId="{5792250E-B584-7C41-8F97-E0A027AEECF8}" dt="2023-05-09T16:59:23.973" v="8" actId="14100"/>
          <ac:grpSpMkLst>
            <pc:docMk/>
            <pc:sldMk cId="759254934" sldId="312"/>
            <ac:grpSpMk id="34" creationId="{384BFF9E-38E4-B3DB-2844-495D14756FC6}"/>
          </ac:grpSpMkLst>
        </pc:grpChg>
        <pc:grpChg chg="mod">
          <ac:chgData name="Armstrong, Robert" userId="5d1a70f8-cd4e-42d2-9722-d99b4b7284a9" providerId="ADAL" clId="{5792250E-B584-7C41-8F97-E0A027AEECF8}" dt="2023-05-09T16:59:23.973" v="8" actId="14100"/>
          <ac:grpSpMkLst>
            <pc:docMk/>
            <pc:sldMk cId="759254934" sldId="312"/>
            <ac:grpSpMk id="37" creationId="{785BCAEF-D06B-E84B-D6B6-44205BD32B37}"/>
          </ac:grpSpMkLst>
        </pc:grpChg>
        <pc:grpChg chg="mod">
          <ac:chgData name="Armstrong, Robert" userId="5d1a70f8-cd4e-42d2-9722-d99b4b7284a9" providerId="ADAL" clId="{5792250E-B584-7C41-8F97-E0A027AEECF8}" dt="2023-05-09T16:59:23.973" v="8" actId="14100"/>
          <ac:grpSpMkLst>
            <pc:docMk/>
            <pc:sldMk cId="759254934" sldId="312"/>
            <ac:grpSpMk id="39" creationId="{0D67A370-BAC3-C168-8C60-93E58EA78C30}"/>
          </ac:grpSpMkLst>
        </pc:grpChg>
        <pc:grpChg chg="mod">
          <ac:chgData name="Armstrong, Robert" userId="5d1a70f8-cd4e-42d2-9722-d99b4b7284a9" providerId="ADAL" clId="{5792250E-B584-7C41-8F97-E0A027AEECF8}" dt="2023-05-09T16:59:23.973" v="8" actId="14100"/>
          <ac:grpSpMkLst>
            <pc:docMk/>
            <pc:sldMk cId="759254934" sldId="312"/>
            <ac:grpSpMk id="55" creationId="{DC8BCCF0-8EE9-285E-7940-716748AD41EA}"/>
          </ac:grpSpMkLst>
        </pc:grpChg>
        <pc:grpChg chg="mod">
          <ac:chgData name="Armstrong, Robert" userId="5d1a70f8-cd4e-42d2-9722-d99b4b7284a9" providerId="ADAL" clId="{5792250E-B584-7C41-8F97-E0A027AEECF8}" dt="2023-05-09T16:59:23.973" v="8" actId="14100"/>
          <ac:grpSpMkLst>
            <pc:docMk/>
            <pc:sldMk cId="759254934" sldId="312"/>
            <ac:grpSpMk id="58" creationId="{EF4F0EE0-7A4B-B524-8732-C72197D3105C}"/>
          </ac:grpSpMkLst>
        </pc:grpChg>
        <pc:grpChg chg="add del mod">
          <ac:chgData name="Armstrong, Robert" userId="5d1a70f8-cd4e-42d2-9722-d99b4b7284a9" providerId="ADAL" clId="{5792250E-B584-7C41-8F97-E0A027AEECF8}" dt="2023-05-09T17:10:50.068" v="19" actId="478"/>
          <ac:grpSpMkLst>
            <pc:docMk/>
            <pc:sldMk cId="759254934" sldId="312"/>
            <ac:grpSpMk id="89" creationId="{1EDBF33E-8CAE-532A-4BF5-69A5E0F21543}"/>
          </ac:grpSpMkLst>
        </pc:grpChg>
        <pc:grpChg chg="mod">
          <ac:chgData name="Armstrong, Robert" userId="5d1a70f8-cd4e-42d2-9722-d99b4b7284a9" providerId="ADAL" clId="{5792250E-B584-7C41-8F97-E0A027AEECF8}" dt="2023-05-09T17:01:21.828" v="18" actId="14100"/>
          <ac:grpSpMkLst>
            <pc:docMk/>
            <pc:sldMk cId="759254934" sldId="312"/>
            <ac:grpSpMk id="90" creationId="{F824C160-7E6F-C115-ABE1-D92ED9D8F6E6}"/>
          </ac:grpSpMkLst>
        </pc:grpChg>
        <pc:grpChg chg="mod">
          <ac:chgData name="Armstrong, Robert" userId="5d1a70f8-cd4e-42d2-9722-d99b4b7284a9" providerId="ADAL" clId="{5792250E-B584-7C41-8F97-E0A027AEECF8}" dt="2023-05-09T17:01:21.828" v="18" actId="14100"/>
          <ac:grpSpMkLst>
            <pc:docMk/>
            <pc:sldMk cId="759254934" sldId="312"/>
            <ac:grpSpMk id="91" creationId="{0935DA04-558F-3725-6455-795C92797A8A}"/>
          </ac:grpSpMkLst>
        </pc:grpChg>
        <pc:grpChg chg="mod">
          <ac:chgData name="Armstrong, Robert" userId="5d1a70f8-cd4e-42d2-9722-d99b4b7284a9" providerId="ADAL" clId="{5792250E-B584-7C41-8F97-E0A027AEECF8}" dt="2023-05-09T17:01:21.828" v="18" actId="14100"/>
          <ac:grpSpMkLst>
            <pc:docMk/>
            <pc:sldMk cId="759254934" sldId="312"/>
            <ac:grpSpMk id="92" creationId="{0722C3A0-1F45-D6D8-FBC4-1C46B2E8F203}"/>
          </ac:grpSpMkLst>
        </pc:grpChg>
        <pc:grpChg chg="mod">
          <ac:chgData name="Armstrong, Robert" userId="5d1a70f8-cd4e-42d2-9722-d99b4b7284a9" providerId="ADAL" clId="{5792250E-B584-7C41-8F97-E0A027AEECF8}" dt="2023-05-09T17:01:21.828" v="18" actId="14100"/>
          <ac:grpSpMkLst>
            <pc:docMk/>
            <pc:sldMk cId="759254934" sldId="312"/>
            <ac:grpSpMk id="93" creationId="{8CE34C8F-3C0E-A6C9-FB61-84C2280BD7C0}"/>
          </ac:grpSpMkLst>
        </pc:grpChg>
        <pc:grpChg chg="mod">
          <ac:chgData name="Armstrong, Robert" userId="5d1a70f8-cd4e-42d2-9722-d99b4b7284a9" providerId="ADAL" clId="{5792250E-B584-7C41-8F97-E0A027AEECF8}" dt="2023-05-09T17:01:21.828" v="18" actId="14100"/>
          <ac:grpSpMkLst>
            <pc:docMk/>
            <pc:sldMk cId="759254934" sldId="312"/>
            <ac:grpSpMk id="94" creationId="{5A16E440-4E2C-E41D-C223-ECB833AC5890}"/>
          </ac:grpSpMkLst>
        </pc:grpChg>
        <pc:grpChg chg="mod">
          <ac:chgData name="Armstrong, Robert" userId="5d1a70f8-cd4e-42d2-9722-d99b4b7284a9" providerId="ADAL" clId="{5792250E-B584-7C41-8F97-E0A027AEECF8}" dt="2023-05-09T17:01:21.828" v="18" actId="14100"/>
          <ac:grpSpMkLst>
            <pc:docMk/>
            <pc:sldMk cId="759254934" sldId="312"/>
            <ac:grpSpMk id="95" creationId="{83E42C74-51B5-CDFD-2175-A668E4072F35}"/>
          </ac:grpSpMkLst>
        </pc:grpChg>
        <pc:grpChg chg="mod">
          <ac:chgData name="Armstrong, Robert" userId="5d1a70f8-cd4e-42d2-9722-d99b4b7284a9" providerId="ADAL" clId="{5792250E-B584-7C41-8F97-E0A027AEECF8}" dt="2023-05-09T17:01:21.828" v="18" actId="14100"/>
          <ac:grpSpMkLst>
            <pc:docMk/>
            <pc:sldMk cId="759254934" sldId="312"/>
            <ac:grpSpMk id="98" creationId="{79DC4A45-7132-89FA-5A5D-498D1C1F8647}"/>
          </ac:grpSpMkLst>
        </pc:grpChg>
        <pc:grpChg chg="mod">
          <ac:chgData name="Armstrong, Robert" userId="5d1a70f8-cd4e-42d2-9722-d99b4b7284a9" providerId="ADAL" clId="{5792250E-B584-7C41-8F97-E0A027AEECF8}" dt="2023-05-09T17:01:21.828" v="18" actId="14100"/>
          <ac:grpSpMkLst>
            <pc:docMk/>
            <pc:sldMk cId="759254934" sldId="312"/>
            <ac:grpSpMk id="100" creationId="{0A19E475-C5DE-8327-AF87-2CFA4E42A09D}"/>
          </ac:grpSpMkLst>
        </pc:grpChg>
        <pc:grpChg chg="mod">
          <ac:chgData name="Armstrong, Robert" userId="5d1a70f8-cd4e-42d2-9722-d99b4b7284a9" providerId="ADAL" clId="{5792250E-B584-7C41-8F97-E0A027AEECF8}" dt="2023-05-09T17:01:21.828" v="18" actId="14100"/>
          <ac:grpSpMkLst>
            <pc:docMk/>
            <pc:sldMk cId="759254934" sldId="312"/>
            <ac:grpSpMk id="101" creationId="{2C8461FE-CCC3-FF41-CC44-0EC36B0E6AC0}"/>
          </ac:grpSpMkLst>
        </pc:grpChg>
        <pc:grpChg chg="mod">
          <ac:chgData name="Armstrong, Robert" userId="5d1a70f8-cd4e-42d2-9722-d99b4b7284a9" providerId="ADAL" clId="{5792250E-B584-7C41-8F97-E0A027AEECF8}" dt="2023-05-09T17:01:21.828" v="18" actId="14100"/>
          <ac:grpSpMkLst>
            <pc:docMk/>
            <pc:sldMk cId="759254934" sldId="312"/>
            <ac:grpSpMk id="102" creationId="{19BD55ED-0EB5-DCFE-A33F-B063C3219787}"/>
          </ac:grpSpMkLst>
        </pc:grpChg>
        <pc:grpChg chg="mod">
          <ac:chgData name="Armstrong, Robert" userId="5d1a70f8-cd4e-42d2-9722-d99b4b7284a9" providerId="ADAL" clId="{5792250E-B584-7C41-8F97-E0A027AEECF8}" dt="2023-05-09T17:01:21.828" v="18" actId="14100"/>
          <ac:grpSpMkLst>
            <pc:docMk/>
            <pc:sldMk cId="759254934" sldId="312"/>
            <ac:grpSpMk id="103" creationId="{99BF1479-8056-7B39-2347-BD7AF4E1A22C}"/>
          </ac:grpSpMkLst>
        </pc:grpChg>
        <pc:grpChg chg="mod">
          <ac:chgData name="Armstrong, Robert" userId="5d1a70f8-cd4e-42d2-9722-d99b4b7284a9" providerId="ADAL" clId="{5792250E-B584-7C41-8F97-E0A027AEECF8}" dt="2023-05-09T17:01:21.828" v="18" actId="14100"/>
          <ac:grpSpMkLst>
            <pc:docMk/>
            <pc:sldMk cId="759254934" sldId="312"/>
            <ac:grpSpMk id="104" creationId="{5C49B864-AD53-8B96-AD71-B6B96D7F068C}"/>
          </ac:grpSpMkLst>
        </pc:grpChg>
        <pc:grpChg chg="mod">
          <ac:chgData name="Armstrong, Robert" userId="5d1a70f8-cd4e-42d2-9722-d99b4b7284a9" providerId="ADAL" clId="{5792250E-B584-7C41-8F97-E0A027AEECF8}" dt="2023-05-09T17:01:21.828" v="18" actId="14100"/>
          <ac:grpSpMkLst>
            <pc:docMk/>
            <pc:sldMk cId="759254934" sldId="312"/>
            <ac:grpSpMk id="107" creationId="{149B6F3A-0B61-0739-0F34-FCA8235BD8B5}"/>
          </ac:grpSpMkLst>
        </pc:grpChg>
        <pc:grpChg chg="mod">
          <ac:chgData name="Armstrong, Robert" userId="5d1a70f8-cd4e-42d2-9722-d99b4b7284a9" providerId="ADAL" clId="{5792250E-B584-7C41-8F97-E0A027AEECF8}" dt="2023-05-09T17:01:21.828" v="18" actId="14100"/>
          <ac:grpSpMkLst>
            <pc:docMk/>
            <pc:sldMk cId="759254934" sldId="312"/>
            <ac:grpSpMk id="111" creationId="{9F01C2D1-64A3-9F4F-36E0-EC38B482A807}"/>
          </ac:grpSpMkLst>
        </pc:grpChg>
        <pc:grpChg chg="mod">
          <ac:chgData name="Armstrong, Robert" userId="5d1a70f8-cd4e-42d2-9722-d99b4b7284a9" providerId="ADAL" clId="{5792250E-B584-7C41-8F97-E0A027AEECF8}" dt="2023-05-09T17:01:21.828" v="18" actId="14100"/>
          <ac:grpSpMkLst>
            <pc:docMk/>
            <pc:sldMk cId="759254934" sldId="312"/>
            <ac:grpSpMk id="113" creationId="{C1952BF3-F4BB-5D5D-180F-7311FB030AD0}"/>
          </ac:grpSpMkLst>
        </pc:grpChg>
        <pc:grpChg chg="mod">
          <ac:chgData name="Armstrong, Robert" userId="5d1a70f8-cd4e-42d2-9722-d99b4b7284a9" providerId="ADAL" clId="{5792250E-B584-7C41-8F97-E0A027AEECF8}" dt="2023-05-09T17:01:21.828" v="18" actId="14100"/>
          <ac:grpSpMkLst>
            <pc:docMk/>
            <pc:sldMk cId="759254934" sldId="312"/>
            <ac:grpSpMk id="114" creationId="{A6ED6F69-C93C-ED0F-77EB-B96D9C5C0C51}"/>
          </ac:grpSpMkLst>
        </pc:grpChg>
        <pc:grpChg chg="mod">
          <ac:chgData name="Armstrong, Robert" userId="5d1a70f8-cd4e-42d2-9722-d99b4b7284a9" providerId="ADAL" clId="{5792250E-B584-7C41-8F97-E0A027AEECF8}" dt="2023-05-09T17:01:21.828" v="18" actId="14100"/>
          <ac:grpSpMkLst>
            <pc:docMk/>
            <pc:sldMk cId="759254934" sldId="312"/>
            <ac:grpSpMk id="116" creationId="{A4FC95A7-DD56-D775-D4F6-4CF3F23E8834}"/>
          </ac:grpSpMkLst>
        </pc:grpChg>
        <pc:grpChg chg="mod">
          <ac:chgData name="Armstrong, Robert" userId="5d1a70f8-cd4e-42d2-9722-d99b4b7284a9" providerId="ADAL" clId="{5792250E-B584-7C41-8F97-E0A027AEECF8}" dt="2023-05-09T17:01:21.828" v="18" actId="14100"/>
          <ac:grpSpMkLst>
            <pc:docMk/>
            <pc:sldMk cId="759254934" sldId="312"/>
            <ac:grpSpMk id="117" creationId="{4EE24589-B5E1-E434-CE41-A2CCC75BEFB0}"/>
          </ac:grpSpMkLst>
        </pc:grpChg>
        <pc:grpChg chg="mod">
          <ac:chgData name="Armstrong, Robert" userId="5d1a70f8-cd4e-42d2-9722-d99b4b7284a9" providerId="ADAL" clId="{5792250E-B584-7C41-8F97-E0A027AEECF8}" dt="2023-05-09T17:01:21.828" v="18" actId="14100"/>
          <ac:grpSpMkLst>
            <pc:docMk/>
            <pc:sldMk cId="759254934" sldId="312"/>
            <ac:grpSpMk id="120" creationId="{5026B62E-39DC-8884-F362-87ABA1045600}"/>
          </ac:grpSpMkLst>
        </pc:grpChg>
        <pc:grpChg chg="mod">
          <ac:chgData name="Armstrong, Robert" userId="5d1a70f8-cd4e-42d2-9722-d99b4b7284a9" providerId="ADAL" clId="{5792250E-B584-7C41-8F97-E0A027AEECF8}" dt="2023-05-09T17:01:21.828" v="18" actId="14100"/>
          <ac:grpSpMkLst>
            <pc:docMk/>
            <pc:sldMk cId="759254934" sldId="312"/>
            <ac:grpSpMk id="122" creationId="{D11DC589-04B8-A5EF-1BC4-C2E1A64EA61A}"/>
          </ac:grpSpMkLst>
        </pc:grpChg>
        <pc:grpChg chg="mod">
          <ac:chgData name="Armstrong, Robert" userId="5d1a70f8-cd4e-42d2-9722-d99b4b7284a9" providerId="ADAL" clId="{5792250E-B584-7C41-8F97-E0A027AEECF8}" dt="2023-05-09T17:01:21.828" v="18" actId="14100"/>
          <ac:grpSpMkLst>
            <pc:docMk/>
            <pc:sldMk cId="759254934" sldId="312"/>
            <ac:grpSpMk id="138" creationId="{4A5C2094-E9B6-8D1E-4E2D-D01EE1D2F8DB}"/>
          </ac:grpSpMkLst>
        </pc:grpChg>
        <pc:grpChg chg="mod">
          <ac:chgData name="Armstrong, Robert" userId="5d1a70f8-cd4e-42d2-9722-d99b4b7284a9" providerId="ADAL" clId="{5792250E-B584-7C41-8F97-E0A027AEECF8}" dt="2023-05-09T17:01:21.828" v="18" actId="14100"/>
          <ac:grpSpMkLst>
            <pc:docMk/>
            <pc:sldMk cId="759254934" sldId="312"/>
            <ac:grpSpMk id="141" creationId="{3C7A8D7C-DEC5-C2FB-8A3B-1B778B7B01C5}"/>
          </ac:grpSpMkLst>
        </pc:grpChg>
        <pc:picChg chg="add mod">
          <ac:chgData name="Armstrong, Robert" userId="5d1a70f8-cd4e-42d2-9722-d99b4b7284a9" providerId="ADAL" clId="{5792250E-B584-7C41-8F97-E0A027AEECF8}" dt="2023-05-09T17:12:21.760" v="37" actId="12788"/>
          <ac:picMkLst>
            <pc:docMk/>
            <pc:sldMk cId="759254934" sldId="312"/>
            <ac:picMk id="173" creationId="{A05F5A3A-E546-3E93-620C-137AB7DFF420}"/>
          </ac:picMkLst>
        </pc:picChg>
        <pc:picChg chg="add del mod">
          <ac:chgData name="Armstrong, Robert" userId="5d1a70f8-cd4e-42d2-9722-d99b4b7284a9" providerId="ADAL" clId="{5792250E-B584-7C41-8F97-E0A027AEECF8}" dt="2023-05-09T17:12:09.107" v="36" actId="478"/>
          <ac:picMkLst>
            <pc:docMk/>
            <pc:sldMk cId="759254934" sldId="312"/>
            <ac:picMk id="175" creationId="{0147DBD4-8385-486E-4E5A-4C0654AA84F4}"/>
          </ac:picMkLst>
        </pc:picChg>
      </pc:sldChg>
      <pc:sldChg chg="modSp mod">
        <pc:chgData name="Armstrong, Robert" userId="5d1a70f8-cd4e-42d2-9722-d99b4b7284a9" providerId="ADAL" clId="{5792250E-B584-7C41-8F97-E0A027AEECF8}" dt="2023-05-09T17:13:44.819" v="82" actId="20577"/>
        <pc:sldMkLst>
          <pc:docMk/>
          <pc:sldMk cId="4100982907" sldId="313"/>
        </pc:sldMkLst>
        <pc:spChg chg="mod">
          <ac:chgData name="Armstrong, Robert" userId="5d1a70f8-cd4e-42d2-9722-d99b4b7284a9" providerId="ADAL" clId="{5792250E-B584-7C41-8F97-E0A027AEECF8}" dt="2023-05-09T17:13:44.819" v="82" actId="20577"/>
          <ac:spMkLst>
            <pc:docMk/>
            <pc:sldMk cId="4100982907" sldId="313"/>
            <ac:spMk id="3" creationId="{00000000-0000-0000-0000-000000000000}"/>
          </ac:spMkLst>
        </pc:spChg>
      </pc:sldChg>
      <pc:sldChg chg="addSp delSp modSp mod">
        <pc:chgData name="Armstrong, Robert" userId="5d1a70f8-cd4e-42d2-9722-d99b4b7284a9" providerId="ADAL" clId="{5792250E-B584-7C41-8F97-E0A027AEECF8}" dt="2023-05-09T17:14:31.456" v="88" actId="478"/>
        <pc:sldMkLst>
          <pc:docMk/>
          <pc:sldMk cId="3686920429" sldId="314"/>
        </pc:sldMkLst>
        <pc:spChg chg="add del">
          <ac:chgData name="Armstrong, Robert" userId="5d1a70f8-cd4e-42d2-9722-d99b4b7284a9" providerId="ADAL" clId="{5792250E-B584-7C41-8F97-E0A027AEECF8}" dt="2023-05-09T17:14:31.456" v="88" actId="478"/>
          <ac:spMkLst>
            <pc:docMk/>
            <pc:sldMk cId="3686920429" sldId="314"/>
            <ac:spMk id="3" creationId="{00000000-0000-0000-0000-000000000000}"/>
          </ac:spMkLst>
        </pc:spChg>
        <pc:spChg chg="add del mod">
          <ac:chgData name="Armstrong, Robert" userId="5d1a70f8-cd4e-42d2-9722-d99b4b7284a9" providerId="ADAL" clId="{5792250E-B584-7C41-8F97-E0A027AEECF8}" dt="2023-05-09T17:14:31.456" v="88" actId="478"/>
          <ac:spMkLst>
            <pc:docMk/>
            <pc:sldMk cId="3686920429" sldId="314"/>
            <ac:spMk id="5" creationId="{8162AD99-2C96-0937-3CEE-B4109181D9D9}"/>
          </ac:spMkLst>
        </pc:spChg>
        <pc:spChg chg="add del mod">
          <ac:chgData name="Armstrong, Robert" userId="5d1a70f8-cd4e-42d2-9722-d99b4b7284a9" providerId="ADAL" clId="{5792250E-B584-7C41-8F97-E0A027AEECF8}" dt="2023-05-09T17:14:17.011" v="86"/>
          <ac:spMkLst>
            <pc:docMk/>
            <pc:sldMk cId="3686920429" sldId="314"/>
            <ac:spMk id="6" creationId="{BB125AB2-94BF-90FD-E8B1-5AB07689DD0E}"/>
          </ac:spMkLst>
        </pc:spChg>
      </pc:sldChg>
      <pc:sldChg chg="delSp modSp add mod">
        <pc:chgData name="Armstrong, Robert" userId="5d1a70f8-cd4e-42d2-9722-d99b4b7284a9" providerId="ADAL" clId="{5792250E-B584-7C41-8F97-E0A027AEECF8}" dt="2023-05-09T17:12:29.045" v="39" actId="12788"/>
        <pc:sldMkLst>
          <pc:docMk/>
          <pc:sldMk cId="3547977095" sldId="317"/>
        </pc:sldMkLst>
        <pc:picChg chg="del">
          <ac:chgData name="Armstrong, Robert" userId="5d1a70f8-cd4e-42d2-9722-d99b4b7284a9" providerId="ADAL" clId="{5792250E-B584-7C41-8F97-E0A027AEECF8}" dt="2023-05-09T17:12:23.859" v="38" actId="478"/>
          <ac:picMkLst>
            <pc:docMk/>
            <pc:sldMk cId="3547977095" sldId="317"/>
            <ac:picMk id="173" creationId="{A05F5A3A-E546-3E93-620C-137AB7DFF420}"/>
          </ac:picMkLst>
        </pc:picChg>
        <pc:picChg chg="mod">
          <ac:chgData name="Armstrong, Robert" userId="5d1a70f8-cd4e-42d2-9722-d99b4b7284a9" providerId="ADAL" clId="{5792250E-B584-7C41-8F97-E0A027AEECF8}" dt="2023-05-09T17:12:29.045" v="39" actId="12788"/>
          <ac:picMkLst>
            <pc:docMk/>
            <pc:sldMk cId="3547977095" sldId="317"/>
            <ac:picMk id="175" creationId="{0147DBD4-8385-486E-4E5A-4C0654AA84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Using our analysis of Marginal Cost (MC) from before, we see that the Slope (absolute value) of the PPF is the amount of the good on the vertical axis given up to obtain additional units of the good on the horizontal axis. Recall that slope is calculated using rise overrun. From Fig 2.2, we see that to gain 10 additional pineapples (from 10 to 20 units), we give up 4 crabs (12 to 8 units). To obtain another 10 units of pineapples (from 20 to 30 units), we give up 8 crabs (8 to 0 units). As we move down the PPF, the slope and MC increase. This pattern is common enough that economists have given it a name: </a:t>
            </a:r>
            <a:r>
              <a:rPr lang="en-US" b="1" i="0" dirty="0">
                <a:solidFill>
                  <a:srgbClr val="373D3F"/>
                </a:solidFill>
                <a:effectLst/>
                <a:latin typeface="Montserrat" panose="00000500000000000000" pitchFamily="2" charset="0"/>
              </a:rPr>
              <a:t>the law of increasing opportunity cost.</a:t>
            </a:r>
          </a:p>
          <a:p>
            <a:endParaRPr lang="en-US" b="1" i="0" dirty="0">
              <a:solidFill>
                <a:srgbClr val="373D3F"/>
              </a:solidFill>
              <a:effectLst/>
              <a:latin typeface="Montserrat" panose="00000500000000000000" pitchFamily="2" charset="0"/>
            </a:endParaRPr>
          </a:p>
          <a:p>
            <a:r>
              <a:rPr lang="en-US" b="0" i="0" dirty="0">
                <a:solidFill>
                  <a:srgbClr val="373D3F"/>
                </a:solidFill>
                <a:effectLst/>
                <a:latin typeface="Montserrat" panose="00000500000000000000" pitchFamily="2" charset="0"/>
              </a:rPr>
              <a:t>This happens because some resources are better suited for producing certain goods and services instead of others. When the producer wants to obtain more pineapples and devotes more resources (time and effort) to it, there will be fewer resources available for obtaining the other goods, crab. Therefore, more pineapples result in the greater sacrifice of crabs.</a:t>
            </a:r>
            <a:endParaRPr lang="en-CA" dirty="0"/>
          </a:p>
        </p:txBody>
      </p:sp>
    </p:spTree>
    <p:extLst>
      <p:ext uri="{BB962C8B-B14F-4D97-AF65-F5344CB8AC3E}">
        <p14:creationId xmlns:p14="http://schemas.microsoft.com/office/powerpoint/2010/main" val="408251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373D3F"/>
              </a:solidFill>
              <a:effectLst/>
              <a:latin typeface="Montserrat" panose="00000500000000000000" pitchFamily="2" charset="0"/>
            </a:endParaRPr>
          </a:p>
          <a:p>
            <a:r>
              <a:rPr lang="en-US" b="1" i="0" dirty="0">
                <a:solidFill>
                  <a:srgbClr val="080808"/>
                </a:solidFill>
                <a:effectLst/>
                <a:latin typeface="Roboto" panose="02000000000000000000" pitchFamily="2" charset="0"/>
                <a:ea typeface="Roboto" panose="02000000000000000000" pitchFamily="2" charset="0"/>
              </a:rPr>
              <a:t>Economic Growth:</a:t>
            </a:r>
            <a:r>
              <a:rPr lang="en-US" b="0" i="0" dirty="0">
                <a:solidFill>
                  <a:srgbClr val="080808"/>
                </a:solidFill>
                <a:effectLst/>
                <a:latin typeface="Roboto" panose="02000000000000000000" pitchFamily="2" charset="0"/>
                <a:ea typeface="Roboto" panose="02000000000000000000" pitchFamily="2" charset="0"/>
              </a:rPr>
              <a:t> allows countries, individuals, or firms to reach points outside their PPF. Factors that allow </a:t>
            </a:r>
            <a:r>
              <a:rPr lang="en-US" b="1" i="0" dirty="0">
                <a:solidFill>
                  <a:srgbClr val="080808"/>
                </a:solidFill>
                <a:effectLst/>
                <a:latin typeface="Roboto" panose="02000000000000000000" pitchFamily="2" charset="0"/>
                <a:ea typeface="Roboto" panose="02000000000000000000" pitchFamily="2" charset="0"/>
              </a:rPr>
              <a:t>shifts</a:t>
            </a:r>
            <a:r>
              <a:rPr lang="en-US" b="0" i="0" dirty="0">
                <a:solidFill>
                  <a:srgbClr val="080808"/>
                </a:solidFill>
                <a:effectLst/>
                <a:latin typeface="Roboto" panose="02000000000000000000" pitchFamily="2" charset="0"/>
                <a:ea typeface="Roboto" panose="02000000000000000000" pitchFamily="2" charset="0"/>
              </a:rPr>
              <a:t> in countries’ PPF, resulting in a change in attainable output include:</a:t>
            </a:r>
          </a:p>
          <a:p>
            <a:pPr lvl="1"/>
            <a:r>
              <a:rPr lang="en-CA" b="1" i="0" u="none" strike="noStrike" dirty="0">
                <a:solidFill>
                  <a:srgbClr val="080808"/>
                </a:solidFill>
                <a:effectLst/>
                <a:latin typeface="Roboto" panose="02000000000000000000" pitchFamily="2" charset="0"/>
                <a:ea typeface="Roboto" panose="02000000000000000000" pitchFamily="2" charset="0"/>
              </a:rPr>
              <a:t>A Shift in Technology: </a:t>
            </a:r>
            <a:r>
              <a:rPr lang="en-US" b="0" i="0" dirty="0">
                <a:solidFill>
                  <a:srgbClr val="080808"/>
                </a:solidFill>
                <a:effectLst/>
                <a:latin typeface="Roboto" panose="02000000000000000000" pitchFamily="2" charset="0"/>
                <a:ea typeface="Roboto" panose="02000000000000000000" pitchFamily="2" charset="0"/>
              </a:rPr>
              <a:t>If you were to invent a computer system that showed the location of crabs and pineapples on the island, you would be able to produce more of both goods, shifting the PPF outward.</a:t>
            </a:r>
          </a:p>
          <a:p>
            <a:pPr lvl="1"/>
            <a:r>
              <a:rPr lang="en-US" b="1" i="0" u="none" strike="noStrike" dirty="0">
                <a:solidFill>
                  <a:srgbClr val="080808"/>
                </a:solidFill>
                <a:effectLst/>
                <a:latin typeface="Roboto" panose="02000000000000000000" pitchFamily="2" charset="0"/>
                <a:ea typeface="Roboto" panose="02000000000000000000" pitchFamily="2" charset="0"/>
              </a:rPr>
              <a:t>More Physical capital, Education or Training:</a:t>
            </a:r>
            <a:r>
              <a:rPr lang="en-US" b="0" i="0" dirty="0">
                <a:solidFill>
                  <a:srgbClr val="080808"/>
                </a:solidFill>
                <a:effectLst/>
                <a:latin typeface="Roboto" panose="02000000000000000000" pitchFamily="2" charset="0"/>
                <a:ea typeface="Roboto" panose="02000000000000000000" pitchFamily="2" charset="0"/>
              </a:rPr>
              <a:t> If you were to become more skilled at harvesting pineapples or crabs and obtain more equipment, your attainable output would increase, shifting the PPF outward.</a:t>
            </a: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An increase in the physical quantity or in the quality of factors of production available to an economy or a technological gain will allow the economy to produce more goods and services; it will shift the economy’s production possibilities curve outward. The process through which an economy achieves an outward shift in its production possibilities curve is called economic growth. An outward shift in a production possibilities curve is illustrated in Fig 2.4. In Panel (a), a point such as N is not attainable; it lies outside the production possibilities curve. Growth shifts the curve outward, as in Panel (b), making previously unattainable levels of production possible. </a:t>
            </a: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112149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Trade has accompanied economic growth in Canada and around the world. Many economies that have shown the most rapid growth in the last few decades—for example, Japan, South Korea, China, and India—have done so by dramatically orienting their economies toward international trade. To understand the benefits of trade, or why we trade in the first place, we need to understand the concepts of comparative and absolute advantage.</a:t>
            </a:r>
          </a:p>
          <a:p>
            <a:pPr>
              <a:buNone/>
            </a:pPr>
            <a:endParaRPr lang="en-US" dirty="0">
              <a:latin typeface="Calibri"/>
              <a:cs typeface="Calibri"/>
            </a:endParaRPr>
          </a:p>
        </p:txBody>
      </p:sp>
    </p:spTree>
    <p:extLst>
      <p:ext uri="{BB962C8B-B14F-4D97-AF65-F5344CB8AC3E}">
        <p14:creationId xmlns:p14="http://schemas.microsoft.com/office/powerpoint/2010/main" val="336962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1" i="0" dirty="0">
                <a:solidFill>
                  <a:srgbClr val="373D3F"/>
                </a:solidFill>
                <a:effectLst/>
                <a:latin typeface="Montserrat" panose="00000500000000000000" pitchFamily="2" charset="0"/>
              </a:rPr>
              <a:t>Finding out Comparative Advantage</a:t>
            </a:r>
          </a:p>
          <a:p>
            <a:pPr marL="158750" indent="0" algn="l">
              <a:buNone/>
            </a:pPr>
            <a:endParaRPr lang="en-US" b="1"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Refer to Fig 2.3. When you produce 15 crabs, you give up 30 pineapples. So your opportunity cost of producing 1 crab is 2 pineapples. Referring to Fig 2.6, when Jamie produces 20 crabs, he gives up 15 pineapples. So Jamie’s opportunity cost of producing 1 crab is 0.75 pineapples. Because </a:t>
            </a:r>
            <a:r>
              <a:rPr lang="en-US" b="1" i="0" dirty="0">
                <a:solidFill>
                  <a:srgbClr val="373D3F"/>
                </a:solidFill>
                <a:effectLst/>
                <a:latin typeface="Montserrat" panose="00000500000000000000" pitchFamily="2" charset="0"/>
              </a:rPr>
              <a:t>Jamie </a:t>
            </a:r>
            <a:r>
              <a:rPr lang="en-US" b="0" i="0" dirty="0">
                <a:solidFill>
                  <a:srgbClr val="373D3F"/>
                </a:solidFill>
                <a:effectLst/>
                <a:latin typeface="Montserrat" panose="00000500000000000000" pitchFamily="2" charset="0"/>
              </a:rPr>
              <a:t>has a lower opportunity cost in producing crabs, he has a </a:t>
            </a:r>
            <a:r>
              <a:rPr lang="en-US" b="1" i="0" dirty="0">
                <a:solidFill>
                  <a:srgbClr val="373D3F"/>
                </a:solidFill>
                <a:effectLst/>
                <a:latin typeface="Montserrat" panose="00000500000000000000" pitchFamily="2" charset="0"/>
              </a:rPr>
              <a:t>comparative advantage</a:t>
            </a:r>
            <a:r>
              <a:rPr lang="en-US" b="0" i="0" dirty="0">
                <a:solidFill>
                  <a:srgbClr val="373D3F"/>
                </a:solidFill>
                <a:effectLst/>
                <a:latin typeface="Montserrat" panose="00000500000000000000" pitchFamily="2" charset="0"/>
              </a:rPr>
              <a:t> in </a:t>
            </a:r>
            <a:r>
              <a:rPr lang="en-US" b="1" i="0" dirty="0">
                <a:solidFill>
                  <a:srgbClr val="373D3F"/>
                </a:solidFill>
                <a:effectLst/>
                <a:latin typeface="Montserrat" panose="00000500000000000000" pitchFamily="2" charset="0"/>
              </a:rPr>
              <a:t>crabs</a:t>
            </a:r>
            <a:r>
              <a:rPr lang="en-US" b="0" i="0" dirty="0">
                <a:solidFill>
                  <a:srgbClr val="373D3F"/>
                </a:solidFill>
                <a:effectLst/>
                <a:latin typeface="Montserrat" panose="00000500000000000000" pitchFamily="2" charset="0"/>
              </a:rPr>
              <a:t>. Similarly, we can find your opportunity cost in producing 1 pineapple is 0.5 crabs and Jamie’s opportunity cost is 1.33 crabs. Therefore, we can infer </a:t>
            </a:r>
            <a:r>
              <a:rPr lang="en-US" b="1" i="0" dirty="0">
                <a:solidFill>
                  <a:srgbClr val="373D3F"/>
                </a:solidFill>
                <a:effectLst/>
                <a:latin typeface="Montserrat" panose="00000500000000000000" pitchFamily="2" charset="0"/>
              </a:rPr>
              <a:t>you</a:t>
            </a:r>
            <a:r>
              <a:rPr lang="en-US" b="0" i="0" dirty="0">
                <a:solidFill>
                  <a:srgbClr val="373D3F"/>
                </a:solidFill>
                <a:effectLst/>
                <a:latin typeface="Montserrat" panose="00000500000000000000" pitchFamily="2" charset="0"/>
              </a:rPr>
              <a:t> have a lower opportunity cost or </a:t>
            </a:r>
            <a:r>
              <a:rPr lang="en-US" b="1" i="0" dirty="0">
                <a:solidFill>
                  <a:srgbClr val="373D3F"/>
                </a:solidFill>
                <a:effectLst/>
                <a:latin typeface="Montserrat" panose="00000500000000000000" pitchFamily="2" charset="0"/>
              </a:rPr>
              <a:t>comparative advantage</a:t>
            </a:r>
            <a:r>
              <a:rPr lang="en-US" b="0" i="0" dirty="0">
                <a:solidFill>
                  <a:srgbClr val="373D3F"/>
                </a:solidFill>
                <a:effectLst/>
                <a:latin typeface="Montserrat" panose="00000500000000000000" pitchFamily="2" charset="0"/>
              </a:rPr>
              <a:t> in producing </a:t>
            </a:r>
            <a:r>
              <a:rPr lang="en-US" b="1" i="0" dirty="0">
                <a:solidFill>
                  <a:srgbClr val="373D3F"/>
                </a:solidFill>
                <a:effectLst/>
                <a:latin typeface="Montserrat" panose="00000500000000000000" pitchFamily="2" charset="0"/>
              </a:rPr>
              <a:t>pineapples</a:t>
            </a:r>
            <a:r>
              <a:rPr lang="en-US" b="0" i="0" dirty="0">
                <a:solidFill>
                  <a:srgbClr val="373D3F"/>
                </a:solidFill>
                <a:effectLst/>
                <a:latin typeface="Montserrat" panose="00000500000000000000" pitchFamily="2" charset="0"/>
              </a:rPr>
              <a:t>.</a:t>
            </a:r>
          </a:p>
          <a:p>
            <a:endParaRPr lang="en-CA" dirty="0"/>
          </a:p>
        </p:txBody>
      </p:sp>
    </p:spTree>
    <p:extLst>
      <p:ext uri="{BB962C8B-B14F-4D97-AF65-F5344CB8AC3E}">
        <p14:creationId xmlns:p14="http://schemas.microsoft.com/office/powerpoint/2010/main" val="415875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3D3F"/>
                </a:solidFill>
                <a:effectLst/>
                <a:latin typeface="Montserrat" panose="00000500000000000000" pitchFamily="2" charset="0"/>
              </a:rPr>
              <a:t>Suppose, before trade you choose to produce 20 pineapples and 8 crabs and Jamie chooses to produce 10 pineapples and 9 crabs. </a:t>
            </a:r>
            <a:endParaRPr lang="en-CA" dirty="0"/>
          </a:p>
        </p:txBody>
      </p:sp>
    </p:spTree>
    <p:extLst>
      <p:ext uri="{BB962C8B-B14F-4D97-AF65-F5344CB8AC3E}">
        <p14:creationId xmlns:p14="http://schemas.microsoft.com/office/powerpoint/2010/main" val="315315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Therefore, after the trade, You gain +1 crab, and Jamie gains +2 crabs. Both trading partners move to a point outside their current PPF, resulting in economic growth. Figure 2.8 (Panels (A) and (B)) and Fig 2.9 below show Yours’s and Jamie’s production possibilities both before and after the trade.</a:t>
            </a:r>
            <a:endParaRPr lang="en-CA" dirty="0"/>
          </a:p>
        </p:txBody>
      </p:sp>
    </p:spTree>
    <p:extLst>
      <p:ext uri="{BB962C8B-B14F-4D97-AF65-F5344CB8AC3E}">
        <p14:creationId xmlns:p14="http://schemas.microsoft.com/office/powerpoint/2010/main" val="397400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1443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Note that even though Jamie had the absolute advantage in both goods, his opportunity cost of producing crabs was still higher, since opportunity or marginal cost is based on a trade-off between the two goods. We can liken this example to trade between Canada and a developing country. Canada may be better at producing both computers and textiles (the absolute advantage) but the advantages we have in producing computers are far greater. Any hour we have to give up to produce textiles comes at a much higher cost to us than it would to a developing country, giving us the comparative advantage at producing computers, and the developing country the advantage at producing textiles.</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island example is no different. Even though Jamie is better at producing pineapples, what Jamie is really an expert at is producing crabs, so having to give up time spent catching crabs comes at a high cost. Therefore, you should specialize in producing pineapples and export them to Jamie while Jamie should specialize in producing crabs and export them to you.</a:t>
            </a:r>
          </a:p>
          <a:p>
            <a:endParaRPr lang="en-CA" dirty="0"/>
          </a:p>
        </p:txBody>
      </p:sp>
    </p:spTree>
    <p:extLst>
      <p:ext uri="{BB962C8B-B14F-4D97-AF65-F5344CB8AC3E}">
        <p14:creationId xmlns:p14="http://schemas.microsoft.com/office/powerpoint/2010/main" val="343738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i="0" dirty="0">
                <a:solidFill>
                  <a:srgbClr val="373D3F"/>
                </a:solidFill>
                <a:effectLst/>
                <a:latin typeface="Montserrat" panose="00000500000000000000" pitchFamily="2" charset="0"/>
              </a:rPr>
              <a:t>An economic model</a:t>
            </a:r>
            <a:r>
              <a:rPr lang="en-US" b="0" i="0" dirty="0">
                <a:solidFill>
                  <a:srgbClr val="373D3F"/>
                </a:solidFill>
                <a:effectLst/>
                <a:latin typeface="Montserrat" panose="00000500000000000000" pitchFamily="2" charset="0"/>
              </a:rPr>
              <a:t> is a simplified framework that is designed to illustrate complex processes. Oftentimes in introductory Microeconomics, these models seem oversimplified because they hold certain variables constant. While one should remain aware of this, these models are still useful. Holding some information constant can help us understand a concept without being overwhelmed by a vast number of influencing factors. Economic models are the building blocks of most modern economic</a:t>
            </a:r>
          </a:p>
          <a:p>
            <a:pPr algn="just"/>
            <a:r>
              <a:rPr lang="en-US" b="0" i="0" dirty="0">
                <a:solidFill>
                  <a:srgbClr val="373D3F"/>
                </a:solidFill>
                <a:effectLst/>
                <a:latin typeface="Montserrat" panose="00000500000000000000" pitchFamily="2" charset="0"/>
              </a:rPr>
              <a:t> theories. By understanding these models, we can develop a mindset to understand the economic world.</a:t>
            </a:r>
          </a:p>
          <a:p>
            <a:pPr marL="158750" indent="0" algn="just">
              <a:buNone/>
            </a:pPr>
            <a:endParaRPr lang="en-US" b="0" i="0" dirty="0">
              <a:solidFill>
                <a:srgbClr val="373D3F"/>
              </a:solidFill>
              <a:effectLst/>
              <a:latin typeface="Montserrat" panose="00000500000000000000" pitchFamily="2" charset="0"/>
            </a:endParaRPr>
          </a:p>
          <a:p>
            <a:pPr algn="l"/>
            <a:r>
              <a:rPr lang="en-US" b="0" i="0" dirty="0">
                <a:solidFill>
                  <a:srgbClr val="373D3F"/>
                </a:solidFill>
                <a:effectLst/>
                <a:latin typeface="Montserrat" panose="00000500000000000000" pitchFamily="2" charset="0"/>
              </a:rPr>
              <a:t>The two basic Economic Models we shall consider here are:</a:t>
            </a:r>
          </a:p>
          <a:p>
            <a:pPr lvl="1" algn="l"/>
            <a:r>
              <a:rPr lang="en-US" b="0" i="0" dirty="0">
                <a:solidFill>
                  <a:srgbClr val="373D3F"/>
                </a:solidFill>
                <a:effectLst/>
                <a:latin typeface="Montserrat" panose="00000500000000000000" pitchFamily="2" charset="0"/>
              </a:rPr>
              <a:t>Circular Flow Model</a:t>
            </a:r>
          </a:p>
          <a:p>
            <a:pPr lvl="1" algn="l"/>
            <a:r>
              <a:rPr lang="en-US" b="0" i="0" dirty="0">
                <a:solidFill>
                  <a:srgbClr val="373D3F"/>
                </a:solidFill>
                <a:effectLst/>
                <a:latin typeface="Montserrat" panose="00000500000000000000" pitchFamily="2" charset="0"/>
              </a:rPr>
              <a:t>Production Possibility Model</a:t>
            </a:r>
          </a:p>
          <a:p>
            <a:pPr marL="158750" indent="0">
              <a:buNone/>
            </a:pPr>
            <a:endParaRPr lang="en-CA" dirty="0"/>
          </a:p>
        </p:txBody>
      </p:sp>
    </p:spTree>
    <p:extLst>
      <p:ext uri="{BB962C8B-B14F-4D97-AF65-F5344CB8AC3E}">
        <p14:creationId xmlns:p14="http://schemas.microsoft.com/office/powerpoint/2010/main" val="314897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solidFill>
                  <a:srgbClr val="373D3F"/>
                </a:solidFill>
                <a:effectLst/>
                <a:latin typeface="Roboto" panose="02000000000000000000" pitchFamily="2" charset="0"/>
                <a:ea typeface="Roboto" panose="02000000000000000000" pitchFamily="2" charset="0"/>
              </a:rPr>
              <a:t>Fig 2.1 Circular Flow Diagram The Circular Flow Diagram The circular flow diagram shows how households and firms interact in the goods and services market, and in the labor market. The direction of the arrows shows that in the goods and services market, households receive goods and services and pay firms for them. In the labor market, households provide labor and receive payment from firms through wages, salaries, and benefits.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solidFill>
                <a:srgbClr val="373D3F"/>
              </a:solidFill>
              <a:effectLs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73D3F"/>
                </a:solidFill>
                <a:effectLst/>
                <a:latin typeface="Montserrat" panose="00000500000000000000" pitchFamily="2" charset="0"/>
              </a:rPr>
              <a:t>Firms produce and sell goods and services to households in the market for goods and services (or product market). Arrow “A” indicates this. Households pay for goods and services, which becomes the revenues to firms. Arrow “B” indicates this. Arrows A and B represent the two sides of the product market. Where do households obtain the income to buy goods and services? They provide the labor and other resources (e.g. land, capital, raw materials) firms need to produce goods and services in the market for inputs (or factors of production). Arrow “C” indicates this. In return, firms pay for the inputs (or resources) they use in the form of wages and other factor payments. Arrow “D” indicates this. Arrows “C” and “D” represent the two sides of the factor market.</a:t>
            </a:r>
            <a:endParaRPr lang="en-CA" dirty="0">
              <a:latin typeface="Roboto" panose="02000000000000000000" pitchFamily="2" charset="0"/>
              <a:ea typeface="Roboto" panose="02000000000000000000" pitchFamily="2" charset="0"/>
            </a:endParaRPr>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fld id="{4EA4B666-4098-47E8-BF6C-E8C1C3FD8449}" type="slidenum">
              <a:rPr lang="en-US" altLang="en-US" sz="1200"/>
              <a:pPr/>
              <a:t>7</a:t>
            </a:fld>
            <a:endParaRPr lang="en-US" altLang="en-US" sz="1200"/>
          </a:p>
        </p:txBody>
      </p:sp>
      <p:sp>
        <p:nvSpPr>
          <p:cNvPr id="70659"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0660" name="Rectangle 3"/>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9" tIns="0" rIns="19049" bIns="0" anchor="b"/>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pPr algn="r"/>
            <a:r>
              <a:rPr lang="en-US" altLang="en-US" sz="1000">
                <a:latin typeface="Times New Roman" panose="02020603050405020304" pitchFamily="18" charset="0"/>
              </a:rPr>
              <a:t>7</a:t>
            </a:r>
          </a:p>
        </p:txBody>
      </p:sp>
      <p:sp>
        <p:nvSpPr>
          <p:cNvPr id="70661" name="Rectangle 4"/>
          <p:cNvSpPr>
            <a:spLocks noChangeArrowheads="1"/>
          </p:cNvSpPr>
          <p:nvPr/>
        </p:nvSpPr>
        <p:spPr bwMode="auto">
          <a:xfrm>
            <a:off x="-1588" y="8685213"/>
            <a:ext cx="29718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0662" name="Rectangle 5"/>
          <p:cNvSpPr>
            <a:spLocks noChangeArrowheads="1"/>
          </p:cNvSpPr>
          <p:nvPr/>
        </p:nvSpPr>
        <p:spPr bwMode="auto">
          <a:xfrm>
            <a:off x="-1588" y="0"/>
            <a:ext cx="2971801"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0663" name="Rectangle 6"/>
          <p:cNvSpPr>
            <a:spLocks noGrp="1" noRot="1" noChangeAspect="1" noChangeArrowheads="1" noTextEdit="1"/>
          </p:cNvSpPr>
          <p:nvPr>
            <p:ph type="sldImg"/>
          </p:nvPr>
        </p:nvSpPr>
        <p:spPr>
          <a:xfrm>
            <a:off x="393700" y="692150"/>
            <a:ext cx="6072188" cy="3416300"/>
          </a:xfrm>
          <a:solidFill>
            <a:srgbClr val="FFFFFF"/>
          </a:solidFill>
          <a:ln w="12700" cap="flat"/>
        </p:spPr>
      </p:sp>
      <p:sp>
        <p:nvSpPr>
          <p:cNvPr id="7066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66" tIns="46033" rIns="92066" bIns="46033"/>
          <a:lstStyle/>
          <a:p>
            <a:endParaRPr lang="en-US" altLang="en-US"/>
          </a:p>
        </p:txBody>
      </p:sp>
    </p:spTree>
    <p:extLst>
      <p:ext uri="{BB962C8B-B14F-4D97-AF65-F5344CB8AC3E}">
        <p14:creationId xmlns:p14="http://schemas.microsoft.com/office/powerpoint/2010/main" val="60625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fld id="{0E99C7CA-A52E-4AC0-A866-9A285040A54D}" type="slidenum">
              <a:rPr lang="en-US" altLang="en-US" sz="1200"/>
              <a:pPr/>
              <a:t>8</a:t>
            </a:fld>
            <a:endParaRPr lang="en-US" altLang="en-US" sz="1200"/>
          </a:p>
        </p:txBody>
      </p:sp>
      <p:sp>
        <p:nvSpPr>
          <p:cNvPr id="71683"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1684" name="Rectangle 3"/>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9" tIns="0" rIns="19049" bIns="0" anchor="b"/>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pPr algn="r"/>
            <a:r>
              <a:rPr lang="en-US" altLang="en-US" sz="1000">
                <a:latin typeface="Times New Roman" panose="02020603050405020304" pitchFamily="18" charset="0"/>
              </a:rPr>
              <a:t>7</a:t>
            </a:r>
          </a:p>
        </p:txBody>
      </p:sp>
      <p:sp>
        <p:nvSpPr>
          <p:cNvPr id="71685" name="Rectangle 4"/>
          <p:cNvSpPr>
            <a:spLocks noChangeArrowheads="1"/>
          </p:cNvSpPr>
          <p:nvPr/>
        </p:nvSpPr>
        <p:spPr bwMode="auto">
          <a:xfrm>
            <a:off x="-1588" y="8685213"/>
            <a:ext cx="29718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1686" name="Rectangle 5"/>
          <p:cNvSpPr>
            <a:spLocks noChangeArrowheads="1"/>
          </p:cNvSpPr>
          <p:nvPr/>
        </p:nvSpPr>
        <p:spPr bwMode="auto">
          <a:xfrm>
            <a:off x="-1588" y="0"/>
            <a:ext cx="2971801"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1687" name="Rectangle 6"/>
          <p:cNvSpPr>
            <a:spLocks noGrp="1" noRot="1" noChangeAspect="1" noChangeArrowheads="1" noTextEdit="1"/>
          </p:cNvSpPr>
          <p:nvPr>
            <p:ph type="sldImg"/>
          </p:nvPr>
        </p:nvSpPr>
        <p:spPr>
          <a:xfrm>
            <a:off x="393700" y="692150"/>
            <a:ext cx="6072188" cy="3416300"/>
          </a:xfrm>
          <a:solidFill>
            <a:srgbClr val="FFFFFF"/>
          </a:solidFill>
          <a:ln w="12700" cap="flat"/>
        </p:spPr>
      </p:sp>
      <p:sp>
        <p:nvSpPr>
          <p:cNvPr id="7168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66" tIns="46033" rIns="92066" bIns="46033"/>
          <a:lstStyle/>
          <a:p>
            <a:endParaRPr lang="en-US" altLang="en-US"/>
          </a:p>
        </p:txBody>
      </p:sp>
    </p:spTree>
    <p:extLst>
      <p:ext uri="{BB962C8B-B14F-4D97-AF65-F5344CB8AC3E}">
        <p14:creationId xmlns:p14="http://schemas.microsoft.com/office/powerpoint/2010/main" val="236062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fld id="{36227905-61EA-4687-ACFA-4434C4C6DA14}" type="slidenum">
              <a:rPr lang="en-US" altLang="en-US" sz="1200"/>
              <a:pPr/>
              <a:t>9</a:t>
            </a:fld>
            <a:endParaRPr lang="en-US" altLang="en-US" sz="1200"/>
          </a:p>
        </p:txBody>
      </p:sp>
      <p:sp>
        <p:nvSpPr>
          <p:cNvPr id="72707"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2708" name="Rectangle 3"/>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9" tIns="0" rIns="19049" bIns="0" anchor="b"/>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pPr algn="r"/>
            <a:r>
              <a:rPr lang="en-US" altLang="en-US" sz="1000">
                <a:latin typeface="Times New Roman" panose="02020603050405020304" pitchFamily="18" charset="0"/>
              </a:rPr>
              <a:t>7</a:t>
            </a:r>
          </a:p>
        </p:txBody>
      </p:sp>
      <p:sp>
        <p:nvSpPr>
          <p:cNvPr id="72709" name="Rectangle 4"/>
          <p:cNvSpPr>
            <a:spLocks noChangeArrowheads="1"/>
          </p:cNvSpPr>
          <p:nvPr/>
        </p:nvSpPr>
        <p:spPr bwMode="auto">
          <a:xfrm>
            <a:off x="-1588" y="8685213"/>
            <a:ext cx="2971801"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2710" name="Rectangle 5"/>
          <p:cNvSpPr>
            <a:spLocks noChangeArrowheads="1"/>
          </p:cNvSpPr>
          <p:nvPr/>
        </p:nvSpPr>
        <p:spPr bwMode="auto">
          <a:xfrm>
            <a:off x="-1588" y="0"/>
            <a:ext cx="2971801"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i="1">
                <a:solidFill>
                  <a:schemeClr val="tx1"/>
                </a:solidFill>
                <a:latin typeface="Arial" panose="020B0604020202020204" pitchFamily="34" charset="0"/>
                <a:cs typeface="Arial" panose="020B0604020202020204" pitchFamily="34" charset="0"/>
              </a:defRPr>
            </a:lvl1pPr>
            <a:lvl2pPr marL="742950" indent="-285750">
              <a:defRPr sz="2800" i="1">
                <a:solidFill>
                  <a:schemeClr val="tx1"/>
                </a:solidFill>
                <a:latin typeface="Arial" panose="020B0604020202020204" pitchFamily="34" charset="0"/>
                <a:cs typeface="Arial" panose="020B0604020202020204" pitchFamily="34" charset="0"/>
              </a:defRPr>
            </a:lvl2pPr>
            <a:lvl3pPr marL="1143000" indent="-228600">
              <a:defRPr sz="2800" i="1">
                <a:solidFill>
                  <a:schemeClr val="tx1"/>
                </a:solidFill>
                <a:latin typeface="Arial" panose="020B0604020202020204" pitchFamily="34" charset="0"/>
                <a:cs typeface="Arial" panose="020B0604020202020204" pitchFamily="34" charset="0"/>
              </a:defRPr>
            </a:lvl3pPr>
            <a:lvl4pPr marL="1600200" indent="-228600">
              <a:defRPr sz="2800" i="1">
                <a:solidFill>
                  <a:schemeClr val="tx1"/>
                </a:solidFill>
                <a:latin typeface="Arial" panose="020B0604020202020204" pitchFamily="34" charset="0"/>
                <a:cs typeface="Arial" panose="020B0604020202020204" pitchFamily="34" charset="0"/>
              </a:defRPr>
            </a:lvl4pPr>
            <a:lvl5pPr marL="2057400" indent="-228600">
              <a:defRPr sz="28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cs typeface="Arial" panose="020B0604020202020204" pitchFamily="34" charset="0"/>
              </a:defRPr>
            </a:lvl9pPr>
          </a:lstStyle>
          <a:p>
            <a:endParaRPr lang="en-CA"/>
          </a:p>
        </p:txBody>
      </p:sp>
      <p:sp>
        <p:nvSpPr>
          <p:cNvPr id="72711" name="Rectangle 6"/>
          <p:cNvSpPr>
            <a:spLocks noGrp="1" noRot="1" noChangeAspect="1" noChangeArrowheads="1" noTextEdit="1"/>
          </p:cNvSpPr>
          <p:nvPr>
            <p:ph type="sldImg"/>
          </p:nvPr>
        </p:nvSpPr>
        <p:spPr>
          <a:xfrm>
            <a:off x="393700" y="692150"/>
            <a:ext cx="6072188" cy="3416300"/>
          </a:xfrm>
          <a:solidFill>
            <a:srgbClr val="FFFFFF"/>
          </a:solidFill>
          <a:ln w="12700" cap="flat"/>
        </p:spPr>
      </p:sp>
      <p:sp>
        <p:nvSpPr>
          <p:cNvPr id="72712"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66" tIns="46033" rIns="92066" bIns="46033"/>
          <a:lstStyle/>
          <a:p>
            <a:endParaRPr lang="en-US" altLang="en-US"/>
          </a:p>
        </p:txBody>
      </p:sp>
    </p:spTree>
    <p:extLst>
      <p:ext uri="{BB962C8B-B14F-4D97-AF65-F5344CB8AC3E}">
        <p14:creationId xmlns:p14="http://schemas.microsoft.com/office/powerpoint/2010/main" val="318624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Figure 2.2 displays a table showing several different combinations of goods that can be harvested in a given week. The table is very logical – if you spend all your time catching crabs, you will have no pineapples. Notice that you can produce either all crabs, all pineapples, or a mix of the two.</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Assume you choose to only catch crabs. How many would have to be given up in order to obtain ten pineapples? In this example, three. This is an important concept; even though our scarce resource is time, we can measure the cost of a good, in this case, pineapples, in terms of the foregone good, in this cases crabs.</a:t>
            </a:r>
          </a:p>
          <a:p>
            <a:pPr algn="just"/>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Notice how the marginal cost changes as you harvest more pineapples. To produce the next ten pineapples, it costs four crabs, and the next ten costs eight. Now there are no more crabs to give up. While marginal opportunity cost is not always increasing, it is intuitive to think that the more pineapples you pick, the harder they will be to find, and therefore the more time you will have to give up to harvest 10 more.</a:t>
            </a:r>
          </a:p>
          <a:p>
            <a:pPr marL="158750" indent="0">
              <a:buNone/>
            </a:pPr>
            <a:endParaRPr lang="en-CA" dirty="0"/>
          </a:p>
        </p:txBody>
      </p:sp>
    </p:spTree>
    <p:extLst>
      <p:ext uri="{BB962C8B-B14F-4D97-AF65-F5344CB8AC3E}">
        <p14:creationId xmlns:p14="http://schemas.microsoft.com/office/powerpoint/2010/main" val="265752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Using our terminology from before, each point along our PPF (i.e. Point A) is </a:t>
            </a:r>
            <a:r>
              <a:rPr lang="en-US" b="1" i="0" dirty="0">
                <a:solidFill>
                  <a:srgbClr val="373D3F"/>
                </a:solidFill>
                <a:effectLst/>
                <a:latin typeface="Montserrat" panose="00000500000000000000" pitchFamily="2" charset="0"/>
              </a:rPr>
              <a:t>efficient</a:t>
            </a:r>
            <a:r>
              <a:rPr lang="en-US" b="0" i="0" dirty="0">
                <a:solidFill>
                  <a:srgbClr val="373D3F"/>
                </a:solidFill>
                <a:effectLst/>
                <a:latin typeface="Montserrat" panose="00000500000000000000" pitchFamily="2" charset="0"/>
              </a:rPr>
              <a:t> (in a one-person world) since there is no way to get more pineapples without giving up some crabs and vice-versa. If we are inside the PPF (i.e. Point B), we are not fully using our resources. In this case, we can produce more pineapples without having to give up any more crabs. This point is </a:t>
            </a:r>
            <a:r>
              <a:rPr lang="en-US" b="1" i="0" dirty="0">
                <a:solidFill>
                  <a:srgbClr val="373D3F"/>
                </a:solidFill>
                <a:effectLst/>
                <a:latin typeface="Montserrat" panose="00000500000000000000" pitchFamily="2" charset="0"/>
              </a:rPr>
              <a:t>inefficient</a:t>
            </a:r>
            <a:r>
              <a:rPr lang="en-US" b="0" i="0" dirty="0">
                <a:solidFill>
                  <a:srgbClr val="373D3F"/>
                </a:solidFill>
                <a:effectLst/>
                <a:latin typeface="Montserrat" panose="00000500000000000000" pitchFamily="2" charset="0"/>
              </a:rPr>
              <a:t>. Points outside the PPF (i.e. Point C), while preferable, are </a:t>
            </a:r>
            <a:r>
              <a:rPr lang="en-US" b="1" i="0" dirty="0">
                <a:solidFill>
                  <a:srgbClr val="373D3F"/>
                </a:solidFill>
                <a:effectLst/>
                <a:latin typeface="Montserrat" panose="00000500000000000000" pitchFamily="2" charset="0"/>
              </a:rPr>
              <a:t>unattainable</a:t>
            </a:r>
            <a:r>
              <a:rPr lang="en-US" b="0" i="0" dirty="0">
                <a:solidFill>
                  <a:srgbClr val="373D3F"/>
                </a:solidFill>
                <a:effectLst/>
                <a:latin typeface="Montserrat" panose="00000500000000000000" pitchFamily="2" charset="0"/>
              </a:rPr>
              <a:t> given constraints in resources and time.</a:t>
            </a:r>
            <a:endParaRPr lang="en-CA" dirty="0"/>
          </a:p>
        </p:txBody>
      </p:sp>
    </p:spTree>
    <p:extLst>
      <p:ext uri="{BB962C8B-B14F-4D97-AF65-F5344CB8AC3E}">
        <p14:creationId xmlns:p14="http://schemas.microsoft.com/office/powerpoint/2010/main" val="289251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586"/>
            <a:ext cx="8229600" cy="939546"/>
          </a:xfrm>
        </p:spPr>
        <p:txBody>
          <a:bodyPr/>
          <a:lstStyle/>
          <a:p>
            <a:r>
              <a:rPr lang="en-US"/>
              <a:t>Click to edit Master title style</a:t>
            </a:r>
          </a:p>
        </p:txBody>
      </p:sp>
      <p:sp>
        <p:nvSpPr>
          <p:cNvPr id="3" name="Zástupný symbol obsah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Zástupný symbol dátumu 3"/>
          <p:cNvSpPr>
            <a:spLocks noGrp="1"/>
          </p:cNvSpPr>
          <p:nvPr>
            <p:ph type="dt" sz="half" idx="10"/>
          </p:nvPr>
        </p:nvSpPr>
        <p:spPr/>
        <p:txBody>
          <a:bodyPr/>
          <a:lstStyle>
            <a:lvl1pPr>
              <a:defRPr/>
            </a:lvl1pPr>
          </a:lstStyle>
          <a:p>
            <a:pPr>
              <a:defRPr/>
            </a:pPr>
            <a:fld id="{DF19BF5C-76F7-405F-9573-951D055D8313}" type="datetimeFigureOut">
              <a:rPr lang="en-US"/>
              <a:pPr>
                <a:defRPr/>
              </a:pPr>
              <a:t>5/15/23</a:t>
            </a:fld>
            <a:endParaRPr lang="en-US"/>
          </a:p>
        </p:txBody>
      </p:sp>
      <p:sp>
        <p:nvSpPr>
          <p:cNvPr id="5" name="Zástupný symbol päty 4"/>
          <p:cNvSpPr>
            <a:spLocks noGrp="1"/>
          </p:cNvSpPr>
          <p:nvPr>
            <p:ph type="ftr" sz="quarter" idx="11"/>
          </p:nvPr>
        </p:nvSpPr>
        <p:spPr/>
        <p:txBody>
          <a:bodyPr/>
          <a:lstStyle>
            <a:lvl1pPr>
              <a:defRPr/>
            </a:lvl1pPr>
          </a:lstStyle>
          <a:p>
            <a:pPr>
              <a:defRPr/>
            </a:pPr>
            <a:endParaRPr lang="en-US"/>
          </a:p>
        </p:txBody>
      </p:sp>
      <p:sp>
        <p:nvSpPr>
          <p:cNvPr id="6" name="Zástupný symbol čísla snímky 5"/>
          <p:cNvSpPr>
            <a:spLocks noGrp="1"/>
          </p:cNvSpPr>
          <p:nvPr>
            <p:ph type="sldNum" sz="quarter" idx="12"/>
          </p:nvPr>
        </p:nvSpPr>
        <p:spPr/>
        <p:txBody>
          <a:bodyPr/>
          <a:lstStyle>
            <a:lvl1pPr>
              <a:defRPr/>
            </a:lvl1pPr>
          </a:lstStyle>
          <a:p>
            <a:fld id="{A1208D80-D019-4F46-931C-945DD2229BCF}" type="slidenum">
              <a:rPr lang="en-US"/>
              <a:pPr/>
              <a:t>‹#›</a:t>
            </a:fld>
            <a:endParaRPr lang="en-US"/>
          </a:p>
        </p:txBody>
      </p:sp>
    </p:spTree>
    <p:extLst>
      <p:ext uri="{BB962C8B-B14F-4D97-AF65-F5344CB8AC3E}">
        <p14:creationId xmlns:p14="http://schemas.microsoft.com/office/powerpoint/2010/main" val="390028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3" name="TextBox 2">
            <a:extLst>
              <a:ext uri="{FF2B5EF4-FFF2-40B4-BE49-F238E27FC236}">
                <a16:creationId xmlns:a16="http://schemas.microsoft.com/office/drawing/2014/main" id="{18A2D730-687C-4366-C153-1CAF903F9922}"/>
              </a:ext>
            </a:extLst>
          </p:cNvPr>
          <p:cNvSpPr txBox="1"/>
          <p:nvPr userDrawn="1">
            <p:extLst>
              <p:ext uri="{1162E1C5-73C7-4A58-AE30-91384D911F3F}">
                <p184:classification xmlns:p184="http://schemas.microsoft.com/office/powerpoint/2018/4/main" val="ftr"/>
              </p:ext>
            </p:extLst>
          </p:nvPr>
        </p:nvSpPr>
        <p:spPr>
          <a:xfrm>
            <a:off x="3712337" y="4991100"/>
            <a:ext cx="1747838" cy="152400"/>
          </a:xfrm>
          <a:prstGeom prst="rect">
            <a:avLst/>
          </a:prstGeom>
        </p:spPr>
        <p:txBody>
          <a:bodyPr horzOverflow="overflow" lIns="0" tIns="0" rIns="0" bIns="0">
            <a:spAutoFit/>
          </a:bodyPr>
          <a:lstStyle/>
          <a:p>
            <a:pPr algn="l"/>
            <a:r>
              <a:rPr lang="en-CA" sz="1000">
                <a:solidFill>
                  <a:srgbClr val="DC6016"/>
                </a:solidFill>
                <a:latin typeface="Calibri" panose="020F0502020204030204" pitchFamily="34" charset="0"/>
                <a:cs typeface="Calibri" panose="020F0502020204030204" pitchFamily="34" charset="0"/>
              </a:rPr>
              <a:t>Restricted - Company Proprietary</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unsplash.com/photos/SoT4-mZhyhE" TargetMode="External"/><Relationship Id="rId4" Type="http://schemas.openxmlformats.org/officeDocument/2006/relationships/hyperlink" Target="https://unsplash.com/@micheile?utm_source=unsplash&amp;utm_medium=referral&amp;utm_content=creditCopyTex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f3nGngsnp3A" TargetMode="External"/><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hyperlink" Target="https://unsplash.com/license" TargetMode="External"/><Relationship Id="rId4" Type="http://schemas.openxmlformats.org/officeDocument/2006/relationships/hyperlink" Target="https://unsplash.com/@akramhusey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US" b="1" dirty="0">
                <a:latin typeface="Arial"/>
              </a:rPr>
              <a:t>Principles of Microeconomics</a:t>
            </a:r>
            <a:endParaRPr lang="en" dirty="0">
              <a:latin typeface="Arial"/>
            </a:endParaRP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pPr>
            <a:r>
              <a:rPr lang="en-CA" sz="1900" b="1" dirty="0">
                <a:latin typeface="Arial"/>
              </a:rPr>
              <a:t>CHAPTER 2: SCARCITY AND CHOICES</a:t>
            </a:r>
            <a:endParaRPr lang="en-US" sz="19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latin typeface="Arial"/>
                <a:cs typeface="Arial"/>
              </a:rPr>
              <a:t>2.3 Production Possibility Model</a:t>
            </a:r>
            <a:endParaRPr lang="en-CA" dirty="0"/>
          </a:p>
        </p:txBody>
      </p:sp>
      <p:sp>
        <p:nvSpPr>
          <p:cNvPr id="3" name="Text Placeholder 2"/>
          <p:cNvSpPr>
            <a:spLocks noGrp="1"/>
          </p:cNvSpPr>
          <p:nvPr>
            <p:ph type="body" idx="1"/>
          </p:nvPr>
        </p:nvSpPr>
        <p:spPr/>
        <p:txBody>
          <a:bodyPr>
            <a:normAutofit fontScale="55000" lnSpcReduction="20000"/>
          </a:bodyPr>
          <a:lstStyle/>
          <a:p>
            <a:pPr marL="438912" indent="-320040" eaLnBrk="1" fontAlgn="auto" hangingPunct="1">
              <a:spcBef>
                <a:spcPts val="0"/>
              </a:spcBef>
              <a:spcAft>
                <a:spcPts val="0"/>
              </a:spcAft>
              <a:buFont typeface="Wingdings 2"/>
              <a:buChar char=""/>
              <a:defRPr/>
            </a:pPr>
            <a:r>
              <a:rPr lang="en-US" altLang="en-US" sz="4000" dirty="0"/>
              <a:t>The </a:t>
            </a:r>
            <a:r>
              <a:rPr lang="en-US" altLang="en-US" sz="4000" b="1" dirty="0"/>
              <a:t>production possibilities frontier</a:t>
            </a:r>
            <a:r>
              <a:rPr lang="en-US" altLang="en-US" sz="4000" dirty="0"/>
              <a:t> (PPF) is a graph that shows the combinations of output that the economy can possibly produce given the available factors of production and the available production technology.</a:t>
            </a:r>
          </a:p>
          <a:p>
            <a:pPr marL="438912" indent="-320040" eaLnBrk="1" fontAlgn="auto" hangingPunct="1">
              <a:spcBef>
                <a:spcPts val="0"/>
              </a:spcBef>
              <a:spcAft>
                <a:spcPts val="0"/>
              </a:spcAft>
              <a:buFont typeface="Wingdings 2"/>
              <a:buChar char=""/>
              <a:defRPr/>
            </a:pPr>
            <a:endParaRPr lang="en-US" altLang="en-US" sz="4000" dirty="0"/>
          </a:p>
          <a:p>
            <a:pPr marL="438912" indent="-320040" eaLnBrk="1" fontAlgn="auto" hangingPunct="1">
              <a:spcBef>
                <a:spcPts val="0"/>
              </a:spcBef>
              <a:spcAft>
                <a:spcPts val="0"/>
              </a:spcAft>
              <a:buFont typeface="Wingdings 2"/>
              <a:buChar char=""/>
              <a:defRPr/>
            </a:pPr>
            <a:r>
              <a:rPr lang="en-US" altLang="en-US" sz="4000" dirty="0"/>
              <a:t>Some may refer to the PPF as the production possibilities curve (PPC) – take comfort, they are the same thing!</a:t>
            </a:r>
          </a:p>
        </p:txBody>
      </p:sp>
    </p:spTree>
    <p:extLst>
      <p:ext uri="{BB962C8B-B14F-4D97-AF65-F5344CB8AC3E}">
        <p14:creationId xmlns:p14="http://schemas.microsoft.com/office/powerpoint/2010/main" val="410098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B31A-2969-6AD0-B079-684AB829B32A}"/>
              </a:ext>
            </a:extLst>
          </p:cNvPr>
          <p:cNvSpPr>
            <a:spLocks noGrp="1"/>
          </p:cNvSpPr>
          <p:nvPr>
            <p:ph type="title"/>
          </p:nvPr>
        </p:nvSpPr>
        <p:spPr/>
        <p:txBody>
          <a:bodyPr>
            <a:normAutofit fontScale="90000"/>
          </a:bodyPr>
          <a:lstStyle/>
          <a:p>
            <a:r>
              <a:rPr lang="en-CA" b="1" dirty="0">
                <a:latin typeface="Arial"/>
                <a:cs typeface="Arial"/>
              </a:rPr>
              <a:t>2.3 Production Possibility Model</a:t>
            </a:r>
            <a:endParaRPr lang="en-US" dirty="0"/>
          </a:p>
          <a:p>
            <a:endParaRPr lang="en-US" dirty="0"/>
          </a:p>
        </p:txBody>
      </p:sp>
      <p:sp>
        <p:nvSpPr>
          <p:cNvPr id="3" name="Text Placeholder 2">
            <a:extLst>
              <a:ext uri="{FF2B5EF4-FFF2-40B4-BE49-F238E27FC236}">
                <a16:creationId xmlns:a16="http://schemas.microsoft.com/office/drawing/2014/main" id="{C45D0F16-0BF4-77AC-C873-2522F0317A33}"/>
              </a:ext>
            </a:extLst>
          </p:cNvPr>
          <p:cNvSpPr>
            <a:spLocks noGrp="1"/>
          </p:cNvSpPr>
          <p:nvPr>
            <p:ph type="body" idx="1"/>
          </p:nvPr>
        </p:nvSpPr>
        <p:spPr>
          <a:xfrm>
            <a:off x="311700" y="1229875"/>
            <a:ext cx="5487254" cy="3339000"/>
          </a:xfrm>
        </p:spPr>
        <p:txBody>
          <a:bodyPr/>
          <a:lstStyle/>
          <a:p>
            <a:pPr marL="114300" indent="0">
              <a:lnSpc>
                <a:spcPct val="114999"/>
              </a:lnSpc>
              <a:buNone/>
            </a:pPr>
            <a:r>
              <a:rPr lang="en-US" b="1" dirty="0"/>
              <a:t>EXAMPLE</a:t>
            </a:r>
          </a:p>
          <a:p>
            <a:pPr marL="114300" indent="0">
              <a:lnSpc>
                <a:spcPct val="114999"/>
              </a:lnSpc>
              <a:buNone/>
            </a:pPr>
            <a:r>
              <a:rPr lang="en-US" dirty="0"/>
              <a:t>You are stranded on a tropical island alone. On this island, there are only two foods: pineapples and crabs. In other words, you face a trade-off: any time you spend harvesting pineapples is time that cannot be spent looking for crabs. You are forced to make a decision on how to allocate the scarce resource of time. </a:t>
            </a:r>
          </a:p>
          <a:p>
            <a:pPr marL="114300" indent="0">
              <a:lnSpc>
                <a:spcPct val="114999"/>
              </a:lnSpc>
              <a:buNone/>
            </a:pPr>
            <a:endParaRPr lang="en-US" dirty="0"/>
          </a:p>
          <a:p>
            <a:pPr marL="114300" indent="0">
              <a:lnSpc>
                <a:spcPct val="114999"/>
              </a:lnSpc>
              <a:buNone/>
            </a:pPr>
            <a:r>
              <a:rPr lang="en-US" dirty="0"/>
              <a:t>This scarcity limits the amount of total production.</a:t>
            </a:r>
          </a:p>
          <a:p>
            <a:pPr marL="114300" indent="0">
              <a:lnSpc>
                <a:spcPct val="114999"/>
              </a:lnSpc>
              <a:buNone/>
            </a:pPr>
            <a:endParaRPr lang="en-US" dirty="0"/>
          </a:p>
          <a:p>
            <a:pPr marL="114300" indent="0">
              <a:lnSpc>
                <a:spcPct val="114999"/>
              </a:lnSpc>
              <a:buNone/>
            </a:pPr>
            <a:endParaRPr lang="en-US" dirty="0"/>
          </a:p>
        </p:txBody>
      </p:sp>
      <p:pic>
        <p:nvPicPr>
          <p:cNvPr id="5" name="Picture 2" descr="A T chart showing the list of possibilities on the left and the values for P and C on the right: A-0, 15 B-10, 12 C-20, 8 D-30, 0">
            <a:extLst>
              <a:ext uri="{FF2B5EF4-FFF2-40B4-BE49-F238E27FC236}">
                <a16:creationId xmlns:a16="http://schemas.microsoft.com/office/drawing/2014/main" id="{458D2B57-88AC-2B35-D5E3-723208052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593" y="1356797"/>
            <a:ext cx="3372534" cy="314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9BAF-FE49-4DBE-AEAE-BFA91C7D745C}"/>
              </a:ext>
            </a:extLst>
          </p:cNvPr>
          <p:cNvSpPr>
            <a:spLocks noGrp="1"/>
          </p:cNvSpPr>
          <p:nvPr>
            <p:ph type="title"/>
          </p:nvPr>
        </p:nvSpPr>
        <p:spPr/>
        <p:txBody>
          <a:bodyPr>
            <a:noAutofit/>
          </a:bodyPr>
          <a:lstStyle/>
          <a:p>
            <a:r>
              <a:rPr lang="en-CA" b="1" dirty="0">
                <a:latin typeface="+mj-lt"/>
              </a:rPr>
              <a:t>2.3 Production Possibility Model</a:t>
            </a:r>
          </a:p>
        </p:txBody>
      </p:sp>
      <p:sp>
        <p:nvSpPr>
          <p:cNvPr id="3" name="Text Placeholder 2">
            <a:extLst>
              <a:ext uri="{FF2B5EF4-FFF2-40B4-BE49-F238E27FC236}">
                <a16:creationId xmlns:a16="http://schemas.microsoft.com/office/drawing/2014/main" id="{29BE27D2-C085-4FB1-B1E3-E9ABB8E1F567}"/>
              </a:ext>
            </a:extLst>
          </p:cNvPr>
          <p:cNvSpPr>
            <a:spLocks noGrp="1"/>
          </p:cNvSpPr>
          <p:nvPr>
            <p:ph type="body" idx="1"/>
          </p:nvPr>
        </p:nvSpPr>
        <p:spPr>
          <a:xfrm>
            <a:off x="284603" y="1137306"/>
            <a:ext cx="8358637" cy="3549109"/>
          </a:xfrm>
        </p:spPr>
        <p:txBody>
          <a:bodyPr>
            <a:noAutofit/>
          </a:bodyPr>
          <a:lstStyle/>
          <a:p>
            <a:r>
              <a:rPr lang="en-US" i="0" dirty="0">
                <a:solidFill>
                  <a:srgbClr val="373D3F"/>
                </a:solidFill>
                <a:effectLst/>
                <a:latin typeface="+mn-lt"/>
              </a:rPr>
              <a:t>A </a:t>
            </a:r>
            <a:r>
              <a:rPr lang="en-US" b="1" i="0" dirty="0">
                <a:solidFill>
                  <a:srgbClr val="373D3F"/>
                </a:solidFill>
                <a:effectLst/>
                <a:latin typeface="+mn-lt"/>
              </a:rPr>
              <a:t>Production Possibility Frontier (PPF) </a:t>
            </a:r>
            <a:r>
              <a:rPr lang="en-US" b="0" i="0" dirty="0">
                <a:solidFill>
                  <a:srgbClr val="373D3F"/>
                </a:solidFill>
                <a:effectLst/>
                <a:latin typeface="+mn-lt"/>
              </a:rPr>
              <a:t>is the graphical representation of </a:t>
            </a:r>
            <a:r>
              <a:rPr lang="en-US" dirty="0">
                <a:solidFill>
                  <a:srgbClr val="373D3F"/>
                </a:solidFill>
                <a:latin typeface="+mn-lt"/>
              </a:rPr>
              <a:t>the table shown in the previous slide</a:t>
            </a:r>
            <a:r>
              <a:rPr lang="en-US" b="0" i="0" dirty="0">
                <a:solidFill>
                  <a:srgbClr val="373D3F"/>
                </a:solidFill>
                <a:effectLst/>
                <a:latin typeface="+mn-lt"/>
              </a:rPr>
              <a:t>.’</a:t>
            </a:r>
          </a:p>
          <a:p>
            <a:endParaRPr lang="en-US" dirty="0">
              <a:solidFill>
                <a:srgbClr val="373D3F"/>
              </a:solidFill>
              <a:latin typeface="+mn-lt"/>
            </a:endParaRPr>
          </a:p>
          <a:p>
            <a:r>
              <a:rPr lang="en-US" b="0" i="0" dirty="0">
                <a:solidFill>
                  <a:srgbClr val="373D3F"/>
                </a:solidFill>
                <a:effectLst/>
                <a:latin typeface="+mn-lt"/>
              </a:rPr>
              <a:t>It represents the maximum combination of goods that can be produced </a:t>
            </a:r>
            <a:r>
              <a:rPr lang="en-US" b="0" i="1" dirty="0">
                <a:solidFill>
                  <a:srgbClr val="373D3F"/>
                </a:solidFill>
                <a:effectLst/>
                <a:latin typeface="+mn-lt"/>
              </a:rPr>
              <a:t>given</a:t>
            </a:r>
            <a:r>
              <a:rPr lang="en-US" b="0" i="0" dirty="0">
                <a:solidFill>
                  <a:srgbClr val="373D3F"/>
                </a:solidFill>
                <a:effectLst/>
                <a:latin typeface="+mn-lt"/>
              </a:rPr>
              <a:t> available resources and technology. Each point represents one of the combinations from the table.</a:t>
            </a:r>
            <a:endParaRPr lang="en-CA" dirty="0">
              <a:latin typeface="+mn-lt"/>
            </a:endParaRPr>
          </a:p>
        </p:txBody>
      </p:sp>
    </p:spTree>
    <p:extLst>
      <p:ext uri="{BB962C8B-B14F-4D97-AF65-F5344CB8AC3E}">
        <p14:creationId xmlns:p14="http://schemas.microsoft.com/office/powerpoint/2010/main" val="329306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D183-93B0-4D1F-961C-D216B7818A5F}"/>
              </a:ext>
            </a:extLst>
          </p:cNvPr>
          <p:cNvSpPr>
            <a:spLocks noGrp="1"/>
          </p:cNvSpPr>
          <p:nvPr>
            <p:ph type="title"/>
          </p:nvPr>
        </p:nvSpPr>
        <p:spPr/>
        <p:txBody>
          <a:bodyPr>
            <a:noAutofit/>
          </a:bodyPr>
          <a:lstStyle/>
          <a:p>
            <a:r>
              <a:rPr lang="en-CA" b="1" dirty="0">
                <a:latin typeface="+mj-lt"/>
              </a:rPr>
              <a:t>2.3 Production Possibility Model Continued </a:t>
            </a:r>
          </a:p>
        </p:txBody>
      </p:sp>
      <p:sp>
        <p:nvSpPr>
          <p:cNvPr id="3" name="Text Placeholder 2">
            <a:extLst>
              <a:ext uri="{FF2B5EF4-FFF2-40B4-BE49-F238E27FC236}">
                <a16:creationId xmlns:a16="http://schemas.microsoft.com/office/drawing/2014/main" id="{6C69C7B0-D73C-4D54-945C-0691AEAC389C}"/>
              </a:ext>
            </a:extLst>
          </p:cNvPr>
          <p:cNvSpPr>
            <a:spLocks noGrp="1"/>
          </p:cNvSpPr>
          <p:nvPr>
            <p:ph type="body" idx="1"/>
          </p:nvPr>
        </p:nvSpPr>
        <p:spPr>
          <a:xfrm>
            <a:off x="4495401" y="1248938"/>
            <a:ext cx="4419059" cy="3586798"/>
          </a:xfrm>
        </p:spPr>
        <p:txBody>
          <a:bodyPr>
            <a:normAutofit fontScale="85000" lnSpcReduction="10000"/>
          </a:bodyPr>
          <a:lstStyle/>
          <a:p>
            <a:r>
              <a:rPr lang="en-US" b="0" i="0" dirty="0">
                <a:solidFill>
                  <a:srgbClr val="373D3F"/>
                </a:solidFill>
                <a:effectLst/>
                <a:latin typeface="+mn-lt"/>
              </a:rPr>
              <a:t>In our example, while we would love to produce 20 pineapples and 15 crabs, this is out of our realm of possible production. In other words, it is not a point on our PPF</a:t>
            </a:r>
            <a:r>
              <a:rPr lang="en-US" dirty="0">
                <a:solidFill>
                  <a:srgbClr val="373D3F"/>
                </a:solidFill>
                <a:latin typeface="Arial"/>
              </a:rPr>
              <a:t>. A point outside PPF (G) is </a:t>
            </a:r>
            <a:r>
              <a:rPr lang="en-US" i="1" dirty="0">
                <a:solidFill>
                  <a:srgbClr val="373D3F"/>
                </a:solidFill>
                <a:latin typeface="Arial"/>
              </a:rPr>
              <a:t>unattainable, </a:t>
            </a:r>
            <a:r>
              <a:rPr lang="en-US" dirty="0">
                <a:solidFill>
                  <a:srgbClr val="373D3F"/>
                </a:solidFill>
                <a:latin typeface="Arial"/>
              </a:rPr>
              <a:t>with the given resources.</a:t>
            </a:r>
            <a:endParaRPr lang="en-US" b="0" dirty="0">
              <a:solidFill>
                <a:srgbClr val="373D3F"/>
              </a:solidFill>
              <a:effectLst/>
              <a:latin typeface="Arial"/>
            </a:endParaRPr>
          </a:p>
          <a:p>
            <a:endParaRPr lang="en-US" b="0" i="0" dirty="0">
              <a:solidFill>
                <a:srgbClr val="373D3F"/>
              </a:solidFill>
              <a:effectLst/>
              <a:latin typeface="Arial"/>
            </a:endParaRPr>
          </a:p>
          <a:p>
            <a:pPr>
              <a:lnSpc>
                <a:spcPct val="114999"/>
              </a:lnSpc>
            </a:pPr>
            <a:r>
              <a:rPr lang="en-US" dirty="0">
                <a:solidFill>
                  <a:srgbClr val="373D3F"/>
                </a:solidFill>
                <a:latin typeface="Arial"/>
              </a:rPr>
              <a:t>Any point </a:t>
            </a:r>
            <a:r>
              <a:rPr lang="en-US" b="1" dirty="0">
                <a:solidFill>
                  <a:srgbClr val="373D3F"/>
                </a:solidFill>
                <a:latin typeface="Arial"/>
              </a:rPr>
              <a:t>on</a:t>
            </a:r>
            <a:r>
              <a:rPr lang="en-US" dirty="0">
                <a:solidFill>
                  <a:srgbClr val="373D3F"/>
                </a:solidFill>
                <a:latin typeface="Arial"/>
              </a:rPr>
              <a:t> the PPF is </a:t>
            </a:r>
            <a:r>
              <a:rPr lang="en-US" i="1" dirty="0">
                <a:solidFill>
                  <a:srgbClr val="373D3F"/>
                </a:solidFill>
                <a:latin typeface="Arial"/>
              </a:rPr>
              <a:t>efficient</a:t>
            </a:r>
            <a:r>
              <a:rPr lang="en-US" dirty="0">
                <a:solidFill>
                  <a:srgbClr val="373D3F"/>
                </a:solidFill>
                <a:latin typeface="Arial"/>
              </a:rPr>
              <a:t>, while a point inside (E) is </a:t>
            </a:r>
            <a:r>
              <a:rPr lang="en-US" i="1" dirty="0">
                <a:solidFill>
                  <a:srgbClr val="373D3F"/>
                </a:solidFill>
                <a:latin typeface="Arial"/>
              </a:rPr>
              <a:t>inefficient. </a:t>
            </a:r>
            <a:r>
              <a:rPr lang="en-US" dirty="0">
                <a:solidFill>
                  <a:srgbClr val="373D3F"/>
                </a:solidFill>
                <a:latin typeface="Arial"/>
              </a:rPr>
              <a:t>Producing inside the PPF implies underutilization of resources, so an individual is not able to produce the maximum combination. </a:t>
            </a:r>
            <a:endParaRPr lang="en-US" dirty="0">
              <a:solidFill>
                <a:srgbClr val="373D3F"/>
              </a:solidFill>
              <a:latin typeface="Arial"/>
              <a:ea typeface="Roboto" panose="02000000000000000000" pitchFamily="2" charset="0"/>
            </a:endParaRPr>
          </a:p>
        </p:txBody>
      </p:sp>
      <p:pic>
        <p:nvPicPr>
          <p:cNvPr id="5" name="Picture 4" descr="A picture containing diagram, line, screenshot, design&#10;&#10;Description automatically generated">
            <a:extLst>
              <a:ext uri="{FF2B5EF4-FFF2-40B4-BE49-F238E27FC236}">
                <a16:creationId xmlns:a16="http://schemas.microsoft.com/office/drawing/2014/main" id="{92F47383-F494-2F43-62C7-B757871D675A}"/>
              </a:ext>
            </a:extLst>
          </p:cNvPr>
          <p:cNvPicPr>
            <a:picLocks noChangeAspect="1"/>
          </p:cNvPicPr>
          <p:nvPr/>
        </p:nvPicPr>
        <p:blipFill>
          <a:blip r:embed="rId3"/>
          <a:stretch>
            <a:fillRect/>
          </a:stretch>
        </p:blipFill>
        <p:spPr>
          <a:xfrm>
            <a:off x="360979" y="1467555"/>
            <a:ext cx="4484793" cy="2984945"/>
          </a:xfrm>
          <a:prstGeom prst="rect">
            <a:avLst/>
          </a:prstGeom>
        </p:spPr>
      </p:pic>
    </p:spTree>
    <p:extLst>
      <p:ext uri="{BB962C8B-B14F-4D97-AF65-F5344CB8AC3E}">
        <p14:creationId xmlns:p14="http://schemas.microsoft.com/office/powerpoint/2010/main" val="316188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F2D183-93B0-4D1F-961C-D216B7818A5F}"/>
              </a:ext>
            </a:extLst>
          </p:cNvPr>
          <p:cNvSpPr>
            <a:spLocks noGrp="1"/>
          </p:cNvSpPr>
          <p:nvPr>
            <p:ph type="title"/>
          </p:nvPr>
        </p:nvSpPr>
        <p:spPr/>
        <p:txBody>
          <a:bodyPr>
            <a:noAutofit/>
          </a:bodyPr>
          <a:lstStyle/>
          <a:p>
            <a:r>
              <a:rPr lang="en-CA" b="1" dirty="0">
                <a:latin typeface="+mj-lt"/>
              </a:rPr>
              <a:t>2.3 Production Possibility Model Continued </a:t>
            </a:r>
          </a:p>
        </p:txBody>
      </p:sp>
      <p:sp>
        <p:nvSpPr>
          <p:cNvPr id="6" name="TextBox 5"/>
          <p:cNvSpPr txBox="1"/>
          <p:nvPr/>
        </p:nvSpPr>
        <p:spPr>
          <a:xfrm flipH="1">
            <a:off x="4873911" y="1196708"/>
            <a:ext cx="3958389" cy="3539430"/>
          </a:xfrm>
          <a:prstGeom prst="rect">
            <a:avLst/>
          </a:prstGeom>
          <a:noFill/>
        </p:spPr>
        <p:txBody>
          <a:bodyPr wrap="square" rtlCol="0">
            <a:spAutoFit/>
          </a:bodyPr>
          <a:lstStyle/>
          <a:p>
            <a:r>
              <a:rPr lang="en-CA" sz="1600" dirty="0"/>
              <a:t>Suppose You are currently producing 10 pineapples and 12 crabs, that is, you are operating at point </a:t>
            </a:r>
            <a:r>
              <a:rPr lang="en-CA" sz="1600" b="1" dirty="0"/>
              <a:t>B</a:t>
            </a:r>
            <a:r>
              <a:rPr lang="en-CA" sz="1600" dirty="0"/>
              <a:t> on the PPF. </a:t>
            </a:r>
          </a:p>
          <a:p>
            <a:endParaRPr lang="en-CA" sz="1600" dirty="0"/>
          </a:p>
          <a:p>
            <a:r>
              <a:rPr lang="en-CA" sz="1600" dirty="0"/>
              <a:t>If You want to move from point </a:t>
            </a:r>
            <a:r>
              <a:rPr lang="en-CA" sz="1600" b="1" dirty="0"/>
              <a:t>B</a:t>
            </a:r>
            <a:r>
              <a:rPr lang="en-CA" sz="1600" dirty="0"/>
              <a:t> to point </a:t>
            </a:r>
            <a:r>
              <a:rPr lang="en-CA" sz="1600" b="1" dirty="0"/>
              <a:t>C</a:t>
            </a:r>
            <a:r>
              <a:rPr lang="en-CA" sz="1600" dirty="0"/>
              <a:t>, that is, increase pineapple production from 10 to 20, how many crabs do you have to give up? </a:t>
            </a:r>
          </a:p>
          <a:p>
            <a:r>
              <a:rPr lang="en-CA" sz="1600" b="1" dirty="0">
                <a:solidFill>
                  <a:srgbClr val="080808"/>
                </a:solidFill>
              </a:rPr>
              <a:t>You give up 4 crabs</a:t>
            </a:r>
            <a:r>
              <a:rPr lang="en-CA" sz="1600" dirty="0">
                <a:solidFill>
                  <a:srgbClr val="080808"/>
                </a:solidFill>
              </a:rPr>
              <a:t>. </a:t>
            </a:r>
            <a:r>
              <a:rPr lang="en-CA" sz="1600" dirty="0"/>
              <a:t>So the opportunity cost of producing 10 additional pineapples, is 4 crabs. In other words, the </a:t>
            </a:r>
            <a:r>
              <a:rPr lang="en-CA" sz="1600" b="1" dirty="0"/>
              <a:t>opportunity cost of producing an additional pineapple is 4/10 crab = 0.4 crab</a:t>
            </a:r>
          </a:p>
        </p:txBody>
      </p:sp>
      <p:pic>
        <p:nvPicPr>
          <p:cNvPr id="2" name="Picture 1" descr="A picture containing diagram, line, screenshot, design&#10;&#10;Description automatically generated">
            <a:extLst>
              <a:ext uri="{FF2B5EF4-FFF2-40B4-BE49-F238E27FC236}">
                <a16:creationId xmlns:a16="http://schemas.microsoft.com/office/drawing/2014/main" id="{165FCDAF-A427-6AE5-D580-83C94E6A00B9}"/>
              </a:ext>
            </a:extLst>
          </p:cNvPr>
          <p:cNvPicPr>
            <a:picLocks noChangeAspect="1"/>
          </p:cNvPicPr>
          <p:nvPr/>
        </p:nvPicPr>
        <p:blipFill>
          <a:blip r:embed="rId2"/>
          <a:stretch>
            <a:fillRect/>
          </a:stretch>
        </p:blipFill>
        <p:spPr>
          <a:xfrm>
            <a:off x="360979" y="1467555"/>
            <a:ext cx="4484793" cy="2984945"/>
          </a:xfrm>
          <a:prstGeom prst="rect">
            <a:avLst/>
          </a:prstGeom>
        </p:spPr>
      </p:pic>
    </p:spTree>
    <p:extLst>
      <p:ext uri="{BB962C8B-B14F-4D97-AF65-F5344CB8AC3E}">
        <p14:creationId xmlns:p14="http://schemas.microsoft.com/office/powerpoint/2010/main" val="193051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CA" dirty="0"/>
              <a:t>From our graph (Fig 2.3), we find that one moves down along the PPF, the amount of crabs given up keeps increasing as the number of pineapples increases by an additional 10 units each time. This is called the </a:t>
            </a:r>
            <a:r>
              <a:rPr lang="en-CA" i="1" dirty="0"/>
              <a:t>Law of Increasing Opportunity Cost</a:t>
            </a:r>
            <a:r>
              <a:rPr lang="en-CA" dirty="0"/>
              <a:t>. </a:t>
            </a:r>
          </a:p>
          <a:p>
            <a:endParaRPr lang="en-CA" dirty="0"/>
          </a:p>
        </p:txBody>
      </p:sp>
      <p:sp>
        <p:nvSpPr>
          <p:cNvPr id="4" name="Title 1">
            <a:extLst>
              <a:ext uri="{FF2B5EF4-FFF2-40B4-BE49-F238E27FC236}">
                <a16:creationId xmlns:a16="http://schemas.microsoft.com/office/drawing/2014/main" id="{AEF2D183-93B0-4D1F-961C-D216B7818A5F}"/>
              </a:ext>
            </a:extLst>
          </p:cNvPr>
          <p:cNvSpPr>
            <a:spLocks noGrp="1"/>
          </p:cNvSpPr>
          <p:nvPr>
            <p:ph type="title"/>
          </p:nvPr>
        </p:nvSpPr>
        <p:spPr/>
        <p:txBody>
          <a:bodyPr>
            <a:noAutofit/>
          </a:bodyPr>
          <a:lstStyle/>
          <a:p>
            <a:r>
              <a:rPr lang="en-CA" b="1" dirty="0">
                <a:latin typeface="+mj-lt"/>
              </a:rPr>
              <a:t>2.3 Production Possibility Model Continued </a:t>
            </a:r>
          </a:p>
        </p:txBody>
      </p:sp>
    </p:spTree>
    <p:extLst>
      <p:ext uri="{BB962C8B-B14F-4D97-AF65-F5344CB8AC3E}">
        <p14:creationId xmlns:p14="http://schemas.microsoft.com/office/powerpoint/2010/main" val="271448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F2D183-93B0-4D1F-961C-D216B7818A5F}"/>
              </a:ext>
            </a:extLst>
          </p:cNvPr>
          <p:cNvSpPr>
            <a:spLocks noGrp="1"/>
          </p:cNvSpPr>
          <p:nvPr>
            <p:ph type="title"/>
          </p:nvPr>
        </p:nvSpPr>
        <p:spPr/>
        <p:txBody>
          <a:bodyPr>
            <a:noAutofit/>
          </a:bodyPr>
          <a:lstStyle/>
          <a:p>
            <a:r>
              <a:rPr lang="en-CA" sz="2400" b="1" dirty="0">
                <a:latin typeface="+mj-lt"/>
              </a:rPr>
              <a:t>2.3 Production Possibility Model: Another Example</a:t>
            </a:r>
            <a:endParaRPr lang="en-CA" b="1" dirty="0">
              <a:latin typeface="+mj-lt"/>
            </a:endParaRPr>
          </a:p>
        </p:txBody>
      </p:sp>
      <p:pic>
        <p:nvPicPr>
          <p:cNvPr id="7" name="Picture 6">
            <a:extLst>
              <a:ext uri="{FF2B5EF4-FFF2-40B4-BE49-F238E27FC236}">
                <a16:creationId xmlns:a16="http://schemas.microsoft.com/office/drawing/2014/main" id="{92693A58-62A5-6583-EC9C-6F23059BBBF0}"/>
              </a:ext>
            </a:extLst>
          </p:cNvPr>
          <p:cNvPicPr>
            <a:picLocks noChangeAspect="1"/>
          </p:cNvPicPr>
          <p:nvPr/>
        </p:nvPicPr>
        <p:blipFill>
          <a:blip r:embed="rId2"/>
          <a:stretch>
            <a:fillRect/>
          </a:stretch>
        </p:blipFill>
        <p:spPr>
          <a:xfrm>
            <a:off x="1650517" y="949305"/>
            <a:ext cx="5842967" cy="3895311"/>
          </a:xfrm>
          <a:prstGeom prst="rect">
            <a:avLst/>
          </a:prstGeom>
        </p:spPr>
      </p:pic>
    </p:spTree>
    <p:extLst>
      <p:ext uri="{BB962C8B-B14F-4D97-AF65-F5344CB8AC3E}">
        <p14:creationId xmlns:p14="http://schemas.microsoft.com/office/powerpoint/2010/main" val="368692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813-9FF0-4221-B2BE-B05BA0E8AE49}"/>
              </a:ext>
            </a:extLst>
          </p:cNvPr>
          <p:cNvSpPr>
            <a:spLocks noGrp="1"/>
          </p:cNvSpPr>
          <p:nvPr>
            <p:ph type="title"/>
          </p:nvPr>
        </p:nvSpPr>
        <p:spPr/>
        <p:txBody>
          <a:bodyPr>
            <a:noAutofit/>
          </a:bodyPr>
          <a:lstStyle/>
          <a:p>
            <a:r>
              <a:rPr lang="en-US" b="1" dirty="0">
                <a:latin typeface="+mj-lt"/>
              </a:rPr>
              <a:t>2.4 PPF and Increasing Opportunity Cost</a:t>
            </a:r>
            <a:endParaRPr lang="en-CA" b="1" dirty="0">
              <a:latin typeface="+mj-lt"/>
            </a:endParaRPr>
          </a:p>
        </p:txBody>
      </p:sp>
      <p:sp>
        <p:nvSpPr>
          <p:cNvPr id="3" name="Text Placeholder 2">
            <a:extLst>
              <a:ext uri="{FF2B5EF4-FFF2-40B4-BE49-F238E27FC236}">
                <a16:creationId xmlns:a16="http://schemas.microsoft.com/office/drawing/2014/main" id="{7B6A6092-7A82-4079-8CBF-3192D7D27CFC}"/>
              </a:ext>
            </a:extLst>
          </p:cNvPr>
          <p:cNvSpPr>
            <a:spLocks noGrp="1"/>
          </p:cNvSpPr>
          <p:nvPr>
            <p:ph type="body" idx="1"/>
          </p:nvPr>
        </p:nvSpPr>
        <p:spPr>
          <a:xfrm>
            <a:off x="311700" y="1229875"/>
            <a:ext cx="3730911" cy="3339000"/>
          </a:xfrm>
        </p:spPr>
        <p:txBody>
          <a:bodyPr/>
          <a:lstStyle/>
          <a:p>
            <a:pPr marL="114300" indent="0">
              <a:buNone/>
            </a:pPr>
            <a:r>
              <a:rPr lang="en-US" b="1" dirty="0">
                <a:latin typeface="+mn-lt"/>
              </a:rPr>
              <a:t>The law of increasing opportunity cost : </a:t>
            </a:r>
            <a:r>
              <a:rPr lang="en-US" dirty="0">
                <a:latin typeface="+mn-lt"/>
              </a:rPr>
              <a:t>which holds that as the production of a good or service increases, the marginal opportunity cost of producing it increases as well. This is because resources are given at a particular time period and resources are not equally suited to produce all kinds of goods.  </a:t>
            </a:r>
            <a:endParaRPr lang="en-CA" dirty="0">
              <a:latin typeface="+mn-lt"/>
            </a:endParaRPr>
          </a:p>
        </p:txBody>
      </p:sp>
      <p:pic>
        <p:nvPicPr>
          <p:cNvPr id="5" name="Picture 4" descr="A plant in a glass jar&#10;">
            <a:extLst>
              <a:ext uri="{FF2B5EF4-FFF2-40B4-BE49-F238E27FC236}">
                <a16:creationId xmlns:a16="http://schemas.microsoft.com/office/drawing/2014/main" id="{485FB2FF-7CF8-4021-BAA4-1F074C5E4D5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2000" y="1285875"/>
            <a:ext cx="3857239" cy="2571750"/>
          </a:xfrm>
          <a:prstGeom prst="rect">
            <a:avLst/>
          </a:prstGeom>
        </p:spPr>
      </p:pic>
      <p:sp>
        <p:nvSpPr>
          <p:cNvPr id="7" name="TextBox 6">
            <a:extLst>
              <a:ext uri="{FF2B5EF4-FFF2-40B4-BE49-F238E27FC236}">
                <a16:creationId xmlns:a16="http://schemas.microsoft.com/office/drawing/2014/main" id="{D06F0E0F-6B23-49F4-9118-5D684B07D56F}"/>
              </a:ext>
              <a:ext uri="{C183D7F6-B498-43B3-948B-1728B52AA6E4}">
                <adec:decorative xmlns:adec="http://schemas.microsoft.com/office/drawing/2017/decorative" val="1"/>
              </a:ext>
            </a:extLst>
          </p:cNvPr>
          <p:cNvSpPr txBox="1"/>
          <p:nvPr/>
        </p:nvSpPr>
        <p:spPr>
          <a:xfrm>
            <a:off x="4572000" y="3971811"/>
            <a:ext cx="3857239" cy="261610"/>
          </a:xfrm>
          <a:prstGeom prst="rect">
            <a:avLst/>
          </a:prstGeom>
          <a:noFill/>
        </p:spPr>
        <p:txBody>
          <a:bodyPr wrap="square" lIns="91440" tIns="45720" rIns="91440" bIns="45720" anchor="t">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micheile || visual stories </a:t>
            </a:r>
            <a:r>
              <a:rPr lang="en-US" sz="1100" dirty="0"/>
              <a:t>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spTree>
    <p:extLst>
      <p:ext uri="{BB962C8B-B14F-4D97-AF65-F5344CB8AC3E}">
        <p14:creationId xmlns:p14="http://schemas.microsoft.com/office/powerpoint/2010/main" val="158905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A6E8AD-3C31-630A-694F-B77252473A0E}"/>
              </a:ext>
            </a:extLst>
          </p:cNvPr>
          <p:cNvPicPr>
            <a:picLocks noChangeAspect="1"/>
          </p:cNvPicPr>
          <p:nvPr/>
        </p:nvPicPr>
        <p:blipFill>
          <a:blip r:embed="rId2"/>
          <a:srcRect/>
          <a:stretch/>
        </p:blipFill>
        <p:spPr>
          <a:xfrm>
            <a:off x="958204" y="977406"/>
            <a:ext cx="7227592" cy="2719523"/>
          </a:xfrm>
          <a:prstGeom prst="rect">
            <a:avLst/>
          </a:prstGeom>
        </p:spPr>
      </p:pic>
      <p:sp>
        <p:nvSpPr>
          <p:cNvPr id="2" name="Title 1"/>
          <p:cNvSpPr>
            <a:spLocks noGrp="1"/>
          </p:cNvSpPr>
          <p:nvPr>
            <p:ph type="title"/>
          </p:nvPr>
        </p:nvSpPr>
        <p:spPr/>
        <p:txBody>
          <a:bodyPr>
            <a:noAutofit/>
          </a:bodyPr>
          <a:lstStyle/>
          <a:p>
            <a:r>
              <a:rPr lang="en-CA" sz="2800" b="1" dirty="0">
                <a:latin typeface="+mn-lt"/>
              </a:rPr>
              <a:t>2.5 LINEAR VS CONCAVE PPF</a:t>
            </a:r>
          </a:p>
        </p:txBody>
      </p:sp>
      <p:sp>
        <p:nvSpPr>
          <p:cNvPr id="3" name="TextBox 2"/>
          <p:cNvSpPr txBox="1"/>
          <p:nvPr/>
        </p:nvSpPr>
        <p:spPr>
          <a:xfrm>
            <a:off x="311700" y="3787281"/>
            <a:ext cx="8680581" cy="954107"/>
          </a:xfrm>
          <a:prstGeom prst="rect">
            <a:avLst/>
          </a:prstGeom>
          <a:noFill/>
        </p:spPr>
        <p:txBody>
          <a:bodyPr wrap="none" rtlCol="0">
            <a:spAutoFit/>
          </a:bodyPr>
          <a:lstStyle/>
          <a:p>
            <a:r>
              <a:rPr lang="en-CA" dirty="0"/>
              <a:t>Concave PPF illustrates </a:t>
            </a:r>
            <a:r>
              <a:rPr lang="en-CA" b="1" dirty="0"/>
              <a:t>Increasing</a:t>
            </a:r>
            <a:r>
              <a:rPr lang="en-CA" dirty="0"/>
              <a:t> opportunity cost	Linear PPF implies </a:t>
            </a:r>
            <a:r>
              <a:rPr lang="en-CA" b="1" dirty="0"/>
              <a:t>Constant</a:t>
            </a:r>
            <a:r>
              <a:rPr lang="en-CA" dirty="0"/>
              <a:t> opportunity cost	</a:t>
            </a:r>
          </a:p>
          <a:p>
            <a:endParaRPr lang="en-CA" dirty="0"/>
          </a:p>
          <a:p>
            <a:r>
              <a:rPr lang="en-CA" dirty="0"/>
              <a:t>As more good X is produced, the producer has 	As more good X is produced, the producer gives </a:t>
            </a:r>
          </a:p>
          <a:p>
            <a:r>
              <a:rPr lang="en-CA" dirty="0"/>
              <a:t>to give up increasing amounts of good Y		up good Y in constant amounts</a:t>
            </a:r>
          </a:p>
        </p:txBody>
      </p:sp>
    </p:spTree>
    <p:extLst>
      <p:ext uri="{BB962C8B-B14F-4D97-AF65-F5344CB8AC3E}">
        <p14:creationId xmlns:p14="http://schemas.microsoft.com/office/powerpoint/2010/main" val="122819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D348-EBC0-4A2F-A3E4-11A37F09C6FD}"/>
              </a:ext>
            </a:extLst>
          </p:cNvPr>
          <p:cNvSpPr>
            <a:spLocks noGrp="1"/>
          </p:cNvSpPr>
          <p:nvPr>
            <p:ph type="title"/>
          </p:nvPr>
        </p:nvSpPr>
        <p:spPr/>
        <p:txBody>
          <a:bodyPr>
            <a:noAutofit/>
          </a:bodyPr>
          <a:lstStyle/>
          <a:p>
            <a:r>
              <a:rPr lang="en-CA" b="1" dirty="0">
                <a:latin typeface="+mj-lt"/>
              </a:rPr>
              <a:t>2.6 Economic Growth</a:t>
            </a:r>
          </a:p>
        </p:txBody>
      </p:sp>
      <p:sp>
        <p:nvSpPr>
          <p:cNvPr id="3" name="Text Placeholder 2">
            <a:extLst>
              <a:ext uri="{FF2B5EF4-FFF2-40B4-BE49-F238E27FC236}">
                <a16:creationId xmlns:a16="http://schemas.microsoft.com/office/drawing/2014/main" id="{A9DD9EC7-8FA7-463E-B80C-C639474C0491}"/>
              </a:ext>
            </a:extLst>
          </p:cNvPr>
          <p:cNvSpPr>
            <a:spLocks noGrp="1"/>
          </p:cNvSpPr>
          <p:nvPr>
            <p:ph type="body" idx="1"/>
          </p:nvPr>
        </p:nvSpPr>
        <p:spPr>
          <a:xfrm>
            <a:off x="311699" y="1219661"/>
            <a:ext cx="8241991" cy="840633"/>
          </a:xfrm>
        </p:spPr>
        <p:txBody>
          <a:bodyPr>
            <a:noAutofit/>
          </a:bodyPr>
          <a:lstStyle/>
          <a:p>
            <a:pPr marL="114300" indent="0">
              <a:buNone/>
            </a:pPr>
            <a:r>
              <a:rPr lang="en-US" b="1" i="0" dirty="0">
                <a:solidFill>
                  <a:srgbClr val="080808"/>
                </a:solidFill>
                <a:effectLst/>
                <a:latin typeface="Arial"/>
                <a:cs typeface="Arial"/>
              </a:rPr>
              <a:t>Economic Growth:</a:t>
            </a:r>
            <a:r>
              <a:rPr lang="en-US" b="0" i="0" dirty="0">
                <a:solidFill>
                  <a:srgbClr val="080808"/>
                </a:solidFill>
                <a:effectLst/>
                <a:latin typeface="Arial"/>
                <a:cs typeface="Arial"/>
              </a:rPr>
              <a:t> allows countries, individuals, or firms to reach points outside their PPF. Factors that allow </a:t>
            </a:r>
            <a:r>
              <a:rPr lang="en-US" i="0" dirty="0">
                <a:solidFill>
                  <a:srgbClr val="080808"/>
                </a:solidFill>
                <a:effectLst/>
                <a:latin typeface="Arial"/>
                <a:cs typeface="Arial"/>
              </a:rPr>
              <a:t>shifts</a:t>
            </a:r>
            <a:r>
              <a:rPr lang="en-US" b="0" i="0" dirty="0">
                <a:solidFill>
                  <a:srgbClr val="080808"/>
                </a:solidFill>
                <a:effectLst/>
                <a:latin typeface="Arial"/>
                <a:cs typeface="Arial"/>
              </a:rPr>
              <a:t> in countries’ PPF, resulting in a change in attainable output include:</a:t>
            </a:r>
          </a:p>
          <a:p>
            <a:pPr marL="114300" indent="0">
              <a:buNone/>
            </a:pPr>
            <a:endParaRPr lang="en-US" b="0" i="0" dirty="0">
              <a:solidFill>
                <a:srgbClr val="080808"/>
              </a:solidFill>
              <a:effectLst/>
              <a:latin typeface="Arial"/>
              <a:cs typeface="Arial"/>
            </a:endParaRPr>
          </a:p>
          <a:p>
            <a:r>
              <a:rPr lang="en-CA" i="0" u="none" strike="noStrike" dirty="0">
                <a:solidFill>
                  <a:srgbClr val="080808"/>
                </a:solidFill>
                <a:effectLst/>
                <a:latin typeface="Arial"/>
                <a:cs typeface="Arial"/>
              </a:rPr>
              <a:t>Advancing Technology </a:t>
            </a:r>
          </a:p>
          <a:p>
            <a:endParaRPr lang="en-US" i="0" dirty="0">
              <a:solidFill>
                <a:srgbClr val="080808"/>
              </a:solidFill>
              <a:effectLst/>
              <a:latin typeface="Arial"/>
              <a:cs typeface="Arial"/>
            </a:endParaRPr>
          </a:p>
          <a:p>
            <a:r>
              <a:rPr lang="en-US" i="0" u="none" strike="noStrike" dirty="0">
                <a:solidFill>
                  <a:srgbClr val="080808"/>
                </a:solidFill>
                <a:effectLst/>
                <a:latin typeface="Arial"/>
                <a:cs typeface="Arial"/>
              </a:rPr>
              <a:t>More Physical</a:t>
            </a:r>
            <a:r>
              <a:rPr lang="en-US" dirty="0">
                <a:solidFill>
                  <a:srgbClr val="080808"/>
                </a:solidFill>
                <a:latin typeface="Arial"/>
                <a:cs typeface="Arial"/>
              </a:rPr>
              <a:t> and</a:t>
            </a:r>
            <a:endParaRPr lang="en-US" i="0" u="none" strike="noStrike" dirty="0">
              <a:solidFill>
                <a:srgbClr val="080808"/>
              </a:solidFill>
              <a:effectLst/>
              <a:latin typeface="Arial" panose="020B0604020202020204" pitchFamily="34" charset="0"/>
              <a:ea typeface="Roboto" panose="02000000000000000000" pitchFamily="2" charset="0"/>
              <a:cs typeface="Arial" panose="020B0604020202020204" pitchFamily="34" charset="0"/>
            </a:endParaRPr>
          </a:p>
          <a:p>
            <a:pPr marL="139700" indent="0">
              <a:buNone/>
            </a:pPr>
            <a:r>
              <a:rPr lang="en-US" i="0" u="none" strike="noStrike" dirty="0">
                <a:solidFill>
                  <a:srgbClr val="080808"/>
                </a:solidFill>
                <a:effectLst/>
                <a:latin typeface="Arial"/>
                <a:cs typeface="Arial"/>
              </a:rPr>
              <a:t>Human capital</a:t>
            </a:r>
            <a:endParaRPr lang="en-CA" dirty="0">
              <a:latin typeface="Arial"/>
              <a:cs typeface="Arial"/>
            </a:endParaRPr>
          </a:p>
        </p:txBody>
      </p:sp>
      <p:pic>
        <p:nvPicPr>
          <p:cNvPr id="5122" name="Picture 2" descr="An increase in the physical quantity or in the quality of factors of production available to an economy or a technological gain will allow the economy to produce more goods and services; it will shift the economy’s production possibilities curve outward. The process through which an economy achieves an outward shift in its production possibilities curve is called economic growth. An outward shift in a production possibilities curve is illustrated in Fig 2.4. In Panel (a), a point such as N is not attainable; it lies outside the production possibilities curve. Growth shifts the curve outward, as in Panel (b), making previously unattainable levels of production possible. ">
            <a:extLst>
              <a:ext uri="{FF2B5EF4-FFF2-40B4-BE49-F238E27FC236}">
                <a16:creationId xmlns:a16="http://schemas.microsoft.com/office/drawing/2014/main" id="{40394C04-DEE7-47F5-A3DE-33AE9DE63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32" y="2288434"/>
            <a:ext cx="4564868" cy="22293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8DB766-5E05-4BB0-9C9C-B60040D7D796}"/>
              </a:ext>
            </a:extLst>
          </p:cNvPr>
          <p:cNvSpPr txBox="1"/>
          <p:nvPr/>
        </p:nvSpPr>
        <p:spPr>
          <a:xfrm>
            <a:off x="3789950" y="4553865"/>
            <a:ext cx="5594684" cy="261610"/>
          </a:xfrm>
          <a:prstGeom prst="rect">
            <a:avLst/>
          </a:prstGeom>
          <a:noFill/>
        </p:spPr>
        <p:txBody>
          <a:bodyPr wrap="square">
            <a:spAutoFit/>
          </a:bodyPr>
          <a:lstStyle/>
          <a:p>
            <a:pPr algn="ctr"/>
            <a:r>
              <a:rPr lang="en-US" sz="1100" b="0" dirty="0">
                <a:solidFill>
                  <a:srgbClr val="373D3F"/>
                </a:solidFill>
                <a:effectLst/>
                <a:latin typeface="Montserrat" panose="00000500000000000000" pitchFamily="2" charset="0"/>
              </a:rPr>
              <a:t>Fig 2.4 Economic Growth and the Production Possibilities Curve</a:t>
            </a:r>
            <a:endParaRPr lang="en-CA" sz="1100" dirty="0"/>
          </a:p>
        </p:txBody>
      </p:sp>
    </p:spTree>
    <p:extLst>
      <p:ext uri="{BB962C8B-B14F-4D97-AF65-F5344CB8AC3E}">
        <p14:creationId xmlns:p14="http://schemas.microsoft.com/office/powerpoint/2010/main" val="370708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latin typeface="Arial"/>
              </a:rPr>
              <a:t>At the end of this chapter, you will be able to:</a:t>
            </a:r>
          </a:p>
          <a:p>
            <a:pPr>
              <a:lnSpc>
                <a:spcPct val="114999"/>
              </a:lnSpc>
            </a:pPr>
            <a:r>
              <a:rPr lang="en-US" b="0" i="0" dirty="0">
                <a:solidFill>
                  <a:srgbClr val="000000"/>
                </a:solidFill>
                <a:effectLst/>
                <a:latin typeface="+mn-lt"/>
              </a:rPr>
              <a:t>Describe how market systems work</a:t>
            </a:r>
            <a:endParaRPr lang="en-US" dirty="0"/>
          </a:p>
          <a:p>
            <a:r>
              <a:rPr lang="en-US" b="0" i="0" dirty="0">
                <a:solidFill>
                  <a:srgbClr val="000000"/>
                </a:solidFill>
                <a:effectLst/>
                <a:latin typeface="+mn-lt"/>
                <a:ea typeface="Roboto" panose="02000000000000000000" pitchFamily="2" charset="0"/>
              </a:rPr>
              <a:t>Analyze Production Possibilities Frontier (PPF) and opportunity cost</a:t>
            </a:r>
          </a:p>
          <a:p>
            <a:r>
              <a:rPr lang="en-US" b="0" i="0" dirty="0">
                <a:solidFill>
                  <a:srgbClr val="000000"/>
                </a:solidFill>
                <a:effectLst/>
                <a:latin typeface="+mn-lt"/>
                <a:ea typeface="Roboto" panose="02000000000000000000" pitchFamily="2" charset="0"/>
              </a:rPr>
              <a:t>Explain Comparative Advantage and Trade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2.7 Production Possibility Model</a:t>
            </a:r>
            <a:endParaRPr lang="en-CA" dirty="0"/>
          </a:p>
        </p:txBody>
      </p:sp>
      <p:sp>
        <p:nvSpPr>
          <p:cNvPr id="3" name="Text Placeholder 2"/>
          <p:cNvSpPr>
            <a:spLocks noGrp="1"/>
          </p:cNvSpPr>
          <p:nvPr>
            <p:ph type="body" idx="1"/>
          </p:nvPr>
        </p:nvSpPr>
        <p:spPr/>
        <p:txBody>
          <a:bodyPr/>
          <a:lstStyle/>
          <a:p>
            <a:pPr eaLnBrk="1" hangingPunct="1"/>
            <a:r>
              <a:rPr lang="en-US" altLang="en-US" sz="2000" dirty="0">
                <a:latin typeface="+mn-lt"/>
              </a:rPr>
              <a:t>Concepts illustrated by the Production Possibilities Frontier </a:t>
            </a:r>
          </a:p>
          <a:p>
            <a:pPr eaLnBrk="1" hangingPunct="1"/>
            <a:endParaRPr lang="en-US" altLang="en-US" dirty="0">
              <a:latin typeface="+mn-lt"/>
            </a:endParaRPr>
          </a:p>
          <a:p>
            <a:pPr lvl="1" eaLnBrk="1" hangingPunct="1"/>
            <a:r>
              <a:rPr lang="en-US" altLang="en-US" sz="2000" dirty="0">
                <a:latin typeface="+mn-lt"/>
              </a:rPr>
              <a:t>Efficiency</a:t>
            </a:r>
          </a:p>
          <a:p>
            <a:pPr lvl="1" eaLnBrk="1" hangingPunct="1"/>
            <a:r>
              <a:rPr lang="en-US" altLang="en-US" sz="2000" dirty="0">
                <a:latin typeface="+mn-lt"/>
              </a:rPr>
              <a:t>Tradeoffs</a:t>
            </a:r>
          </a:p>
          <a:p>
            <a:pPr lvl="1" eaLnBrk="1" hangingPunct="1"/>
            <a:r>
              <a:rPr lang="en-US" altLang="en-US" sz="2000" dirty="0">
                <a:latin typeface="+mn-lt"/>
              </a:rPr>
              <a:t>Opportunity Cost</a:t>
            </a:r>
          </a:p>
          <a:p>
            <a:pPr lvl="1" eaLnBrk="1" hangingPunct="1"/>
            <a:r>
              <a:rPr lang="en-US" altLang="en-US" sz="2000" dirty="0">
                <a:latin typeface="+mn-lt"/>
              </a:rPr>
              <a:t>Economic Growth</a:t>
            </a:r>
          </a:p>
          <a:p>
            <a:endParaRPr lang="en-CA" dirty="0"/>
          </a:p>
        </p:txBody>
      </p:sp>
    </p:spTree>
    <p:extLst>
      <p:ext uri="{BB962C8B-B14F-4D97-AF65-F5344CB8AC3E}">
        <p14:creationId xmlns:p14="http://schemas.microsoft.com/office/powerpoint/2010/main" val="135532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8539-9D58-48B4-9E76-B04AE9EEC184}"/>
              </a:ext>
            </a:extLst>
          </p:cNvPr>
          <p:cNvSpPr>
            <a:spLocks noGrp="1"/>
          </p:cNvSpPr>
          <p:nvPr>
            <p:ph type="title"/>
          </p:nvPr>
        </p:nvSpPr>
        <p:spPr/>
        <p:txBody>
          <a:bodyPr>
            <a:normAutofit fontScale="90000"/>
          </a:bodyPr>
          <a:lstStyle/>
          <a:p>
            <a:r>
              <a:rPr lang="en-US" b="1" dirty="0"/>
              <a:t>2.8 Trade and Economic Growth</a:t>
            </a:r>
          </a:p>
        </p:txBody>
      </p:sp>
      <p:sp>
        <p:nvSpPr>
          <p:cNvPr id="3" name="Text Placeholder 2">
            <a:extLst>
              <a:ext uri="{FF2B5EF4-FFF2-40B4-BE49-F238E27FC236}">
                <a16:creationId xmlns:a16="http://schemas.microsoft.com/office/drawing/2014/main" id="{758F592A-6FB3-6B54-0D0D-09118A523981}"/>
              </a:ext>
            </a:extLst>
          </p:cNvPr>
          <p:cNvSpPr>
            <a:spLocks noGrp="1"/>
          </p:cNvSpPr>
          <p:nvPr>
            <p:ph type="body" idx="1"/>
          </p:nvPr>
        </p:nvSpPr>
        <p:spPr/>
        <p:txBody>
          <a:bodyPr/>
          <a:lstStyle/>
          <a:p>
            <a:r>
              <a:rPr lang="en-US" dirty="0"/>
              <a:t>One of the most important implications of the concepts of the production possibilities curve relates to </a:t>
            </a:r>
            <a:r>
              <a:rPr lang="en-US" b="1" dirty="0"/>
              <a:t>International Trade</a:t>
            </a:r>
            <a:r>
              <a:rPr lang="en-US" dirty="0"/>
              <a:t>. The evidence that international trade confers overall benefits on economies is very strong.</a:t>
            </a:r>
          </a:p>
          <a:p>
            <a:pPr>
              <a:lnSpc>
                <a:spcPct val="114999"/>
              </a:lnSpc>
            </a:pPr>
            <a:endParaRPr lang="en-US" dirty="0"/>
          </a:p>
          <a:p>
            <a:pPr>
              <a:lnSpc>
                <a:spcPct val="114999"/>
              </a:lnSpc>
            </a:pPr>
            <a:r>
              <a:rPr lang="en-US" dirty="0"/>
              <a:t>Trade generates economic growth by bringing in technology and/or capital, thus increasing individual's and society's wealth. </a:t>
            </a:r>
          </a:p>
          <a:p>
            <a:pPr>
              <a:lnSpc>
                <a:spcPct val="114999"/>
              </a:lnSpc>
            </a:pPr>
            <a:endParaRPr lang="en-US" dirty="0"/>
          </a:p>
          <a:p>
            <a:pPr>
              <a:lnSpc>
                <a:spcPct val="114999"/>
              </a:lnSpc>
            </a:pPr>
            <a:r>
              <a:rPr lang="en-US" dirty="0"/>
              <a:t>To understand the benefits of trade, or why we trade in the first place, we need to understand the concepts of comparative and absolute advantage.</a:t>
            </a:r>
          </a:p>
        </p:txBody>
      </p:sp>
    </p:spTree>
    <p:extLst>
      <p:ext uri="{BB962C8B-B14F-4D97-AF65-F5344CB8AC3E}">
        <p14:creationId xmlns:p14="http://schemas.microsoft.com/office/powerpoint/2010/main" val="318343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2.9 PPF and Absolute Advantage</a:t>
            </a:r>
            <a:endParaRPr lang="en-CA" dirty="0"/>
          </a:p>
        </p:txBody>
      </p:sp>
      <p:pic>
        <p:nvPicPr>
          <p:cNvPr id="5" name="Picture 2" descr="A T chart showing the list of possibilities on the left and the values for P and C on the right: A-0, 15 B-10, 12 C-20, 8 D-30, 0">
            <a:extLst>
              <a:ext uri="{FF2B5EF4-FFF2-40B4-BE49-F238E27FC236}">
                <a16:creationId xmlns:a16="http://schemas.microsoft.com/office/drawing/2014/main" id="{458D2B57-88AC-2B35-D5E3-723208052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 y="1761635"/>
            <a:ext cx="3157038" cy="2946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66491" y="1079626"/>
            <a:ext cx="2662177" cy="3277820"/>
          </a:xfrm>
          <a:prstGeom prst="rect">
            <a:avLst/>
          </a:prstGeom>
        </p:spPr>
        <p:txBody>
          <a:bodyPr wrap="square">
            <a:spAutoFit/>
          </a:bodyPr>
          <a:lstStyle/>
          <a:p>
            <a:pPr marL="114300" indent="0">
              <a:lnSpc>
                <a:spcPct val="114999"/>
              </a:lnSpc>
              <a:buNone/>
            </a:pPr>
            <a:r>
              <a:rPr lang="en-US" sz="2000" b="1" dirty="0">
                <a:solidFill>
                  <a:srgbClr val="373D3F"/>
                </a:solidFill>
              </a:rPr>
              <a:t>You</a:t>
            </a:r>
            <a:r>
              <a:rPr lang="en-US" sz="2000" dirty="0">
                <a:solidFill>
                  <a:srgbClr val="373D3F"/>
                </a:solidFill>
              </a:rPr>
              <a:t> have an </a:t>
            </a:r>
            <a:r>
              <a:rPr lang="en-US" sz="2000" b="1" dirty="0">
                <a:solidFill>
                  <a:srgbClr val="373D3F"/>
                </a:solidFill>
              </a:rPr>
              <a:t>absolute advantage</a:t>
            </a:r>
            <a:r>
              <a:rPr lang="en-US" sz="2000" dirty="0">
                <a:solidFill>
                  <a:srgbClr val="373D3F"/>
                </a:solidFill>
              </a:rPr>
              <a:t> in pineapples as you can grow a maximum of 30 while Jamie can produce a maximum of 15. </a:t>
            </a:r>
            <a:endParaRPr lang="en-CA" sz="2000" dirty="0">
              <a:solidFill>
                <a:srgbClr val="434343"/>
              </a:solidFill>
            </a:endParaRPr>
          </a:p>
        </p:txBody>
      </p:sp>
      <p:pic>
        <p:nvPicPr>
          <p:cNvPr id="7" name="Picture 2" descr="Fig 2.5 ">
            <a:extLst>
              <a:ext uri="{FF2B5EF4-FFF2-40B4-BE49-F238E27FC236}">
                <a16:creationId xmlns:a16="http://schemas.microsoft.com/office/drawing/2014/main" id="{DC30F6B0-15C9-4205-BD5E-C6DFCFBA1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404" y="1738485"/>
            <a:ext cx="3204961" cy="30055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1700" y="1079626"/>
            <a:ext cx="4866772" cy="646331"/>
          </a:xfrm>
          <a:prstGeom prst="rect">
            <a:avLst/>
          </a:prstGeom>
          <a:noFill/>
        </p:spPr>
        <p:txBody>
          <a:bodyPr wrap="square" rtlCol="0">
            <a:spAutoFit/>
          </a:bodyPr>
          <a:lstStyle/>
          <a:p>
            <a:r>
              <a:rPr lang="en-CA" sz="1800" dirty="0"/>
              <a:t>Look at Your and Jamie’s production possibilities below:</a:t>
            </a:r>
          </a:p>
        </p:txBody>
      </p:sp>
    </p:spTree>
    <p:extLst>
      <p:ext uri="{BB962C8B-B14F-4D97-AF65-F5344CB8AC3E}">
        <p14:creationId xmlns:p14="http://schemas.microsoft.com/office/powerpoint/2010/main" val="361574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2.9 PPF and Absolute Advantage</a:t>
            </a:r>
            <a:endParaRPr lang="en-CA" dirty="0"/>
          </a:p>
        </p:txBody>
      </p:sp>
      <p:pic>
        <p:nvPicPr>
          <p:cNvPr id="5" name="Picture 2" descr="A T chart showing the list of possibilities on the left and the values for P and C on the right: A-0, 15 B-10, 12 C-20, 8 D-30, 0">
            <a:extLst>
              <a:ext uri="{FF2B5EF4-FFF2-40B4-BE49-F238E27FC236}">
                <a16:creationId xmlns:a16="http://schemas.microsoft.com/office/drawing/2014/main" id="{458D2B57-88AC-2B35-D5E3-723208052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 y="1761635"/>
            <a:ext cx="3157038" cy="2946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14548" y="1079626"/>
            <a:ext cx="2517752" cy="3170099"/>
          </a:xfrm>
          <a:prstGeom prst="rect">
            <a:avLst/>
          </a:prstGeom>
        </p:spPr>
        <p:txBody>
          <a:bodyPr wrap="square">
            <a:spAutoFit/>
          </a:bodyPr>
          <a:lstStyle/>
          <a:p>
            <a:pPr marL="114300" indent="0">
              <a:buNone/>
            </a:pPr>
            <a:r>
              <a:rPr lang="en-US" sz="2000" b="1" dirty="0">
                <a:solidFill>
                  <a:srgbClr val="373D3F"/>
                </a:solidFill>
              </a:rPr>
              <a:t>Jamie</a:t>
            </a:r>
            <a:r>
              <a:rPr lang="en-US" sz="2000" dirty="0">
                <a:solidFill>
                  <a:srgbClr val="373D3F"/>
                </a:solidFill>
              </a:rPr>
              <a:t> has an </a:t>
            </a:r>
            <a:r>
              <a:rPr lang="en-US" sz="2000" b="1" dirty="0">
                <a:solidFill>
                  <a:srgbClr val="373D3F"/>
                </a:solidFill>
              </a:rPr>
              <a:t>absolute advantage </a:t>
            </a:r>
            <a:r>
              <a:rPr lang="en-US" sz="2000" dirty="0">
                <a:solidFill>
                  <a:srgbClr val="373D3F"/>
                </a:solidFill>
              </a:rPr>
              <a:t>in crabs as he can produce a maximum of 20 while you can produce a maximum of 15 crabs.</a:t>
            </a:r>
            <a:endParaRPr lang="en-CA" sz="2000" dirty="0">
              <a:solidFill>
                <a:srgbClr val="434343"/>
              </a:solidFill>
            </a:endParaRPr>
          </a:p>
        </p:txBody>
      </p:sp>
      <p:pic>
        <p:nvPicPr>
          <p:cNvPr id="7" name="Picture 2" descr="Fig 2.5 ">
            <a:extLst>
              <a:ext uri="{FF2B5EF4-FFF2-40B4-BE49-F238E27FC236}">
                <a16:creationId xmlns:a16="http://schemas.microsoft.com/office/drawing/2014/main" id="{DC30F6B0-15C9-4205-BD5E-C6DFCFBA1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404" y="1738485"/>
            <a:ext cx="3204961" cy="30055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1700" y="1079626"/>
            <a:ext cx="4866772" cy="646331"/>
          </a:xfrm>
          <a:prstGeom prst="rect">
            <a:avLst/>
          </a:prstGeom>
          <a:noFill/>
        </p:spPr>
        <p:txBody>
          <a:bodyPr wrap="square" rtlCol="0">
            <a:spAutoFit/>
          </a:bodyPr>
          <a:lstStyle/>
          <a:p>
            <a:r>
              <a:rPr lang="en-CA" sz="1800" dirty="0"/>
              <a:t>Look at Your and Jamie’s production possibilities below:</a:t>
            </a:r>
          </a:p>
        </p:txBody>
      </p:sp>
    </p:spTree>
    <p:extLst>
      <p:ext uri="{BB962C8B-B14F-4D97-AF65-F5344CB8AC3E}">
        <p14:creationId xmlns:p14="http://schemas.microsoft.com/office/powerpoint/2010/main" val="372488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3B6D-776B-469F-A263-24EEF465D080}"/>
              </a:ext>
            </a:extLst>
          </p:cNvPr>
          <p:cNvSpPr>
            <a:spLocks noGrp="1"/>
          </p:cNvSpPr>
          <p:nvPr>
            <p:ph type="title"/>
          </p:nvPr>
        </p:nvSpPr>
        <p:spPr/>
        <p:txBody>
          <a:bodyPr>
            <a:noAutofit/>
          </a:bodyPr>
          <a:lstStyle/>
          <a:p>
            <a:r>
              <a:rPr lang="en-CA" b="1" dirty="0">
                <a:latin typeface="+mj-lt"/>
              </a:rPr>
              <a:t>2.9 Comparative Advantage</a:t>
            </a:r>
          </a:p>
        </p:txBody>
      </p:sp>
      <p:sp>
        <p:nvSpPr>
          <p:cNvPr id="3" name="Text Placeholder 2">
            <a:extLst>
              <a:ext uri="{FF2B5EF4-FFF2-40B4-BE49-F238E27FC236}">
                <a16:creationId xmlns:a16="http://schemas.microsoft.com/office/drawing/2014/main" id="{BE6200AF-9445-44B6-8206-4393136B555F}"/>
              </a:ext>
            </a:extLst>
          </p:cNvPr>
          <p:cNvSpPr>
            <a:spLocks noGrp="1"/>
          </p:cNvSpPr>
          <p:nvPr>
            <p:ph type="body" idx="1"/>
          </p:nvPr>
        </p:nvSpPr>
        <p:spPr>
          <a:xfrm>
            <a:off x="311701" y="1442108"/>
            <a:ext cx="3982508" cy="2933122"/>
          </a:xfrm>
        </p:spPr>
        <p:txBody>
          <a:bodyPr>
            <a:normAutofit fontScale="92500" lnSpcReduction="20000"/>
          </a:bodyPr>
          <a:lstStyle/>
          <a:p>
            <a:pPr marL="114300" indent="0">
              <a:buNone/>
            </a:pPr>
            <a:r>
              <a:rPr lang="en-US" dirty="0">
                <a:solidFill>
                  <a:srgbClr val="373D3F"/>
                </a:solidFill>
              </a:rPr>
              <a:t>The graph here shows Jamie’s production possibilities, as illustrated by the table on the previous slide.</a:t>
            </a:r>
            <a:endParaRPr lang="en-CA" dirty="0"/>
          </a:p>
          <a:p>
            <a:pPr marL="114300" indent="0">
              <a:buNone/>
            </a:pPr>
            <a:endParaRPr lang="en-US" b="1" dirty="0">
              <a:latin typeface="+mn-lt"/>
            </a:endParaRPr>
          </a:p>
          <a:p>
            <a:pPr marL="114300" indent="0">
              <a:buNone/>
            </a:pPr>
            <a:endParaRPr lang="en-US" b="1" dirty="0">
              <a:latin typeface="+mn-lt"/>
            </a:endParaRPr>
          </a:p>
          <a:p>
            <a:pPr marL="114300" indent="0">
              <a:buNone/>
            </a:pPr>
            <a:r>
              <a:rPr lang="en-US" b="1" dirty="0">
                <a:latin typeface="+mn-lt"/>
              </a:rPr>
              <a:t>Comparative Advantage. </a:t>
            </a:r>
            <a:r>
              <a:rPr lang="en-US" dirty="0">
                <a:latin typeface="+mn-lt"/>
              </a:rPr>
              <a:t>When one can produce a good at a </a:t>
            </a:r>
            <a:r>
              <a:rPr lang="en-US" b="1" i="1" dirty="0">
                <a:latin typeface="+mn-lt"/>
              </a:rPr>
              <a:t>lower</a:t>
            </a:r>
            <a:r>
              <a:rPr lang="en-US" dirty="0">
                <a:latin typeface="+mn-lt"/>
              </a:rPr>
              <a:t> opportunity cost than another, the person is said to be efficient or have a comparative advantage in producing that good.</a:t>
            </a:r>
            <a:endParaRPr lang="en-CA" dirty="0">
              <a:latin typeface="+mn-lt"/>
            </a:endParaRPr>
          </a:p>
        </p:txBody>
      </p:sp>
      <p:pic>
        <p:nvPicPr>
          <p:cNvPr id="7" name="Picture 6">
            <a:extLst>
              <a:ext uri="{FF2B5EF4-FFF2-40B4-BE49-F238E27FC236}">
                <a16:creationId xmlns:a16="http://schemas.microsoft.com/office/drawing/2014/main" id="{645EBA9C-1A61-AA58-FFB8-A3AB1A087541}"/>
              </a:ext>
            </a:extLst>
          </p:cNvPr>
          <p:cNvPicPr>
            <a:picLocks noChangeAspect="1"/>
          </p:cNvPicPr>
          <p:nvPr/>
        </p:nvPicPr>
        <p:blipFill>
          <a:blip r:embed="rId3"/>
          <a:srcRect/>
          <a:stretch/>
        </p:blipFill>
        <p:spPr>
          <a:xfrm>
            <a:off x="4572000" y="1021400"/>
            <a:ext cx="4106696" cy="3774536"/>
          </a:xfrm>
          <a:prstGeom prst="rect">
            <a:avLst/>
          </a:prstGeom>
        </p:spPr>
      </p:pic>
    </p:spTree>
    <p:extLst>
      <p:ext uri="{BB962C8B-B14F-4D97-AF65-F5344CB8AC3E}">
        <p14:creationId xmlns:p14="http://schemas.microsoft.com/office/powerpoint/2010/main" val="199968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B711-FE0E-426B-9B29-C342F999045E}"/>
              </a:ext>
            </a:extLst>
          </p:cNvPr>
          <p:cNvSpPr>
            <a:spLocks noGrp="1"/>
          </p:cNvSpPr>
          <p:nvPr>
            <p:ph type="title"/>
          </p:nvPr>
        </p:nvSpPr>
        <p:spPr/>
        <p:txBody>
          <a:bodyPr>
            <a:noAutofit/>
          </a:bodyPr>
          <a:lstStyle/>
          <a:p>
            <a:r>
              <a:rPr lang="en-CA" b="1" dirty="0">
                <a:latin typeface="+mj-lt"/>
              </a:rPr>
              <a:t>2.10 Gains from Trade</a:t>
            </a:r>
          </a:p>
        </p:txBody>
      </p:sp>
      <p:sp>
        <p:nvSpPr>
          <p:cNvPr id="3" name="Text Placeholder 2">
            <a:extLst>
              <a:ext uri="{FF2B5EF4-FFF2-40B4-BE49-F238E27FC236}">
                <a16:creationId xmlns:a16="http://schemas.microsoft.com/office/drawing/2014/main" id="{7B53351B-B9C9-4936-A941-1BF28F093876}"/>
              </a:ext>
            </a:extLst>
          </p:cNvPr>
          <p:cNvSpPr>
            <a:spLocks noGrp="1"/>
          </p:cNvSpPr>
          <p:nvPr>
            <p:ph type="body" idx="1"/>
          </p:nvPr>
        </p:nvSpPr>
        <p:spPr>
          <a:xfrm>
            <a:off x="311700" y="1017799"/>
            <a:ext cx="8520600" cy="2743971"/>
          </a:xfrm>
        </p:spPr>
        <p:txBody>
          <a:bodyPr>
            <a:normAutofit fontScale="85000" lnSpcReduction="20000"/>
          </a:bodyPr>
          <a:lstStyle/>
          <a:p>
            <a:pPr marL="114300" indent="0">
              <a:buNone/>
            </a:pPr>
            <a:r>
              <a:rPr lang="en-CA" b="1" dirty="0">
                <a:latin typeface="+mn-lt"/>
              </a:rPr>
              <a:t>Before Trade Production Possibilities:</a:t>
            </a:r>
          </a:p>
          <a:p>
            <a:pPr marL="114300" indent="0">
              <a:lnSpc>
                <a:spcPct val="114999"/>
              </a:lnSpc>
              <a:buNone/>
            </a:pPr>
            <a:r>
              <a:rPr lang="en-US" dirty="0">
                <a:solidFill>
                  <a:srgbClr val="373D3F"/>
                </a:solidFill>
                <a:latin typeface="+mn-lt"/>
              </a:rPr>
              <a:t>Suppose You are currently producing 20 pineapples and 8 crabs (point </a:t>
            </a:r>
            <a:r>
              <a:rPr lang="en-US" b="1" dirty="0">
                <a:solidFill>
                  <a:srgbClr val="373D3F"/>
                </a:solidFill>
                <a:latin typeface="+mn-lt"/>
              </a:rPr>
              <a:t>C</a:t>
            </a:r>
            <a:r>
              <a:rPr lang="en-US" dirty="0">
                <a:solidFill>
                  <a:srgbClr val="373D3F"/>
                </a:solidFill>
                <a:latin typeface="+mn-lt"/>
              </a:rPr>
              <a:t> on the PPF) while Jamie is currently producing 10 pineapples and 9 crabs (point </a:t>
            </a:r>
            <a:r>
              <a:rPr lang="en-US" b="1" dirty="0">
                <a:solidFill>
                  <a:srgbClr val="373D3F"/>
                </a:solidFill>
                <a:latin typeface="+mn-lt"/>
              </a:rPr>
              <a:t>C</a:t>
            </a:r>
            <a:r>
              <a:rPr lang="en-US" b="1" baseline="30000" dirty="0">
                <a:solidFill>
                  <a:srgbClr val="373D3F"/>
                </a:solidFill>
                <a:latin typeface="+mn-lt"/>
              </a:rPr>
              <a:t>1</a:t>
            </a:r>
            <a:r>
              <a:rPr lang="en-US" dirty="0">
                <a:solidFill>
                  <a:srgbClr val="373D3F"/>
                </a:solidFill>
                <a:latin typeface="+mn-lt"/>
              </a:rPr>
              <a:t> on the PPF). </a:t>
            </a:r>
          </a:p>
          <a:p>
            <a:pPr marL="114300" indent="0">
              <a:lnSpc>
                <a:spcPct val="114999"/>
              </a:lnSpc>
              <a:buNone/>
            </a:pPr>
            <a:endParaRPr lang="en-US" dirty="0">
              <a:solidFill>
                <a:srgbClr val="373D3F"/>
              </a:solidFill>
              <a:latin typeface="+mn-lt"/>
            </a:endParaRPr>
          </a:p>
          <a:p>
            <a:pPr marL="114300" indent="0">
              <a:lnSpc>
                <a:spcPct val="114999"/>
              </a:lnSpc>
              <a:buNone/>
            </a:pPr>
            <a:r>
              <a:rPr lang="en-US" dirty="0">
                <a:solidFill>
                  <a:srgbClr val="373D3F"/>
                </a:solidFill>
                <a:latin typeface="+mn-lt"/>
              </a:rPr>
              <a:t>Therefore, Your opportunity cost of producing a pineapple is 8/20 = 0.4 crabs and Jamie’s opportunity cost of producing a pineapple  is 9/10 = 0.9 crab. </a:t>
            </a:r>
          </a:p>
          <a:p>
            <a:pPr marL="114300" indent="0">
              <a:lnSpc>
                <a:spcPct val="114999"/>
              </a:lnSpc>
              <a:buNone/>
            </a:pPr>
            <a:r>
              <a:rPr lang="en-US" dirty="0">
                <a:solidFill>
                  <a:srgbClr val="373D3F"/>
                </a:solidFill>
                <a:latin typeface="+mn-lt"/>
              </a:rPr>
              <a:t>Your opportunity cost of producing a pineapple is lower than that of Jamie’s, so </a:t>
            </a:r>
            <a:r>
              <a:rPr lang="en-US" b="1" dirty="0">
                <a:solidFill>
                  <a:srgbClr val="373D3F"/>
                </a:solidFill>
                <a:latin typeface="+mn-lt"/>
              </a:rPr>
              <a:t>you have a comparative advantage in pineapples. </a:t>
            </a:r>
          </a:p>
          <a:p>
            <a:pPr marL="114300" indent="0">
              <a:lnSpc>
                <a:spcPct val="114999"/>
              </a:lnSpc>
              <a:buNone/>
            </a:pPr>
            <a:r>
              <a:rPr lang="en-US" dirty="0">
                <a:solidFill>
                  <a:srgbClr val="373D3F"/>
                </a:solidFill>
                <a:latin typeface="+mn-lt"/>
              </a:rPr>
              <a:t>Your opportunity cost of producing a crab = 20/8 = 2.5 pineapples, while Jamie’s</a:t>
            </a:r>
            <a:r>
              <a:rPr lang="en-US" dirty="0">
                <a:solidFill>
                  <a:srgbClr val="373D3F"/>
                </a:solidFill>
              </a:rPr>
              <a:t> opportunity cost of producing a crab = 10/9 = 1.1 pineapple. Jamie’s opportunity cost of producing a crab is lower than that of Yours, so </a:t>
            </a:r>
            <a:r>
              <a:rPr lang="en-US" b="1" dirty="0">
                <a:solidFill>
                  <a:srgbClr val="373D3F"/>
                </a:solidFill>
              </a:rPr>
              <a:t>Jamie has a comparative advantage in crabs. </a:t>
            </a:r>
          </a:p>
          <a:p>
            <a:pPr marL="114300" indent="0">
              <a:lnSpc>
                <a:spcPct val="114999"/>
              </a:lnSpc>
              <a:buNone/>
            </a:pPr>
            <a:endParaRPr lang="en-CA" dirty="0">
              <a:latin typeface="+mn-lt"/>
            </a:endParaRPr>
          </a:p>
        </p:txBody>
      </p:sp>
      <p:graphicFrame>
        <p:nvGraphicFramePr>
          <p:cNvPr id="4" name="Table 4">
            <a:extLst>
              <a:ext uri="{FF2B5EF4-FFF2-40B4-BE49-F238E27FC236}">
                <a16:creationId xmlns:a16="http://schemas.microsoft.com/office/drawing/2014/main" id="{5E946B6F-807D-4A72-86D7-39C64E29FEB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1724587"/>
              </p:ext>
            </p:extLst>
          </p:nvPr>
        </p:nvGraphicFramePr>
        <p:xfrm>
          <a:off x="1753355" y="3761771"/>
          <a:ext cx="5862786" cy="1097280"/>
        </p:xfrm>
        <a:graphic>
          <a:graphicData uri="http://schemas.openxmlformats.org/drawingml/2006/table">
            <a:tbl>
              <a:tblPr firstRow="1" bandRow="1">
                <a:tableStyleId>{5C22544A-7EE6-4342-B048-85BDC9FD1C3A}</a:tableStyleId>
              </a:tblPr>
              <a:tblGrid>
                <a:gridCol w="1954262">
                  <a:extLst>
                    <a:ext uri="{9D8B030D-6E8A-4147-A177-3AD203B41FA5}">
                      <a16:colId xmlns:a16="http://schemas.microsoft.com/office/drawing/2014/main" val="3866734137"/>
                    </a:ext>
                  </a:extLst>
                </a:gridCol>
                <a:gridCol w="1954262">
                  <a:extLst>
                    <a:ext uri="{9D8B030D-6E8A-4147-A177-3AD203B41FA5}">
                      <a16:colId xmlns:a16="http://schemas.microsoft.com/office/drawing/2014/main" val="1840535767"/>
                    </a:ext>
                  </a:extLst>
                </a:gridCol>
                <a:gridCol w="1954262">
                  <a:extLst>
                    <a:ext uri="{9D8B030D-6E8A-4147-A177-3AD203B41FA5}">
                      <a16:colId xmlns:a16="http://schemas.microsoft.com/office/drawing/2014/main" val="2096033941"/>
                    </a:ext>
                  </a:extLst>
                </a:gridCol>
              </a:tblGrid>
              <a:tr h="278150">
                <a:tc>
                  <a:txBody>
                    <a:bodyPr/>
                    <a:lstStyle/>
                    <a:p>
                      <a:endParaRPr lang="en-CA" dirty="0"/>
                    </a:p>
                  </a:txBody>
                  <a:tcPr/>
                </a:tc>
                <a:tc>
                  <a:txBody>
                    <a:bodyPr/>
                    <a:lstStyle/>
                    <a:p>
                      <a:r>
                        <a:rPr lang="en-CA" sz="1800" dirty="0">
                          <a:latin typeface="Roboto" panose="02000000000000000000" pitchFamily="2" charset="0"/>
                          <a:ea typeface="Roboto" panose="02000000000000000000" pitchFamily="2" charset="0"/>
                        </a:rPr>
                        <a:t>Pineapple </a:t>
                      </a:r>
                    </a:p>
                  </a:txBody>
                  <a:tcPr/>
                </a:tc>
                <a:tc>
                  <a:txBody>
                    <a:bodyPr/>
                    <a:lstStyle/>
                    <a:p>
                      <a:r>
                        <a:rPr lang="en-CA" sz="1800" dirty="0">
                          <a:latin typeface="Roboto" panose="02000000000000000000" pitchFamily="2" charset="0"/>
                          <a:ea typeface="Roboto" panose="02000000000000000000" pitchFamily="2" charset="0"/>
                        </a:rPr>
                        <a:t>Crab</a:t>
                      </a:r>
                    </a:p>
                  </a:txBody>
                  <a:tcPr/>
                </a:tc>
                <a:extLst>
                  <a:ext uri="{0D108BD9-81ED-4DB2-BD59-A6C34878D82A}">
                    <a16:rowId xmlns:a16="http://schemas.microsoft.com/office/drawing/2014/main" val="3649876129"/>
                  </a:ext>
                </a:extLst>
              </a:tr>
              <a:tr h="282013">
                <a:tc>
                  <a:txBody>
                    <a:bodyPr/>
                    <a:lstStyle/>
                    <a:p>
                      <a:r>
                        <a:rPr lang="en-CA" sz="1800" dirty="0">
                          <a:solidFill>
                            <a:srgbClr val="080808"/>
                          </a:solidFill>
                          <a:latin typeface="Roboto" panose="02000000000000000000" pitchFamily="2" charset="0"/>
                          <a:ea typeface="Roboto" panose="02000000000000000000" pitchFamily="2" charset="0"/>
                        </a:rPr>
                        <a:t>You</a:t>
                      </a: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8</a:t>
                      </a:r>
                    </a:p>
                  </a:txBody>
                  <a:tcPr/>
                </a:tc>
                <a:extLst>
                  <a:ext uri="{0D108BD9-81ED-4DB2-BD59-A6C34878D82A}">
                    <a16:rowId xmlns:a16="http://schemas.microsoft.com/office/drawing/2014/main" val="905054268"/>
                  </a:ext>
                </a:extLst>
              </a:tr>
              <a:tr h="282013">
                <a:tc>
                  <a:txBody>
                    <a:bodyPr/>
                    <a:lstStyle/>
                    <a:p>
                      <a:r>
                        <a:rPr lang="en-CA" sz="1800" dirty="0">
                          <a:solidFill>
                            <a:srgbClr val="080808"/>
                          </a:solidFill>
                          <a:latin typeface="Roboto" panose="02000000000000000000" pitchFamily="2" charset="0"/>
                          <a:ea typeface="Roboto" panose="02000000000000000000" pitchFamily="2" charset="0"/>
                        </a:rPr>
                        <a:t>Jamie</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355757845"/>
                  </a:ext>
                </a:extLst>
              </a:tr>
            </a:tbl>
          </a:graphicData>
        </a:graphic>
      </p:graphicFrame>
    </p:spTree>
    <p:extLst>
      <p:ext uri="{BB962C8B-B14F-4D97-AF65-F5344CB8AC3E}">
        <p14:creationId xmlns:p14="http://schemas.microsoft.com/office/powerpoint/2010/main" val="53128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E6B711-FE0E-426B-9B29-C342F999045E}"/>
              </a:ext>
            </a:extLst>
          </p:cNvPr>
          <p:cNvSpPr>
            <a:spLocks noGrp="1"/>
          </p:cNvSpPr>
          <p:nvPr>
            <p:ph type="title"/>
          </p:nvPr>
        </p:nvSpPr>
        <p:spPr>
          <a:xfrm>
            <a:off x="311700" y="322425"/>
            <a:ext cx="8520600" cy="607800"/>
          </a:xfrm>
        </p:spPr>
        <p:txBody>
          <a:bodyPr>
            <a:noAutofit/>
          </a:bodyPr>
          <a:lstStyle/>
          <a:p>
            <a:r>
              <a:rPr lang="en-CA" b="1" dirty="0">
                <a:latin typeface="+mj-lt"/>
              </a:rPr>
              <a:t>2.10 Gains from Trade</a:t>
            </a:r>
          </a:p>
        </p:txBody>
      </p:sp>
      <p:sp>
        <p:nvSpPr>
          <p:cNvPr id="10" name="TextBox 9"/>
          <p:cNvSpPr txBox="1"/>
          <p:nvPr/>
        </p:nvSpPr>
        <p:spPr>
          <a:xfrm>
            <a:off x="497711" y="1042675"/>
            <a:ext cx="7755037" cy="646331"/>
          </a:xfrm>
          <a:prstGeom prst="rect">
            <a:avLst/>
          </a:prstGeom>
          <a:noFill/>
        </p:spPr>
        <p:txBody>
          <a:bodyPr wrap="square" rtlCol="0">
            <a:spAutoFit/>
          </a:bodyPr>
          <a:lstStyle/>
          <a:p>
            <a:r>
              <a:rPr lang="en-CA" sz="1800" dirty="0"/>
              <a:t>Look at the </a:t>
            </a:r>
            <a:r>
              <a:rPr lang="en-CA" sz="1800" b="1" dirty="0"/>
              <a:t>Before trade production and consumption </a:t>
            </a:r>
            <a:r>
              <a:rPr lang="en-CA" sz="1800" dirty="0"/>
              <a:t>points for You and Jamie in the graphs below:</a:t>
            </a:r>
          </a:p>
        </p:txBody>
      </p:sp>
      <p:pic>
        <p:nvPicPr>
          <p:cNvPr id="3" name="Picture 2">
            <a:extLst>
              <a:ext uri="{FF2B5EF4-FFF2-40B4-BE49-F238E27FC236}">
                <a16:creationId xmlns:a16="http://schemas.microsoft.com/office/drawing/2014/main" id="{22DA1172-433F-2D79-7CDF-5BEBF62F0E3C}"/>
              </a:ext>
            </a:extLst>
          </p:cNvPr>
          <p:cNvPicPr>
            <a:picLocks noChangeAspect="1"/>
          </p:cNvPicPr>
          <p:nvPr/>
        </p:nvPicPr>
        <p:blipFill>
          <a:blip r:embed="rId2"/>
          <a:srcRect/>
          <a:stretch/>
        </p:blipFill>
        <p:spPr>
          <a:xfrm>
            <a:off x="497711" y="1972821"/>
            <a:ext cx="4293550" cy="2711715"/>
          </a:xfrm>
          <a:prstGeom prst="rect">
            <a:avLst/>
          </a:prstGeom>
        </p:spPr>
      </p:pic>
      <p:pic>
        <p:nvPicPr>
          <p:cNvPr id="8" name="Picture 7">
            <a:extLst>
              <a:ext uri="{FF2B5EF4-FFF2-40B4-BE49-F238E27FC236}">
                <a16:creationId xmlns:a16="http://schemas.microsoft.com/office/drawing/2014/main" id="{70C9896F-943B-7613-2DBB-BBFC1E94B54C}"/>
              </a:ext>
            </a:extLst>
          </p:cNvPr>
          <p:cNvPicPr>
            <a:picLocks noChangeAspect="1"/>
          </p:cNvPicPr>
          <p:nvPr/>
        </p:nvPicPr>
        <p:blipFill>
          <a:blip r:embed="rId3"/>
          <a:srcRect/>
          <a:stretch/>
        </p:blipFill>
        <p:spPr>
          <a:xfrm>
            <a:off x="5112824" y="1689006"/>
            <a:ext cx="3259137" cy="2995531"/>
          </a:xfrm>
          <a:prstGeom prst="rect">
            <a:avLst/>
          </a:prstGeom>
        </p:spPr>
      </p:pic>
    </p:spTree>
    <p:extLst>
      <p:ext uri="{BB962C8B-B14F-4D97-AF65-F5344CB8AC3E}">
        <p14:creationId xmlns:p14="http://schemas.microsoft.com/office/powerpoint/2010/main" val="1121831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7A8F-30AE-4A00-8F8C-45A94EBD0FA6}"/>
              </a:ext>
            </a:extLst>
          </p:cNvPr>
          <p:cNvSpPr>
            <a:spLocks noGrp="1"/>
          </p:cNvSpPr>
          <p:nvPr>
            <p:ph type="title"/>
          </p:nvPr>
        </p:nvSpPr>
        <p:spPr/>
        <p:txBody>
          <a:bodyPr>
            <a:noAutofit/>
          </a:bodyPr>
          <a:lstStyle/>
          <a:p>
            <a:r>
              <a:rPr lang="en-CA" b="1" dirty="0">
                <a:latin typeface="+mj-lt"/>
              </a:rPr>
              <a:t>2.11 Exchange</a:t>
            </a:r>
          </a:p>
        </p:txBody>
      </p:sp>
      <p:pic>
        <p:nvPicPr>
          <p:cNvPr id="5" name="Picture 4">
            <a:extLst>
              <a:ext uri="{FF2B5EF4-FFF2-40B4-BE49-F238E27FC236}">
                <a16:creationId xmlns:a16="http://schemas.microsoft.com/office/drawing/2014/main" id="{AB33641B-20A4-C6A8-C3A5-143A31ECACBA}"/>
              </a:ext>
            </a:extLst>
          </p:cNvPr>
          <p:cNvPicPr>
            <a:picLocks noChangeAspect="1"/>
          </p:cNvPicPr>
          <p:nvPr/>
        </p:nvPicPr>
        <p:blipFill>
          <a:blip r:embed="rId3"/>
          <a:srcRect/>
          <a:stretch/>
        </p:blipFill>
        <p:spPr>
          <a:xfrm>
            <a:off x="2327067" y="2184613"/>
            <a:ext cx="5365937" cy="2541760"/>
          </a:xfrm>
          <a:prstGeom prst="rect">
            <a:avLst/>
          </a:prstGeom>
        </p:spPr>
      </p:pic>
      <p:sp>
        <p:nvSpPr>
          <p:cNvPr id="3" name="Text Placeholder 2">
            <a:extLst>
              <a:ext uri="{FF2B5EF4-FFF2-40B4-BE49-F238E27FC236}">
                <a16:creationId xmlns:a16="http://schemas.microsoft.com/office/drawing/2014/main" id="{A5B3F251-6B5F-D6A6-C732-D864C5A59B76}"/>
              </a:ext>
            </a:extLst>
          </p:cNvPr>
          <p:cNvSpPr>
            <a:spLocks noGrp="1"/>
          </p:cNvSpPr>
          <p:nvPr>
            <p:ph type="body" idx="1"/>
          </p:nvPr>
        </p:nvSpPr>
        <p:spPr>
          <a:xfrm>
            <a:off x="311700" y="1043325"/>
            <a:ext cx="8245071" cy="1448205"/>
          </a:xfrm>
        </p:spPr>
        <p:txBody>
          <a:bodyPr>
            <a:normAutofit/>
          </a:bodyPr>
          <a:lstStyle/>
          <a:p>
            <a:pPr marL="114300" indent="0">
              <a:buNone/>
            </a:pPr>
            <a:r>
              <a:rPr lang="en-US" b="1" dirty="0">
                <a:solidFill>
                  <a:srgbClr val="373D3F"/>
                </a:solidFill>
                <a:latin typeface="+mj-lt"/>
                <a:ea typeface="Roboto" panose="02000000000000000000" pitchFamily="2" charset="0"/>
              </a:rPr>
              <a:t>Exchange</a:t>
            </a:r>
            <a:r>
              <a:rPr lang="en-US" dirty="0">
                <a:solidFill>
                  <a:srgbClr val="373D3F"/>
                </a:solidFill>
                <a:latin typeface="+mj-lt"/>
                <a:ea typeface="Roboto" panose="02000000000000000000" pitchFamily="2" charset="0"/>
              </a:rPr>
              <a:t>: If you and Jamie choose to trade </a:t>
            </a:r>
            <a:r>
              <a:rPr lang="en-US" b="1" dirty="0">
                <a:solidFill>
                  <a:srgbClr val="373D3F"/>
                </a:solidFill>
                <a:latin typeface="+mj-lt"/>
                <a:ea typeface="Roboto" panose="02000000000000000000" pitchFamily="2" charset="0"/>
              </a:rPr>
              <a:t>10 pineapples for 9 crabs</a:t>
            </a:r>
            <a:r>
              <a:rPr lang="en-US" dirty="0">
                <a:solidFill>
                  <a:srgbClr val="373D3F"/>
                </a:solidFill>
                <a:latin typeface="+mj-lt"/>
                <a:ea typeface="Roboto" panose="02000000000000000000" pitchFamily="2" charset="0"/>
              </a:rPr>
              <a:t>, then after trade you are left with 20 pineapples and 9 crabs (point S in Fig 2.8 Panel [A]) while Jamie is left with 10 pineapples and 11 crabs (Point S’ in Fig 2.8 Panel [B])</a:t>
            </a:r>
            <a:endParaRPr lang="en-CA" dirty="0">
              <a:latin typeface="+mj-lt"/>
              <a:ea typeface="Roboto" panose="02000000000000000000" pitchFamily="2" charset="0"/>
            </a:endParaRPr>
          </a:p>
        </p:txBody>
      </p:sp>
      <p:sp>
        <p:nvSpPr>
          <p:cNvPr id="7" name="TextBox 6">
            <a:extLst>
              <a:ext uri="{FF2B5EF4-FFF2-40B4-BE49-F238E27FC236}">
                <a16:creationId xmlns:a16="http://schemas.microsoft.com/office/drawing/2014/main" id="{73E9D31A-3E61-414B-B30D-03C916141BE1}"/>
              </a:ext>
            </a:extLst>
          </p:cNvPr>
          <p:cNvSpPr txBox="1"/>
          <p:nvPr/>
        </p:nvSpPr>
        <p:spPr>
          <a:xfrm>
            <a:off x="4881084" y="4629741"/>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2.8</a:t>
            </a:r>
            <a:endParaRPr lang="en-CA" sz="1100" dirty="0"/>
          </a:p>
        </p:txBody>
      </p:sp>
    </p:spTree>
    <p:extLst>
      <p:ext uri="{BB962C8B-B14F-4D97-AF65-F5344CB8AC3E}">
        <p14:creationId xmlns:p14="http://schemas.microsoft.com/office/powerpoint/2010/main" val="3887341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CA" dirty="0"/>
              <a:t>Therefore, now You are able to consume 20 Pineapples and 9 crabs (one more crab than what you were producing before trade) and Jamie is able to consume 10 pineapples and 11 crabs (one more crab than what he was producing before trade).</a:t>
            </a:r>
          </a:p>
          <a:p>
            <a:endParaRPr lang="en-CA" dirty="0"/>
          </a:p>
          <a:p>
            <a:r>
              <a:rPr lang="en-CA" dirty="0"/>
              <a:t>So, this exchange resulted in mutual gains for both trading partners. </a:t>
            </a:r>
          </a:p>
        </p:txBody>
      </p:sp>
      <p:sp>
        <p:nvSpPr>
          <p:cNvPr id="4" name="Title 1">
            <a:extLst>
              <a:ext uri="{FF2B5EF4-FFF2-40B4-BE49-F238E27FC236}">
                <a16:creationId xmlns:a16="http://schemas.microsoft.com/office/drawing/2014/main" id="{B32D7A8F-30AE-4A00-8F8C-45A94EBD0FA6}"/>
              </a:ext>
            </a:extLst>
          </p:cNvPr>
          <p:cNvSpPr>
            <a:spLocks noGrp="1"/>
          </p:cNvSpPr>
          <p:nvPr>
            <p:ph type="title"/>
          </p:nvPr>
        </p:nvSpPr>
        <p:spPr/>
        <p:txBody>
          <a:bodyPr>
            <a:noAutofit/>
          </a:bodyPr>
          <a:lstStyle/>
          <a:p>
            <a:r>
              <a:rPr lang="en-CA" b="1" dirty="0">
                <a:latin typeface="+mj-lt"/>
              </a:rPr>
              <a:t>2.11 Exchange</a:t>
            </a:r>
          </a:p>
        </p:txBody>
      </p:sp>
    </p:spTree>
    <p:extLst>
      <p:ext uri="{BB962C8B-B14F-4D97-AF65-F5344CB8AC3E}">
        <p14:creationId xmlns:p14="http://schemas.microsoft.com/office/powerpoint/2010/main" val="352632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EF1-8FEF-48D5-8472-033122486E77}"/>
              </a:ext>
            </a:extLst>
          </p:cNvPr>
          <p:cNvSpPr>
            <a:spLocks noGrp="1"/>
          </p:cNvSpPr>
          <p:nvPr>
            <p:ph type="title"/>
          </p:nvPr>
        </p:nvSpPr>
        <p:spPr>
          <a:xfrm>
            <a:off x="311698" y="353775"/>
            <a:ext cx="8520600" cy="607800"/>
          </a:xfrm>
        </p:spPr>
        <p:txBody>
          <a:bodyPr>
            <a:noAutofit/>
          </a:bodyPr>
          <a:lstStyle/>
          <a:p>
            <a:r>
              <a:rPr lang="en-CA" b="1" dirty="0">
                <a:latin typeface="+mj-lt"/>
              </a:rPr>
              <a:t>2.12 Implications </a:t>
            </a:r>
          </a:p>
        </p:txBody>
      </p:sp>
      <p:graphicFrame>
        <p:nvGraphicFramePr>
          <p:cNvPr id="6" name="Table 6">
            <a:extLst>
              <a:ext uri="{FF2B5EF4-FFF2-40B4-BE49-F238E27FC236}">
                <a16:creationId xmlns:a16="http://schemas.microsoft.com/office/drawing/2014/main" id="{CE461A02-171B-4F75-A10B-ED5F38D2B016}"/>
              </a:ext>
            </a:extLst>
          </p:cNvPr>
          <p:cNvGraphicFramePr>
            <a:graphicFrameLocks noGrp="1"/>
          </p:cNvGraphicFramePr>
          <p:nvPr>
            <p:extLst>
              <p:ext uri="{D42A27DB-BD31-4B8C-83A1-F6EECF244321}">
                <p14:modId xmlns:p14="http://schemas.microsoft.com/office/powerpoint/2010/main" val="2778673394"/>
              </p:ext>
            </p:extLst>
          </p:nvPr>
        </p:nvGraphicFramePr>
        <p:xfrm>
          <a:off x="311699" y="961575"/>
          <a:ext cx="8520601" cy="2499360"/>
        </p:xfrm>
        <a:graphic>
          <a:graphicData uri="http://schemas.openxmlformats.org/drawingml/2006/table">
            <a:tbl>
              <a:tblPr firstRow="1" bandRow="1">
                <a:tableStyleId>{5C22544A-7EE6-4342-B048-85BDC9FD1C3A}</a:tableStyleId>
              </a:tblPr>
              <a:tblGrid>
                <a:gridCol w="2692283">
                  <a:extLst>
                    <a:ext uri="{9D8B030D-6E8A-4147-A177-3AD203B41FA5}">
                      <a16:colId xmlns:a16="http://schemas.microsoft.com/office/drawing/2014/main" val="1315296449"/>
                    </a:ext>
                  </a:extLst>
                </a:gridCol>
                <a:gridCol w="1404245">
                  <a:extLst>
                    <a:ext uri="{9D8B030D-6E8A-4147-A177-3AD203B41FA5}">
                      <a16:colId xmlns:a16="http://schemas.microsoft.com/office/drawing/2014/main" val="809241966"/>
                    </a:ext>
                  </a:extLst>
                </a:gridCol>
                <a:gridCol w="1015833">
                  <a:extLst>
                    <a:ext uri="{9D8B030D-6E8A-4147-A177-3AD203B41FA5}">
                      <a16:colId xmlns:a16="http://schemas.microsoft.com/office/drawing/2014/main" val="339567663"/>
                    </a:ext>
                  </a:extLst>
                </a:gridCol>
                <a:gridCol w="1704120">
                  <a:extLst>
                    <a:ext uri="{9D8B030D-6E8A-4147-A177-3AD203B41FA5}">
                      <a16:colId xmlns:a16="http://schemas.microsoft.com/office/drawing/2014/main" val="35954285"/>
                    </a:ext>
                  </a:extLst>
                </a:gridCol>
                <a:gridCol w="1704120">
                  <a:extLst>
                    <a:ext uri="{9D8B030D-6E8A-4147-A177-3AD203B41FA5}">
                      <a16:colId xmlns:a16="http://schemas.microsoft.com/office/drawing/2014/main" val="909063517"/>
                    </a:ext>
                  </a:extLst>
                </a:gridCol>
              </a:tblGrid>
              <a:tr h="353403">
                <a:tc>
                  <a:txBody>
                    <a:bodyPr/>
                    <a:lstStyle/>
                    <a:p>
                      <a:endParaRPr lang="en-CA" sz="2000" dirty="0">
                        <a:latin typeface="Roboto" panose="02000000000000000000" pitchFamily="2" charset="0"/>
                        <a:ea typeface="Roboto" panose="02000000000000000000" pitchFamily="2" charset="0"/>
                      </a:endParaRPr>
                    </a:p>
                  </a:txBody>
                  <a:tcPr/>
                </a:tc>
                <a:tc>
                  <a:txBody>
                    <a:bodyPr/>
                    <a:lstStyle/>
                    <a:p>
                      <a:r>
                        <a:rPr lang="en-CA" sz="2000" dirty="0">
                          <a:latin typeface="Roboto" panose="02000000000000000000" pitchFamily="2" charset="0"/>
                          <a:ea typeface="Roboto" panose="02000000000000000000" pitchFamily="2" charset="0"/>
                        </a:rPr>
                        <a:t>You</a:t>
                      </a:r>
                    </a:p>
                  </a:txBody>
                  <a:tcPr/>
                </a:tc>
                <a:tc>
                  <a:txBody>
                    <a:bodyPr/>
                    <a:lstStyle/>
                    <a:p>
                      <a:endParaRPr lang="en-CA" sz="2000" dirty="0">
                        <a:latin typeface="Roboto" panose="02000000000000000000" pitchFamily="2" charset="0"/>
                        <a:ea typeface="Roboto" panose="02000000000000000000" pitchFamily="2" charset="0"/>
                      </a:endParaRPr>
                    </a:p>
                  </a:txBody>
                  <a:tcPr/>
                </a:tc>
                <a:tc>
                  <a:txBody>
                    <a:bodyPr/>
                    <a:lstStyle/>
                    <a:p>
                      <a:r>
                        <a:rPr lang="en-CA" sz="2000" dirty="0">
                          <a:latin typeface="Roboto" panose="02000000000000000000" pitchFamily="2" charset="0"/>
                          <a:ea typeface="Roboto" panose="02000000000000000000" pitchFamily="2" charset="0"/>
                        </a:rPr>
                        <a:t>Jamie</a:t>
                      </a:r>
                    </a:p>
                  </a:txBody>
                  <a:tcPr/>
                </a:tc>
                <a:tc>
                  <a:txBody>
                    <a:bodyPr/>
                    <a:lstStyle/>
                    <a:p>
                      <a:endParaRPr lang="en-CA" dirty="0"/>
                    </a:p>
                  </a:txBody>
                  <a:tcPr/>
                </a:tc>
                <a:extLst>
                  <a:ext uri="{0D108BD9-81ED-4DB2-BD59-A6C34878D82A}">
                    <a16:rowId xmlns:a16="http://schemas.microsoft.com/office/drawing/2014/main" val="521494070"/>
                  </a:ext>
                </a:extLst>
              </a:tr>
              <a:tr h="330749">
                <a:tc>
                  <a:txBody>
                    <a:bodyPr/>
                    <a:lstStyle/>
                    <a:p>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Pineapples</a:t>
                      </a:r>
                    </a:p>
                  </a:txBody>
                  <a:tcPr/>
                </a:tc>
                <a:tc>
                  <a:txBody>
                    <a:bodyPr/>
                    <a:lstStyle/>
                    <a:p>
                      <a:r>
                        <a:rPr lang="en-CA" sz="1800" dirty="0">
                          <a:solidFill>
                            <a:srgbClr val="080808"/>
                          </a:solidFill>
                          <a:latin typeface="Roboto" panose="02000000000000000000" pitchFamily="2" charset="0"/>
                          <a:ea typeface="Roboto" panose="02000000000000000000" pitchFamily="2" charset="0"/>
                        </a:rPr>
                        <a:t>Crabs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solidFill>
                            <a:srgbClr val="080808"/>
                          </a:solidFill>
                          <a:latin typeface="Roboto" panose="02000000000000000000" pitchFamily="2" charset="0"/>
                          <a:ea typeface="Roboto" panose="02000000000000000000" pitchFamily="2" charset="0"/>
                        </a:rPr>
                        <a:t>Pineapples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solidFill>
                            <a:srgbClr val="080808"/>
                          </a:solidFill>
                          <a:latin typeface="Roboto" panose="02000000000000000000" pitchFamily="2" charset="0"/>
                          <a:ea typeface="Roboto" panose="02000000000000000000" pitchFamily="2" charset="0"/>
                        </a:rPr>
                        <a:t>Crabs</a:t>
                      </a:r>
                    </a:p>
                  </a:txBody>
                  <a:tcPr/>
                </a:tc>
                <a:extLst>
                  <a:ext uri="{0D108BD9-81ED-4DB2-BD59-A6C34878D82A}">
                    <a16:rowId xmlns:a16="http://schemas.microsoft.com/office/drawing/2014/main" val="2441900645"/>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Before trade production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8</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3440400259"/>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Specialization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30</a:t>
                      </a:r>
                    </a:p>
                  </a:txBody>
                  <a:tcPr/>
                </a:tc>
                <a:tc>
                  <a:txBody>
                    <a:bodyPr/>
                    <a:lstStyle/>
                    <a:p>
                      <a:r>
                        <a:rPr lang="en-CA" sz="1800" dirty="0">
                          <a:solidFill>
                            <a:srgbClr val="080808"/>
                          </a:solidFill>
                          <a:latin typeface="Roboto" panose="02000000000000000000" pitchFamily="2" charset="0"/>
                          <a:ea typeface="Roboto" panose="02000000000000000000" pitchFamily="2" charset="0"/>
                        </a:rPr>
                        <a:t>0</a:t>
                      </a:r>
                    </a:p>
                  </a:txBody>
                  <a:tcPr/>
                </a:tc>
                <a:tc>
                  <a:txBody>
                    <a:bodyPr/>
                    <a:lstStyle/>
                    <a:p>
                      <a:r>
                        <a:rPr lang="en-CA" sz="1800" dirty="0">
                          <a:solidFill>
                            <a:srgbClr val="080808"/>
                          </a:solidFill>
                          <a:latin typeface="Roboto" panose="02000000000000000000" pitchFamily="2" charset="0"/>
                          <a:ea typeface="Roboto" panose="02000000000000000000" pitchFamily="2" charset="0"/>
                        </a:rPr>
                        <a:t>0</a:t>
                      </a: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extLst>
                  <a:ext uri="{0D108BD9-81ED-4DB2-BD59-A6C34878D82A}">
                    <a16:rowId xmlns:a16="http://schemas.microsoft.com/office/drawing/2014/main" val="3289895583"/>
                  </a:ext>
                </a:extLst>
              </a:tr>
              <a:tr h="570882">
                <a:tc>
                  <a:txBody>
                    <a:bodyPr/>
                    <a:lstStyle/>
                    <a:p>
                      <a:r>
                        <a:rPr lang="en-US"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After trade production and consumption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11</a:t>
                      </a:r>
                    </a:p>
                  </a:txBody>
                  <a:tcPr/>
                </a:tc>
                <a:extLst>
                  <a:ext uri="{0D108BD9-81ED-4DB2-BD59-A6C34878D82A}">
                    <a16:rowId xmlns:a16="http://schemas.microsoft.com/office/drawing/2014/main" val="1905374119"/>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Gains from trade</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a:t>
                      </a:r>
                    </a:p>
                  </a:txBody>
                  <a:tcPr/>
                </a:tc>
                <a:tc>
                  <a:txBody>
                    <a:bodyPr/>
                    <a:lstStyle/>
                    <a:p>
                      <a:r>
                        <a:rPr lang="en-CA" sz="1800" dirty="0">
                          <a:solidFill>
                            <a:srgbClr val="080808"/>
                          </a:solidFill>
                          <a:latin typeface="Roboto" panose="02000000000000000000" pitchFamily="2" charset="0"/>
                          <a:ea typeface="Roboto" panose="02000000000000000000" pitchFamily="2" charset="0"/>
                        </a:rPr>
                        <a:t>+1</a:t>
                      </a:r>
                    </a:p>
                  </a:txBody>
                  <a:tcPr/>
                </a:tc>
                <a:tc>
                  <a:txBody>
                    <a:bodyPr/>
                    <a:lstStyle/>
                    <a:p>
                      <a:r>
                        <a:rPr lang="en-CA" sz="1800" dirty="0">
                          <a:solidFill>
                            <a:srgbClr val="080808"/>
                          </a:solidFill>
                          <a:latin typeface="Roboto" panose="02000000000000000000" pitchFamily="2" charset="0"/>
                          <a:ea typeface="Roboto" panose="02000000000000000000" pitchFamily="2" charset="0"/>
                        </a:rPr>
                        <a:t>-</a:t>
                      </a:r>
                    </a:p>
                  </a:txBody>
                  <a:tcPr/>
                </a:tc>
                <a:tc>
                  <a:txBody>
                    <a:bodyPr/>
                    <a:lstStyle/>
                    <a:p>
                      <a:r>
                        <a:rPr lang="en-CA" sz="1800" dirty="0">
                          <a:solidFill>
                            <a:srgbClr val="080808"/>
                          </a:solidFill>
                          <a:latin typeface="Roboto" panose="02000000000000000000" pitchFamily="2" charset="0"/>
                          <a:ea typeface="Roboto" panose="02000000000000000000" pitchFamily="2" charset="0"/>
                        </a:rPr>
                        <a:t>+2</a:t>
                      </a:r>
                    </a:p>
                  </a:txBody>
                  <a:tcPr/>
                </a:tc>
                <a:extLst>
                  <a:ext uri="{0D108BD9-81ED-4DB2-BD59-A6C34878D82A}">
                    <a16:rowId xmlns:a16="http://schemas.microsoft.com/office/drawing/2014/main" val="2344795344"/>
                  </a:ext>
                </a:extLst>
              </a:tr>
            </a:tbl>
          </a:graphicData>
        </a:graphic>
      </p:graphicFrame>
      <p:sp>
        <p:nvSpPr>
          <p:cNvPr id="3" name="Text Placeholder 2">
            <a:extLst>
              <a:ext uri="{FF2B5EF4-FFF2-40B4-BE49-F238E27FC236}">
                <a16:creationId xmlns:a16="http://schemas.microsoft.com/office/drawing/2014/main" id="{E39D3117-D7FB-5935-DBC7-AD30C0D785B6}"/>
              </a:ext>
            </a:extLst>
          </p:cNvPr>
          <p:cNvSpPr>
            <a:spLocks noGrp="1"/>
          </p:cNvSpPr>
          <p:nvPr>
            <p:ph type="body" idx="1"/>
          </p:nvPr>
        </p:nvSpPr>
        <p:spPr>
          <a:xfrm>
            <a:off x="311700" y="3460935"/>
            <a:ext cx="8520600" cy="1371124"/>
          </a:xfrm>
        </p:spPr>
        <p:txBody>
          <a:bodyPr>
            <a:normAutofit lnSpcReduction="10000"/>
          </a:bodyPr>
          <a:lstStyle/>
          <a:p>
            <a:pPr marL="114300" indent="0" algn="just">
              <a:buNone/>
            </a:pPr>
            <a:r>
              <a:rPr lang="en-US" dirty="0">
                <a:solidFill>
                  <a:srgbClr val="373D3F"/>
                </a:solidFill>
                <a:latin typeface="+mn-lt"/>
                <a:ea typeface="Roboto" panose="02000000000000000000" pitchFamily="2" charset="0"/>
              </a:rPr>
              <a:t>The </a:t>
            </a:r>
            <a:r>
              <a:rPr lang="en-US" b="1" dirty="0">
                <a:solidFill>
                  <a:srgbClr val="373D3F"/>
                </a:solidFill>
                <a:latin typeface="+mn-lt"/>
                <a:ea typeface="Roboto" panose="02000000000000000000" pitchFamily="2" charset="0"/>
              </a:rPr>
              <a:t>implications</a:t>
            </a:r>
            <a:r>
              <a:rPr lang="en-US" dirty="0">
                <a:solidFill>
                  <a:srgbClr val="373D3F"/>
                </a:solidFill>
                <a:latin typeface="+mn-lt"/>
                <a:ea typeface="Roboto" panose="02000000000000000000" pitchFamily="2" charset="0"/>
              </a:rPr>
              <a:t> of our model for trade are that,</a:t>
            </a:r>
          </a:p>
          <a:p>
            <a:pPr algn="just">
              <a:buFont typeface="+mj-lt"/>
              <a:buAutoNum type="alphaUcPeriod"/>
            </a:pPr>
            <a:r>
              <a:rPr lang="en-US" dirty="0">
                <a:solidFill>
                  <a:srgbClr val="373D3F"/>
                </a:solidFill>
                <a:latin typeface="+mn-lt"/>
                <a:ea typeface="Roboto" panose="02000000000000000000" pitchFamily="2" charset="0"/>
              </a:rPr>
              <a:t>trade is mutually beneficial;</a:t>
            </a:r>
          </a:p>
          <a:p>
            <a:pPr algn="just">
              <a:buFont typeface="+mj-lt"/>
              <a:buAutoNum type="alphaUcPeriod"/>
            </a:pPr>
            <a:r>
              <a:rPr lang="en-US" dirty="0">
                <a:solidFill>
                  <a:srgbClr val="373D3F"/>
                </a:solidFill>
                <a:latin typeface="+mn-lt"/>
                <a:ea typeface="Roboto" panose="02000000000000000000" pitchFamily="2" charset="0"/>
              </a:rPr>
              <a:t>certainly, redistributes resources among the two trading partners;</a:t>
            </a:r>
          </a:p>
          <a:p>
            <a:pPr algn="just">
              <a:buFont typeface="+mj-lt"/>
              <a:buAutoNum type="alphaUcPeriod"/>
            </a:pPr>
            <a:r>
              <a:rPr lang="en-US" dirty="0">
                <a:solidFill>
                  <a:srgbClr val="373D3F"/>
                </a:solidFill>
                <a:latin typeface="+mn-lt"/>
                <a:ea typeface="Roboto" panose="02000000000000000000" pitchFamily="2" charset="0"/>
              </a:rPr>
              <a:t>leads to specialization and greater skills.</a:t>
            </a:r>
          </a:p>
          <a:p>
            <a:pPr marL="114300" indent="0">
              <a:buNone/>
            </a:pPr>
            <a:endParaRPr lang="en-CA" dirty="0"/>
          </a:p>
        </p:txBody>
      </p:sp>
    </p:spTree>
    <p:extLst>
      <p:ext uri="{BB962C8B-B14F-4D97-AF65-F5344CB8AC3E}">
        <p14:creationId xmlns:p14="http://schemas.microsoft.com/office/powerpoint/2010/main" val="156489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088AF-3829-6C07-DC09-A51FF6A1A49B}"/>
              </a:ext>
            </a:extLst>
          </p:cNvPr>
          <p:cNvSpPr>
            <a:spLocks noGrp="1"/>
          </p:cNvSpPr>
          <p:nvPr>
            <p:ph type="title"/>
          </p:nvPr>
        </p:nvSpPr>
        <p:spPr/>
        <p:txBody>
          <a:bodyPr>
            <a:noAutofit/>
          </a:bodyPr>
          <a:lstStyle/>
          <a:p>
            <a:r>
              <a:rPr lang="en-US" sz="2700" b="1" dirty="0">
                <a:latin typeface="+mj-lt"/>
              </a:rPr>
              <a:t>2.1 The Time at Our Disposal is Limited</a:t>
            </a:r>
            <a:endParaRPr lang="en-CA" sz="2700" b="1" dirty="0">
              <a:latin typeface="+mj-lt"/>
            </a:endParaRPr>
          </a:p>
        </p:txBody>
      </p:sp>
      <p:sp>
        <p:nvSpPr>
          <p:cNvPr id="3" name="Text Placeholder 2">
            <a:extLst>
              <a:ext uri="{FF2B5EF4-FFF2-40B4-BE49-F238E27FC236}">
                <a16:creationId xmlns:a16="http://schemas.microsoft.com/office/drawing/2014/main" id="{ECDB64A9-5E74-F4C3-F822-10BE845C797C}"/>
              </a:ext>
            </a:extLst>
          </p:cNvPr>
          <p:cNvSpPr>
            <a:spLocks noGrp="1"/>
          </p:cNvSpPr>
          <p:nvPr>
            <p:ph type="body" idx="1"/>
          </p:nvPr>
        </p:nvSpPr>
        <p:spPr>
          <a:xfrm>
            <a:off x="311700" y="1195585"/>
            <a:ext cx="4614145" cy="3339000"/>
          </a:xfrm>
        </p:spPr>
        <p:txBody>
          <a:bodyPr/>
          <a:lstStyle/>
          <a:p>
            <a:pPr marL="114300" indent="0">
              <a:buNone/>
            </a:pPr>
            <a:r>
              <a:rPr lang="en-US" sz="1800" i="1" dirty="0">
                <a:solidFill>
                  <a:srgbClr val="080808"/>
                </a:solidFill>
                <a:latin typeface="+mn-lt"/>
              </a:rPr>
              <a:t>There are only twenty-four hours in the day.</a:t>
            </a:r>
            <a:r>
              <a:rPr lang="en-US" i="1" dirty="0">
                <a:solidFill>
                  <a:srgbClr val="080808"/>
                </a:solidFill>
                <a:latin typeface="+mn-lt"/>
              </a:rPr>
              <a:t> </a:t>
            </a:r>
            <a:r>
              <a:rPr lang="en-US" sz="1800" i="1" dirty="0">
                <a:solidFill>
                  <a:srgbClr val="080808"/>
                </a:solidFill>
                <a:latin typeface="+mn-lt"/>
              </a:rPr>
              <a:t>We must choose between the different uses to which they may be put.</a:t>
            </a:r>
            <a:r>
              <a:rPr lang="en-US" i="1" dirty="0">
                <a:solidFill>
                  <a:srgbClr val="080808"/>
                </a:solidFill>
                <a:latin typeface="+mn-lt"/>
              </a:rPr>
              <a:t> </a:t>
            </a:r>
            <a:r>
              <a:rPr lang="en-US" sz="1800" i="1" dirty="0">
                <a:solidFill>
                  <a:srgbClr val="080808"/>
                </a:solidFill>
                <a:latin typeface="+mn-lt"/>
              </a:rPr>
              <a:t>Everywhere we turn, if we choose one thing, we must relinquish others which, in different circumstances, we will wish not to have relinquished.</a:t>
            </a:r>
            <a:r>
              <a:rPr lang="en-US" i="1" dirty="0">
                <a:solidFill>
                  <a:srgbClr val="080808"/>
                </a:solidFill>
                <a:latin typeface="+mn-lt"/>
              </a:rPr>
              <a:t> </a:t>
            </a:r>
            <a:r>
              <a:rPr lang="en-US" sz="1800" b="1" i="1" dirty="0">
                <a:solidFill>
                  <a:srgbClr val="080808"/>
                </a:solidFill>
                <a:latin typeface="+mn-lt"/>
              </a:rPr>
              <a:t>Scarcity</a:t>
            </a:r>
            <a:r>
              <a:rPr lang="en-US" sz="1800" i="1" dirty="0">
                <a:solidFill>
                  <a:srgbClr val="080808"/>
                </a:solidFill>
                <a:latin typeface="+mn-lt"/>
              </a:rPr>
              <a:t> of means to satisfy given ends is an almost ubiquitous condition of human nature.</a:t>
            </a:r>
            <a:endParaRPr lang="en-CA" i="1" dirty="0">
              <a:latin typeface="+mn-lt"/>
            </a:endParaRPr>
          </a:p>
        </p:txBody>
      </p:sp>
      <p:pic>
        <p:nvPicPr>
          <p:cNvPr id="2" name="Picture 3" descr="A white clock on a wall&#10;">
            <a:extLst>
              <a:ext uri="{FF2B5EF4-FFF2-40B4-BE49-F238E27FC236}">
                <a16:creationId xmlns:a16="http://schemas.microsoft.com/office/drawing/2014/main" id="{5D4323A5-E461-236F-5D22-6DDF13E40358}"/>
              </a:ext>
            </a:extLst>
          </p:cNvPr>
          <p:cNvPicPr>
            <a:picLocks noChangeAspect="1"/>
          </p:cNvPicPr>
          <p:nvPr/>
        </p:nvPicPr>
        <p:blipFill>
          <a:blip r:embed="rId2"/>
          <a:stretch>
            <a:fillRect/>
          </a:stretch>
        </p:blipFill>
        <p:spPr>
          <a:xfrm>
            <a:off x="6036197" y="977337"/>
            <a:ext cx="2497238" cy="3731389"/>
          </a:xfrm>
          <a:prstGeom prst="rect">
            <a:avLst/>
          </a:prstGeom>
        </p:spPr>
      </p:pic>
      <p:sp>
        <p:nvSpPr>
          <p:cNvPr id="4" name="TextBox 3">
            <a:extLst>
              <a:ext uri="{FF2B5EF4-FFF2-40B4-BE49-F238E27FC236}">
                <a16:creationId xmlns:a16="http://schemas.microsoft.com/office/drawing/2014/main" id="{BF6C141E-6858-9212-9647-69CA4451FBBC}"/>
              </a:ext>
            </a:extLst>
          </p:cNvPr>
          <p:cNvSpPr txBox="1"/>
          <p:nvPr/>
        </p:nvSpPr>
        <p:spPr>
          <a:xfrm>
            <a:off x="5932025" y="4687747"/>
            <a:ext cx="27634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3"/>
              </a:rPr>
              <a:t>Photo</a:t>
            </a:r>
            <a:r>
              <a:rPr lang="en-US" sz="1000" dirty="0"/>
              <a:t> by </a:t>
            </a:r>
            <a:r>
              <a:rPr lang="en-US" sz="1000" dirty="0">
                <a:hlinkClick r:id="rId4"/>
              </a:rPr>
              <a:t>Akram Hyseyn</a:t>
            </a:r>
            <a:r>
              <a:rPr lang="en-US" sz="1000" dirty="0"/>
              <a:t> </a:t>
            </a:r>
            <a:r>
              <a:rPr lang="en-US" sz="1000" dirty="0">
                <a:hlinkClick r:id="rId5"/>
              </a:rPr>
              <a:t>Unsplash License</a:t>
            </a:r>
            <a:endParaRPr lang="en-US" sz="1000" dirty="0"/>
          </a:p>
        </p:txBody>
      </p:sp>
    </p:spTree>
    <p:extLst>
      <p:ext uri="{BB962C8B-B14F-4D97-AF65-F5344CB8AC3E}">
        <p14:creationId xmlns:p14="http://schemas.microsoft.com/office/powerpoint/2010/main" val="1272566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4A17-3192-4624-90C3-412B8DD9A96F}"/>
              </a:ext>
            </a:extLst>
          </p:cNvPr>
          <p:cNvSpPr>
            <a:spLocks noGrp="1"/>
          </p:cNvSpPr>
          <p:nvPr>
            <p:ph type="title"/>
          </p:nvPr>
        </p:nvSpPr>
        <p:spPr>
          <a:xfrm>
            <a:off x="311699" y="409999"/>
            <a:ext cx="8635655" cy="789535"/>
          </a:xfrm>
        </p:spPr>
        <p:txBody>
          <a:bodyPr>
            <a:noAutofit/>
          </a:bodyPr>
          <a:lstStyle/>
          <a:p>
            <a:r>
              <a:rPr lang="en-CA" b="1" dirty="0">
                <a:latin typeface="+mj-lt"/>
              </a:rPr>
              <a:t>2.12 Comparative Advantage and Specialization</a:t>
            </a:r>
          </a:p>
        </p:txBody>
      </p:sp>
      <p:sp>
        <p:nvSpPr>
          <p:cNvPr id="3" name="Text Placeholder 2">
            <a:extLst>
              <a:ext uri="{FF2B5EF4-FFF2-40B4-BE49-F238E27FC236}">
                <a16:creationId xmlns:a16="http://schemas.microsoft.com/office/drawing/2014/main" id="{40035B51-4658-4D80-A90A-7A7D3CAD1963}"/>
              </a:ext>
            </a:extLst>
          </p:cNvPr>
          <p:cNvSpPr>
            <a:spLocks noGrp="1"/>
          </p:cNvSpPr>
          <p:nvPr>
            <p:ph type="body" idx="1"/>
          </p:nvPr>
        </p:nvSpPr>
        <p:spPr>
          <a:xfrm>
            <a:off x="441009" y="1494531"/>
            <a:ext cx="7890191" cy="3092816"/>
          </a:xfrm>
        </p:spPr>
        <p:txBody>
          <a:bodyPr>
            <a:normAutofit lnSpcReduction="10000"/>
          </a:bodyPr>
          <a:lstStyle/>
          <a:p>
            <a:pPr marL="114300" indent="0">
              <a:buNone/>
            </a:pPr>
            <a:r>
              <a:rPr lang="en-US" b="1" dirty="0"/>
              <a:t>Specialization</a:t>
            </a:r>
            <a:r>
              <a:rPr lang="en-US" dirty="0"/>
              <a:t> allows us to concentrate on what we want to do and makes us more productive in the task. </a:t>
            </a:r>
            <a:r>
              <a:rPr lang="en-US" dirty="0">
                <a:solidFill>
                  <a:srgbClr val="373D3F"/>
                </a:solidFill>
                <a:latin typeface="+mn-lt"/>
                <a:ea typeface="Roboto" panose="02000000000000000000" pitchFamily="2" charset="0"/>
              </a:rPr>
              <a:t>It</a:t>
            </a:r>
            <a:r>
              <a:rPr lang="en-US" b="1" dirty="0">
                <a:solidFill>
                  <a:srgbClr val="373D3F"/>
                </a:solidFill>
                <a:latin typeface="+mn-lt"/>
                <a:ea typeface="Roboto" panose="02000000000000000000" pitchFamily="2" charset="0"/>
              </a:rPr>
              <a:t> </a:t>
            </a:r>
            <a:r>
              <a:rPr lang="en-US" b="0" i="0" dirty="0">
                <a:solidFill>
                  <a:srgbClr val="373D3F"/>
                </a:solidFill>
                <a:effectLst/>
                <a:latin typeface="+mn-lt"/>
                <a:ea typeface="Roboto" panose="02000000000000000000" pitchFamily="2" charset="0"/>
              </a:rPr>
              <a:t>results in gains from trade, as each person or country, can focus on what it can produce at the lowest cost and then trade it with its partner.</a:t>
            </a:r>
          </a:p>
          <a:p>
            <a:pPr marL="114300" indent="0">
              <a:buNone/>
            </a:pPr>
            <a:endParaRPr lang="en-US" dirty="0">
              <a:solidFill>
                <a:srgbClr val="373D3F"/>
              </a:solidFill>
              <a:latin typeface="+mn-lt"/>
              <a:ea typeface="Roboto" panose="02000000000000000000" pitchFamily="2" charset="0"/>
            </a:endParaRPr>
          </a:p>
          <a:p>
            <a:pPr marL="114300" indent="0">
              <a:buNone/>
            </a:pPr>
            <a:r>
              <a:rPr lang="en-US" b="0" i="0" dirty="0">
                <a:solidFill>
                  <a:srgbClr val="373D3F"/>
                </a:solidFill>
                <a:effectLst/>
                <a:latin typeface="+mn-lt"/>
                <a:ea typeface="Roboto" panose="02000000000000000000" pitchFamily="2" charset="0"/>
              </a:rPr>
              <a:t>Specialization allows high skill development, more productivity, and gains from trade.</a:t>
            </a:r>
          </a:p>
          <a:p>
            <a:pPr marL="114300" indent="0">
              <a:buNone/>
            </a:pPr>
            <a:endParaRPr lang="en-US" dirty="0">
              <a:solidFill>
                <a:srgbClr val="373D3F"/>
              </a:solidFill>
              <a:latin typeface="+mn-lt"/>
              <a:ea typeface="Roboto" panose="02000000000000000000" pitchFamily="2" charset="0"/>
            </a:endParaRPr>
          </a:p>
          <a:p>
            <a:pPr marL="114300" indent="0">
              <a:buNone/>
            </a:pPr>
            <a:r>
              <a:rPr lang="en-US" dirty="0"/>
              <a:t>It not only benefits us individually, but the economy too, by increasing economy’s wealth.</a:t>
            </a:r>
          </a:p>
          <a:p>
            <a:pPr marL="114300" indent="0">
              <a:buNone/>
            </a:pPr>
            <a:endParaRPr lang="en-CA" dirty="0">
              <a:latin typeface="+mn-lt"/>
              <a:ea typeface="Roboto" panose="02000000000000000000" pitchFamily="2" charset="0"/>
            </a:endParaRPr>
          </a:p>
        </p:txBody>
      </p:sp>
    </p:spTree>
    <p:extLst>
      <p:ext uri="{BB962C8B-B14F-4D97-AF65-F5344CB8AC3E}">
        <p14:creationId xmlns:p14="http://schemas.microsoft.com/office/powerpoint/2010/main" val="65899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94CC-416E-0612-6DAB-755C70006030}"/>
              </a:ext>
            </a:extLst>
          </p:cNvPr>
          <p:cNvSpPr>
            <a:spLocks noGrp="1"/>
          </p:cNvSpPr>
          <p:nvPr>
            <p:ph type="title"/>
          </p:nvPr>
        </p:nvSpPr>
        <p:spPr/>
        <p:txBody>
          <a:bodyPr>
            <a:noAutofit/>
          </a:bodyPr>
          <a:lstStyle/>
          <a:p>
            <a:r>
              <a:rPr lang="en-US" sz="2800" b="1" dirty="0">
                <a:latin typeface="+mn-lt"/>
              </a:rPr>
              <a:t>2.13 Key Terms</a:t>
            </a:r>
          </a:p>
        </p:txBody>
      </p:sp>
      <p:sp>
        <p:nvSpPr>
          <p:cNvPr id="3" name="Text Placeholder 2">
            <a:extLst>
              <a:ext uri="{FF2B5EF4-FFF2-40B4-BE49-F238E27FC236}">
                <a16:creationId xmlns:a16="http://schemas.microsoft.com/office/drawing/2014/main" id="{51F03C95-9858-98BC-DD1F-197AA6E021BA}"/>
              </a:ext>
            </a:extLst>
          </p:cNvPr>
          <p:cNvSpPr>
            <a:spLocks noGrp="1"/>
          </p:cNvSpPr>
          <p:nvPr>
            <p:ph type="body" idx="1"/>
          </p:nvPr>
        </p:nvSpPr>
        <p:spPr/>
        <p:txBody>
          <a:bodyPr/>
          <a:lstStyle/>
          <a:p>
            <a:r>
              <a:rPr lang="en-US" dirty="0"/>
              <a:t>Absolute Advantage</a:t>
            </a:r>
          </a:p>
          <a:p>
            <a:pPr>
              <a:lnSpc>
                <a:spcPct val="114999"/>
              </a:lnSpc>
            </a:pPr>
            <a:r>
              <a:rPr lang="en-US" dirty="0"/>
              <a:t>Circular Flow Diagram </a:t>
            </a:r>
          </a:p>
          <a:p>
            <a:pPr>
              <a:lnSpc>
                <a:spcPct val="114999"/>
              </a:lnSpc>
            </a:pPr>
            <a:r>
              <a:rPr lang="en-US" dirty="0"/>
              <a:t>Comparative Advantage</a:t>
            </a:r>
          </a:p>
          <a:p>
            <a:pPr>
              <a:lnSpc>
                <a:spcPct val="114999"/>
              </a:lnSpc>
            </a:pPr>
            <a:r>
              <a:rPr lang="en-US" dirty="0"/>
              <a:t>Economic Growth</a:t>
            </a:r>
          </a:p>
          <a:p>
            <a:pPr>
              <a:lnSpc>
                <a:spcPct val="114999"/>
              </a:lnSpc>
            </a:pPr>
            <a:r>
              <a:rPr lang="en-US" dirty="0"/>
              <a:t>Economic Model</a:t>
            </a:r>
          </a:p>
          <a:p>
            <a:pPr>
              <a:lnSpc>
                <a:spcPct val="114999"/>
              </a:lnSpc>
            </a:pPr>
            <a:r>
              <a:rPr lang="en-US" dirty="0"/>
              <a:t>Production Possibility Frontier (PPF)</a:t>
            </a:r>
          </a:p>
          <a:p>
            <a:pPr>
              <a:lnSpc>
                <a:spcPct val="114999"/>
              </a:lnSpc>
            </a:pPr>
            <a:r>
              <a:rPr lang="en-US" dirty="0"/>
              <a:t>Specialization</a:t>
            </a:r>
          </a:p>
          <a:p>
            <a:pPr>
              <a:lnSpc>
                <a:spcPct val="114999"/>
              </a:lnSpc>
            </a:pPr>
            <a:r>
              <a:rPr lang="en-US" dirty="0"/>
              <a:t>The law of increasing opportunity cost</a:t>
            </a:r>
          </a:p>
          <a:p>
            <a:pPr>
              <a:lnSpc>
                <a:spcPct val="114999"/>
              </a:lnSpc>
            </a:pPr>
            <a:endParaRPr lang="en-US" dirty="0"/>
          </a:p>
        </p:txBody>
      </p:sp>
    </p:spTree>
    <p:extLst>
      <p:ext uri="{BB962C8B-B14F-4D97-AF65-F5344CB8AC3E}">
        <p14:creationId xmlns:p14="http://schemas.microsoft.com/office/powerpoint/2010/main" val="280957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7227-7C37-4086-839D-237F5E7C4209}"/>
              </a:ext>
            </a:extLst>
          </p:cNvPr>
          <p:cNvSpPr>
            <a:spLocks noGrp="1"/>
          </p:cNvSpPr>
          <p:nvPr>
            <p:ph type="title"/>
          </p:nvPr>
        </p:nvSpPr>
        <p:spPr/>
        <p:txBody>
          <a:bodyPr>
            <a:noAutofit/>
          </a:bodyPr>
          <a:lstStyle/>
          <a:p>
            <a:r>
              <a:rPr lang="en-CA" sz="2700" b="1" dirty="0">
                <a:latin typeface="+mn-lt"/>
              </a:rPr>
              <a:t>2.1 Economic Model </a:t>
            </a:r>
            <a:endParaRPr lang="en-CA" b="1" dirty="0">
              <a:latin typeface="+mn-lt"/>
            </a:endParaRPr>
          </a:p>
        </p:txBody>
      </p:sp>
      <p:sp>
        <p:nvSpPr>
          <p:cNvPr id="3" name="Text Placeholder 2">
            <a:extLst>
              <a:ext uri="{FF2B5EF4-FFF2-40B4-BE49-F238E27FC236}">
                <a16:creationId xmlns:a16="http://schemas.microsoft.com/office/drawing/2014/main" id="{55B41543-37D3-4006-8388-0153BDEC16EF}"/>
              </a:ext>
            </a:extLst>
          </p:cNvPr>
          <p:cNvSpPr>
            <a:spLocks noGrp="1"/>
          </p:cNvSpPr>
          <p:nvPr>
            <p:ph type="body" idx="1"/>
          </p:nvPr>
        </p:nvSpPr>
        <p:spPr>
          <a:xfrm>
            <a:off x="180473" y="1017800"/>
            <a:ext cx="4262120" cy="3715700"/>
          </a:xfrm>
        </p:spPr>
        <p:txBody>
          <a:bodyPr>
            <a:normAutofit/>
          </a:bodyPr>
          <a:lstStyle/>
          <a:p>
            <a:pPr marL="114300" indent="0">
              <a:buNone/>
            </a:pPr>
            <a:r>
              <a:rPr lang="en-US" b="1" i="0" dirty="0">
                <a:solidFill>
                  <a:srgbClr val="373D3F"/>
                </a:solidFill>
                <a:effectLst/>
                <a:latin typeface="+mn-lt"/>
              </a:rPr>
              <a:t>An Economic </a:t>
            </a:r>
            <a:r>
              <a:rPr lang="en-US" b="1" dirty="0">
                <a:solidFill>
                  <a:srgbClr val="373D3F"/>
                </a:solidFill>
                <a:latin typeface="+mn-lt"/>
              </a:rPr>
              <a:t>M</a:t>
            </a:r>
            <a:r>
              <a:rPr lang="en-US" b="1" i="0" dirty="0">
                <a:solidFill>
                  <a:srgbClr val="373D3F"/>
                </a:solidFill>
                <a:effectLst/>
                <a:latin typeface="+mn-lt"/>
              </a:rPr>
              <a:t>odel</a:t>
            </a:r>
            <a:r>
              <a:rPr lang="en-US" b="0" i="0" dirty="0">
                <a:solidFill>
                  <a:srgbClr val="373D3F"/>
                </a:solidFill>
                <a:effectLst/>
                <a:latin typeface="+mn-lt"/>
              </a:rPr>
              <a:t> is a simplified framework that is designed to illustrate complex processes.</a:t>
            </a:r>
            <a:r>
              <a:rPr lang="en-US" dirty="0">
                <a:solidFill>
                  <a:srgbClr val="373D3F"/>
                </a:solidFill>
                <a:latin typeface="+mn-lt"/>
              </a:rPr>
              <a:t> </a:t>
            </a:r>
            <a:endParaRPr lang="en-US" b="0" i="0" dirty="0">
              <a:solidFill>
                <a:srgbClr val="373D3F"/>
              </a:solidFill>
              <a:effectLst/>
              <a:latin typeface="+mn-lt"/>
            </a:endParaRPr>
          </a:p>
          <a:p>
            <a:pPr marL="114300" indent="0">
              <a:lnSpc>
                <a:spcPct val="114999"/>
              </a:lnSpc>
              <a:buNone/>
            </a:pPr>
            <a:endParaRPr lang="en-US" b="1" dirty="0">
              <a:solidFill>
                <a:srgbClr val="373D3F"/>
              </a:solidFill>
              <a:latin typeface="+mn-lt"/>
            </a:endParaRPr>
          </a:p>
          <a:p>
            <a:pPr marL="114300" indent="0" algn="l">
              <a:lnSpc>
                <a:spcPct val="114999"/>
              </a:lnSpc>
              <a:buNone/>
            </a:pPr>
            <a:r>
              <a:rPr lang="en-US" b="1" i="0" dirty="0">
                <a:solidFill>
                  <a:srgbClr val="373D3F"/>
                </a:solidFill>
                <a:effectLst/>
                <a:latin typeface="+mn-lt"/>
              </a:rPr>
              <a:t>The Two </a:t>
            </a:r>
            <a:r>
              <a:rPr lang="en-US" b="1" dirty="0">
                <a:solidFill>
                  <a:srgbClr val="373D3F"/>
                </a:solidFill>
                <a:latin typeface="+mn-lt"/>
              </a:rPr>
              <a:t>B</a:t>
            </a:r>
            <a:r>
              <a:rPr lang="en-US" b="1" i="0" dirty="0">
                <a:solidFill>
                  <a:srgbClr val="373D3F"/>
                </a:solidFill>
                <a:effectLst/>
                <a:latin typeface="+mn-lt"/>
              </a:rPr>
              <a:t>asic Economic Models</a:t>
            </a:r>
            <a:endParaRPr lang="en-US" dirty="0">
              <a:latin typeface="Arial"/>
            </a:endParaRPr>
          </a:p>
          <a:p>
            <a:pPr lvl="1"/>
            <a:r>
              <a:rPr lang="en-US" sz="1800" b="0" i="0" dirty="0">
                <a:solidFill>
                  <a:srgbClr val="373D3F"/>
                </a:solidFill>
                <a:effectLst/>
                <a:latin typeface="+mn-lt"/>
              </a:rPr>
              <a:t>Circular Flow Model</a:t>
            </a:r>
          </a:p>
          <a:p>
            <a:pPr lvl="1" algn="l"/>
            <a:r>
              <a:rPr lang="en-US" sz="1800" b="0" i="0" dirty="0">
                <a:solidFill>
                  <a:srgbClr val="373D3F"/>
                </a:solidFill>
                <a:effectLst/>
                <a:latin typeface="+mn-lt"/>
              </a:rPr>
              <a:t>Production Possibility Model</a:t>
            </a:r>
          </a:p>
        </p:txBody>
      </p:sp>
      <p:pic>
        <p:nvPicPr>
          <p:cNvPr id="1026" name="Picture 2" descr="Economic models include the circular flow model and the production possibility model.">
            <a:extLst>
              <a:ext uri="{FF2B5EF4-FFF2-40B4-BE49-F238E27FC236}">
                <a16:creationId xmlns:a16="http://schemas.microsoft.com/office/drawing/2014/main" id="{F3636BAC-5F07-4C50-94F2-95DF486915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0179" y="973455"/>
            <a:ext cx="4262120" cy="319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3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2.2 Circular Flow Model</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699" y="1229875"/>
            <a:ext cx="8645487" cy="3332293"/>
          </a:xfrm>
        </p:spPr>
        <p:txBody>
          <a:bodyPr>
            <a:noAutofit/>
          </a:bodyPr>
          <a:lstStyle/>
          <a:p>
            <a:pPr marL="114300" indent="0">
              <a:buNone/>
            </a:pPr>
            <a:r>
              <a:rPr lang="en-US" dirty="0">
                <a:solidFill>
                  <a:srgbClr val="373D3F"/>
                </a:solidFill>
                <a:latin typeface="+mn-lt"/>
              </a:rPr>
              <a:t>The</a:t>
            </a:r>
            <a:r>
              <a:rPr lang="en-US" b="0" i="0" dirty="0">
                <a:solidFill>
                  <a:srgbClr val="373D3F"/>
                </a:solidFill>
                <a:effectLst/>
                <a:latin typeface="+mn-lt"/>
              </a:rPr>
              <a:t> </a:t>
            </a:r>
            <a:r>
              <a:rPr lang="en-US" b="1" i="0" dirty="0">
                <a:solidFill>
                  <a:srgbClr val="373D3F"/>
                </a:solidFill>
                <a:effectLst/>
                <a:latin typeface="+mn-lt"/>
              </a:rPr>
              <a:t>Circular Flow Diagram</a:t>
            </a:r>
            <a:r>
              <a:rPr lang="en-US" b="0" i="0" dirty="0">
                <a:solidFill>
                  <a:srgbClr val="373D3F"/>
                </a:solidFill>
                <a:effectLst/>
                <a:latin typeface="+mn-lt"/>
              </a:rPr>
              <a:t> (image on next slide) pictures the economy as consisting of two groups—households and firms—that interact in two markets: the </a:t>
            </a:r>
            <a:r>
              <a:rPr lang="en-US" b="1" i="0" dirty="0">
                <a:solidFill>
                  <a:srgbClr val="373D3F"/>
                </a:solidFill>
                <a:effectLst/>
                <a:latin typeface="+mn-lt"/>
              </a:rPr>
              <a:t>goods and services market</a:t>
            </a:r>
            <a:r>
              <a:rPr lang="en-US" b="0" i="0" dirty="0">
                <a:solidFill>
                  <a:srgbClr val="373D3F"/>
                </a:solidFill>
                <a:effectLst/>
                <a:latin typeface="+mn-lt"/>
              </a:rPr>
              <a:t> in which firms </a:t>
            </a:r>
            <a:r>
              <a:rPr lang="en-US" i="0" dirty="0">
                <a:solidFill>
                  <a:srgbClr val="373D3F"/>
                </a:solidFill>
                <a:effectLst/>
                <a:latin typeface="+mn-lt"/>
              </a:rPr>
              <a:t>sell and households buy </a:t>
            </a:r>
            <a:r>
              <a:rPr lang="en-US" b="0" i="0" dirty="0">
                <a:solidFill>
                  <a:srgbClr val="373D3F"/>
                </a:solidFill>
                <a:effectLst/>
                <a:latin typeface="+mn-lt"/>
              </a:rPr>
              <a:t>and the </a:t>
            </a:r>
            <a:r>
              <a:rPr lang="en-US" b="1" i="0" dirty="0">
                <a:solidFill>
                  <a:srgbClr val="373D3F"/>
                </a:solidFill>
                <a:effectLst/>
                <a:latin typeface="+mn-lt"/>
              </a:rPr>
              <a:t>labor market</a:t>
            </a:r>
            <a:r>
              <a:rPr lang="en-US" b="0" i="0" dirty="0">
                <a:solidFill>
                  <a:srgbClr val="373D3F"/>
                </a:solidFill>
                <a:effectLst/>
                <a:latin typeface="+mn-lt"/>
              </a:rPr>
              <a:t> in which households sell resources to business</a:t>
            </a:r>
            <a:r>
              <a:rPr lang="en-US" dirty="0">
                <a:solidFill>
                  <a:srgbClr val="373D3F"/>
                </a:solidFill>
                <a:latin typeface="+mn-lt"/>
              </a:rPr>
              <a:t>,</a:t>
            </a:r>
            <a:r>
              <a:rPr lang="en-US" b="0" i="0" dirty="0">
                <a:solidFill>
                  <a:srgbClr val="373D3F"/>
                </a:solidFill>
                <a:effectLst/>
                <a:latin typeface="+mn-lt"/>
              </a:rPr>
              <a:t> firms or other employees who are hired or purchased by them to produce goods and services.</a:t>
            </a:r>
            <a:endParaRPr lang="en-CA" dirty="0">
              <a:latin typeface="+mn-lt"/>
            </a:endParaRPr>
          </a:p>
        </p:txBody>
      </p:sp>
    </p:spTree>
    <p:extLst>
      <p:ext uri="{BB962C8B-B14F-4D97-AF65-F5344CB8AC3E}">
        <p14:creationId xmlns:p14="http://schemas.microsoft.com/office/powerpoint/2010/main" val="338340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2.2 Circular Flow Model</a:t>
            </a:r>
            <a:endParaRPr lang="en-CA" dirty="0"/>
          </a:p>
        </p:txBody>
      </p:sp>
      <p:pic>
        <p:nvPicPr>
          <p:cNvPr id="4" name="Picture 3">
            <a:extLst>
              <a:ext uri="{FF2B5EF4-FFF2-40B4-BE49-F238E27FC236}">
                <a16:creationId xmlns:a16="http://schemas.microsoft.com/office/drawing/2014/main" id="{44A288A4-4C1C-705C-0C16-A24E14B694E2}"/>
              </a:ext>
            </a:extLst>
          </p:cNvPr>
          <p:cNvPicPr>
            <a:picLocks noChangeAspect="1"/>
          </p:cNvPicPr>
          <p:nvPr/>
        </p:nvPicPr>
        <p:blipFill>
          <a:blip r:embed="rId2"/>
          <a:stretch>
            <a:fillRect/>
          </a:stretch>
        </p:blipFill>
        <p:spPr>
          <a:xfrm>
            <a:off x="1854279" y="853814"/>
            <a:ext cx="5435442" cy="4130936"/>
          </a:xfrm>
          <a:prstGeom prst="rect">
            <a:avLst/>
          </a:prstGeom>
        </p:spPr>
      </p:pic>
    </p:spTree>
    <p:extLst>
      <p:ext uri="{BB962C8B-B14F-4D97-AF65-F5344CB8AC3E}">
        <p14:creationId xmlns:p14="http://schemas.microsoft.com/office/powerpoint/2010/main" val="75925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6" name="Rectangle 6"/>
          <p:cNvSpPr>
            <a:spLocks noGrp="1" noChangeArrowheads="1"/>
          </p:cNvSpPr>
          <p:nvPr>
            <p:ph type="title"/>
          </p:nvPr>
        </p:nvSpPr>
        <p:spPr/>
        <p:txBody>
          <a:bodyPr>
            <a:noAutofit/>
          </a:bodyPr>
          <a:lstStyle/>
          <a:p>
            <a:pPr>
              <a:defRPr/>
            </a:pPr>
            <a:r>
              <a:rPr lang="en-CA" b="1" dirty="0"/>
              <a:t>2.2 Circular Flow Model</a:t>
            </a:r>
            <a:endParaRPr lang="en-US" altLang="en-US" dirty="0">
              <a:solidFill>
                <a:srgbClr val="E478CD"/>
              </a:solidFill>
            </a:endParaRPr>
          </a:p>
        </p:txBody>
      </p:sp>
      <p:sp>
        <p:nvSpPr>
          <p:cNvPr id="34819" name="Rectangle 7"/>
          <p:cNvSpPr>
            <a:spLocks noGrp="1" noChangeArrowheads="1"/>
          </p:cNvSpPr>
          <p:nvPr>
            <p:ph type="body" idx="1"/>
          </p:nvPr>
        </p:nvSpPr>
        <p:spPr/>
        <p:txBody>
          <a:bodyPr/>
          <a:lstStyle/>
          <a:p>
            <a:pPr eaLnBrk="1" hangingPunct="1"/>
            <a:r>
              <a:rPr lang="en-US" altLang="en-US" sz="2400" dirty="0"/>
              <a:t>Firms (businesses / producers)</a:t>
            </a:r>
          </a:p>
          <a:p>
            <a:pPr lvl="1" eaLnBrk="1" hangingPunct="1"/>
            <a:r>
              <a:rPr lang="en-US" altLang="en-US" sz="1800" dirty="0"/>
              <a:t> Produce and sell goods and services</a:t>
            </a:r>
          </a:p>
          <a:p>
            <a:pPr lvl="1" eaLnBrk="1" hangingPunct="1"/>
            <a:r>
              <a:rPr lang="en-US" altLang="en-US" sz="1800" dirty="0"/>
              <a:t> Hire and use </a:t>
            </a:r>
            <a:r>
              <a:rPr lang="en-US" altLang="en-US" sz="1800" i="1" dirty="0"/>
              <a:t>factors of production</a:t>
            </a:r>
          </a:p>
          <a:p>
            <a:pPr lvl="2" eaLnBrk="1" hangingPunct="1"/>
            <a:r>
              <a:rPr lang="en-US" altLang="en-US" sz="1800" dirty="0"/>
              <a:t>Land, labour, capital and entrepreneurship</a:t>
            </a:r>
          </a:p>
          <a:p>
            <a:pPr marL="1054100" lvl="2" indent="0" eaLnBrk="1" hangingPunct="1">
              <a:buNone/>
            </a:pPr>
            <a:endParaRPr lang="en-US" altLang="en-US" sz="1800" dirty="0"/>
          </a:p>
          <a:p>
            <a:pPr eaLnBrk="1" hangingPunct="1"/>
            <a:r>
              <a:rPr lang="en-US" altLang="en-US" sz="2400" dirty="0"/>
              <a:t>Households (individuals / consumers)</a:t>
            </a:r>
          </a:p>
          <a:p>
            <a:pPr lvl="1" eaLnBrk="1" hangingPunct="1"/>
            <a:r>
              <a:rPr lang="en-US" altLang="en-US" sz="1800" dirty="0"/>
              <a:t> Buy and consume goods and services</a:t>
            </a:r>
          </a:p>
          <a:p>
            <a:pPr lvl="1" eaLnBrk="1" hangingPunct="1"/>
            <a:r>
              <a:rPr lang="en-US" altLang="en-US" sz="1800" dirty="0"/>
              <a:t> Own and sell factors of production</a:t>
            </a:r>
          </a:p>
          <a:p>
            <a:pPr eaLnBrk="1" hangingPunct="1"/>
            <a:endParaRPr lang="en-US" dirty="0"/>
          </a:p>
        </p:txBody>
      </p:sp>
    </p:spTree>
    <p:extLst>
      <p:ext uri="{BB962C8B-B14F-4D97-AF65-F5344CB8AC3E}">
        <p14:creationId xmlns:p14="http://schemas.microsoft.com/office/powerpoint/2010/main" val="290415074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body" idx="1"/>
          </p:nvPr>
        </p:nvSpPr>
        <p:spPr/>
        <p:txBody>
          <a:bodyPr rtlCol="0">
            <a:normAutofit/>
          </a:bodyPr>
          <a:lstStyle/>
          <a:p>
            <a:pPr marL="329184" indent="-240030">
              <a:buFont typeface="Wingdings 2"/>
              <a:buChar char=""/>
              <a:defRPr/>
            </a:pPr>
            <a:r>
              <a:rPr lang="en-US" altLang="en-US" sz="2400" dirty="0"/>
              <a:t>Consumer Market</a:t>
            </a:r>
          </a:p>
          <a:p>
            <a:pPr marL="548640" lvl="1" indent="-205740">
              <a:buFont typeface="Wingdings"/>
              <a:buChar char=""/>
              <a:defRPr/>
            </a:pPr>
            <a:r>
              <a:rPr lang="en-US" altLang="en-US" sz="1800" dirty="0"/>
              <a:t> Firms </a:t>
            </a:r>
            <a:r>
              <a:rPr lang="en-US" altLang="en-US" sz="1800" b="1" dirty="0">
                <a:solidFill>
                  <a:schemeClr val="accent5">
                    <a:lumMod val="75000"/>
                  </a:schemeClr>
                </a:solidFill>
                <a:effectLst>
                  <a:outerShdw blurRad="38100" dist="38100" dir="2700000" algn="tl">
                    <a:srgbClr val="000000">
                      <a:alpha val="43137"/>
                    </a:srgbClr>
                  </a:outerShdw>
                </a:effectLst>
              </a:rPr>
              <a:t>sell</a:t>
            </a:r>
          </a:p>
          <a:p>
            <a:pPr marL="548640" lvl="1" indent="-205740">
              <a:buFont typeface="Wingdings"/>
              <a:buChar char=""/>
              <a:defRPr/>
            </a:pPr>
            <a:r>
              <a:rPr lang="en-US" altLang="en-US" sz="1800" dirty="0"/>
              <a:t> Households </a:t>
            </a:r>
            <a:r>
              <a:rPr lang="en-US" altLang="en-US" sz="1800" b="1" dirty="0">
                <a:solidFill>
                  <a:schemeClr val="accent1">
                    <a:lumMod val="75000"/>
                  </a:schemeClr>
                </a:solidFill>
                <a:effectLst>
                  <a:outerShdw blurRad="38100" dist="38100" dir="2700000" algn="tl">
                    <a:srgbClr val="000000">
                      <a:alpha val="43137"/>
                    </a:srgbClr>
                  </a:outerShdw>
                </a:effectLst>
              </a:rPr>
              <a:t>buy</a:t>
            </a:r>
          </a:p>
          <a:p>
            <a:pPr marL="329184" indent="-240030">
              <a:buFont typeface="Wingdings 2"/>
              <a:buChar char=""/>
              <a:defRPr/>
            </a:pPr>
            <a:endParaRPr lang="en-US" altLang="en-US" sz="2400" dirty="0"/>
          </a:p>
          <a:p>
            <a:pPr marL="329184" indent="-240030">
              <a:buFont typeface="Wingdings 2"/>
              <a:buChar char=""/>
              <a:defRPr/>
            </a:pPr>
            <a:r>
              <a:rPr lang="en-US" altLang="en-US" sz="2400" dirty="0"/>
              <a:t>Factors  Market</a:t>
            </a:r>
          </a:p>
          <a:p>
            <a:pPr marL="548640" lvl="1" indent="-205740">
              <a:buFont typeface="Wingdings"/>
              <a:buChar char=""/>
              <a:defRPr/>
            </a:pPr>
            <a:r>
              <a:rPr lang="en-US" altLang="en-US" sz="1800" dirty="0"/>
              <a:t> Households </a:t>
            </a:r>
            <a:r>
              <a:rPr lang="en-US" altLang="en-US" sz="1800" b="1" dirty="0">
                <a:solidFill>
                  <a:schemeClr val="accent1">
                    <a:lumMod val="75000"/>
                  </a:schemeClr>
                </a:solidFill>
                <a:effectLst>
                  <a:outerShdw blurRad="38100" dist="38100" dir="2700000" algn="tl">
                    <a:srgbClr val="000000">
                      <a:alpha val="43137"/>
                    </a:srgbClr>
                  </a:outerShdw>
                </a:effectLst>
              </a:rPr>
              <a:t>sell</a:t>
            </a:r>
          </a:p>
          <a:p>
            <a:pPr marL="548640" lvl="1" indent="-205740">
              <a:buFont typeface="Wingdings"/>
              <a:buChar char=""/>
              <a:defRPr/>
            </a:pPr>
            <a:r>
              <a:rPr lang="en-US" altLang="en-US" sz="1800" dirty="0"/>
              <a:t> Firms </a:t>
            </a:r>
            <a:r>
              <a:rPr lang="en-US" altLang="en-US" sz="1800" b="1" dirty="0">
                <a:solidFill>
                  <a:schemeClr val="accent5">
                    <a:lumMod val="75000"/>
                  </a:schemeClr>
                </a:solidFill>
                <a:effectLst>
                  <a:outerShdw blurRad="38100" dist="38100" dir="2700000" algn="tl">
                    <a:srgbClr val="000000">
                      <a:alpha val="43137"/>
                    </a:srgbClr>
                  </a:outerShdw>
                </a:effectLst>
              </a:rPr>
              <a:t>buy</a:t>
            </a:r>
          </a:p>
          <a:p>
            <a:pPr marL="89154" indent="0">
              <a:buNone/>
              <a:defRPr/>
            </a:pPr>
            <a:endParaRPr lang="en-US" dirty="0"/>
          </a:p>
        </p:txBody>
      </p:sp>
      <p:sp>
        <p:nvSpPr>
          <p:cNvPr id="7" name="Arc 6"/>
          <p:cNvSpPr/>
          <p:nvPr/>
        </p:nvSpPr>
        <p:spPr>
          <a:xfrm>
            <a:off x="1574157" y="2187615"/>
            <a:ext cx="2604303" cy="1180618"/>
          </a:xfrm>
          <a:prstGeom prst="arc">
            <a:avLst>
              <a:gd name="adj1" fmla="val 16378468"/>
              <a:gd name="adj2" fmla="val 5297361"/>
            </a:avLst>
          </a:prstGeom>
          <a:ln w="38100">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050"/>
          </a:p>
        </p:txBody>
      </p:sp>
      <p:sp>
        <p:nvSpPr>
          <p:cNvPr id="10" name="Arc 9"/>
          <p:cNvSpPr/>
          <p:nvPr/>
        </p:nvSpPr>
        <p:spPr>
          <a:xfrm>
            <a:off x="-902389" y="1805651"/>
            <a:ext cx="6840202" cy="1914047"/>
          </a:xfrm>
          <a:prstGeom prst="arc">
            <a:avLst>
              <a:gd name="adj1" fmla="val 16200000"/>
              <a:gd name="adj2" fmla="val 5297361"/>
            </a:avLst>
          </a:prstGeom>
          <a:ln w="381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050"/>
          </a:p>
        </p:txBody>
      </p:sp>
      <p:sp>
        <p:nvSpPr>
          <p:cNvPr id="6" name="Rectangle 6"/>
          <p:cNvSpPr>
            <a:spLocks noGrp="1" noChangeArrowheads="1"/>
          </p:cNvSpPr>
          <p:nvPr>
            <p:ph type="title"/>
          </p:nvPr>
        </p:nvSpPr>
        <p:spPr/>
        <p:txBody>
          <a:bodyPr>
            <a:noAutofit/>
          </a:bodyPr>
          <a:lstStyle/>
          <a:p>
            <a:pPr>
              <a:defRPr/>
            </a:pPr>
            <a:r>
              <a:rPr lang="en-CA" b="1" dirty="0"/>
              <a:t>2.2 Circular Flow Model</a:t>
            </a:r>
            <a:endParaRPr lang="en-US" altLang="en-US" dirty="0">
              <a:solidFill>
                <a:srgbClr val="E478CD"/>
              </a:solidFill>
            </a:endParaRPr>
          </a:p>
        </p:txBody>
      </p:sp>
    </p:spTree>
    <p:extLst>
      <p:ext uri="{BB962C8B-B14F-4D97-AF65-F5344CB8AC3E}">
        <p14:creationId xmlns:p14="http://schemas.microsoft.com/office/powerpoint/2010/main" val="156661513"/>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p:txBody>
          <a:bodyPr>
            <a:noAutofit/>
          </a:bodyPr>
          <a:lstStyle/>
          <a:p>
            <a:pPr>
              <a:defRPr/>
            </a:pPr>
            <a:r>
              <a:rPr lang="en-CA" b="1" dirty="0"/>
              <a:t>2.2 Circular Flow Model</a:t>
            </a:r>
            <a:endParaRPr lang="en-US" altLang="en-US" dirty="0">
              <a:solidFill>
                <a:srgbClr val="E478CD"/>
              </a:solidFill>
            </a:endParaRPr>
          </a:p>
        </p:txBody>
      </p:sp>
      <p:sp>
        <p:nvSpPr>
          <p:cNvPr id="265221" name="Rectangle 5"/>
          <p:cNvSpPr>
            <a:spLocks noGrp="1" noChangeArrowheads="1"/>
          </p:cNvSpPr>
          <p:nvPr>
            <p:ph type="body" idx="1"/>
          </p:nvPr>
        </p:nvSpPr>
        <p:spPr/>
        <p:txBody>
          <a:bodyPr/>
          <a:lstStyle/>
          <a:p>
            <a:pPr eaLnBrk="1" hangingPunct="1"/>
            <a:r>
              <a:rPr lang="en-US" altLang="en-US" sz="2800" dirty="0"/>
              <a:t>Factors of </a:t>
            </a:r>
            <a:r>
              <a:rPr lang="en-US" altLang="en-US" sz="2400" dirty="0"/>
              <a:t>Production</a:t>
            </a:r>
            <a:endParaRPr lang="en-US" altLang="en-US" sz="2800" dirty="0"/>
          </a:p>
          <a:p>
            <a:pPr lvl="1" eaLnBrk="1" hangingPunct="1"/>
            <a:r>
              <a:rPr lang="en-US" altLang="en-US" sz="2000" dirty="0"/>
              <a:t> Inputs used to produce goods and services are…</a:t>
            </a:r>
          </a:p>
          <a:p>
            <a:pPr lvl="2" eaLnBrk="1" hangingPunct="1"/>
            <a:r>
              <a:rPr lang="en-US" altLang="en-US" sz="2000" dirty="0"/>
              <a:t> </a:t>
            </a:r>
            <a:r>
              <a:rPr lang="en-US" altLang="en-US" sz="2000" b="1" dirty="0">
                <a:solidFill>
                  <a:srgbClr val="080808"/>
                </a:solidFill>
              </a:rPr>
              <a:t>Land, labor, capital and entrepreneurship</a:t>
            </a:r>
          </a:p>
          <a:p>
            <a:pPr lvl="1" eaLnBrk="1" hangingPunct="1"/>
            <a:r>
              <a:rPr lang="en-US" altLang="en-US" sz="2000" dirty="0"/>
              <a:t>Getting paid…</a:t>
            </a:r>
          </a:p>
          <a:p>
            <a:pPr lvl="2" eaLnBrk="1" hangingPunct="1"/>
            <a:r>
              <a:rPr lang="en-US" altLang="en-US" sz="2000" b="1" dirty="0">
                <a:solidFill>
                  <a:srgbClr val="080808"/>
                </a:solidFill>
              </a:rPr>
              <a:t>Rents, wages, interest and profits</a:t>
            </a:r>
          </a:p>
          <a:p>
            <a:pPr lvl="1" eaLnBrk="1" hangingPunct="1"/>
            <a:endParaRPr lang="en-US" altLang="en-US" b="1" dirty="0">
              <a:solidFill>
                <a:srgbClr val="C00000"/>
              </a:solidFill>
            </a:endParaRPr>
          </a:p>
        </p:txBody>
      </p:sp>
    </p:spTree>
    <p:extLst>
      <p:ext uri="{BB962C8B-B14F-4D97-AF65-F5344CB8AC3E}">
        <p14:creationId xmlns:p14="http://schemas.microsoft.com/office/powerpoint/2010/main" val="17530274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wipe(left)">
                                      <p:cBhvr>
                                        <p:cTn id="7" dur="500"/>
                                        <p:tgtEl>
                                          <p:spTgt spid="265221">
                                            <p:txEl>
                                              <p:pRg st="0" end="0"/>
                                            </p:txEl>
                                          </p:spTgt>
                                        </p:tgtEl>
                                      </p:cBhvr>
                                    </p:animEffect>
                                  </p:childTnLst>
                                  <p:subTnLst>
                                    <p:animClr clrSpc="rgb" dir="cw">
                                      <p:cBhvr override="childStyle">
                                        <p:cTn dur="1" fill="hold" display="0" masterRel="nextClick" afterEffect="1"/>
                                        <p:tgtEl>
                                          <p:spTgt spid="265221">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5221">
                                            <p:txEl>
                                              <p:pRg st="1" end="1"/>
                                            </p:txEl>
                                          </p:spTgt>
                                        </p:tgtEl>
                                        <p:attrNameLst>
                                          <p:attrName>style.visibility</p:attrName>
                                        </p:attrNameLst>
                                      </p:cBhvr>
                                      <p:to>
                                        <p:strVal val="visible"/>
                                      </p:to>
                                    </p:set>
                                    <p:animEffect transition="in" filter="wipe(left)">
                                      <p:cBhvr>
                                        <p:cTn id="12" dur="500"/>
                                        <p:tgtEl>
                                          <p:spTgt spid="265221">
                                            <p:txEl>
                                              <p:pRg st="1" end="1"/>
                                            </p:txEl>
                                          </p:spTgt>
                                        </p:tgtEl>
                                      </p:cBhvr>
                                    </p:animEffect>
                                  </p:childTnLst>
                                  <p:subTnLst>
                                    <p:animClr clrSpc="rgb" dir="cw">
                                      <p:cBhvr override="childStyle">
                                        <p:cTn dur="1" fill="hold" display="0" masterRel="nextClick" afterEffect="1"/>
                                        <p:tgtEl>
                                          <p:spTgt spid="265221">
                                            <p:txEl>
                                              <p:pRg st="1" end="1"/>
                                            </p:txEl>
                                          </p:spTgt>
                                        </p:tgtEl>
                                        <p:attrNameLst>
                                          <p:attrName>ppt_c</p:attrName>
                                        </p:attrNameLst>
                                      </p:cBhvr>
                                      <p:to>
                                        <a:schemeClr val="bg2"/>
                                      </p:to>
                                    </p:animClr>
                                  </p:subTnLst>
                                </p:cTn>
                              </p:par>
                              <p:par>
                                <p:cTn id="13" presetID="22" presetClass="entr" presetSubtype="8" fill="hold" grpId="0" nodeType="withEffect">
                                  <p:stCondLst>
                                    <p:cond delay="0"/>
                                  </p:stCondLst>
                                  <p:childTnLst>
                                    <p:set>
                                      <p:cBhvr>
                                        <p:cTn id="14" dur="1" fill="hold">
                                          <p:stCondLst>
                                            <p:cond delay="0"/>
                                          </p:stCondLst>
                                        </p:cTn>
                                        <p:tgtEl>
                                          <p:spTgt spid="265221">
                                            <p:txEl>
                                              <p:pRg st="2" end="2"/>
                                            </p:txEl>
                                          </p:spTgt>
                                        </p:tgtEl>
                                        <p:attrNameLst>
                                          <p:attrName>style.visibility</p:attrName>
                                        </p:attrNameLst>
                                      </p:cBhvr>
                                      <p:to>
                                        <p:strVal val="visible"/>
                                      </p:to>
                                    </p:set>
                                    <p:animEffect transition="in" filter="wipe(left)">
                                      <p:cBhvr>
                                        <p:cTn id="15" dur="500"/>
                                        <p:tgtEl>
                                          <p:spTgt spid="265221">
                                            <p:txEl>
                                              <p:pRg st="2" end="2"/>
                                            </p:txEl>
                                          </p:spTgt>
                                        </p:tgtEl>
                                      </p:cBhvr>
                                    </p:animEffect>
                                  </p:childTnLst>
                                  <p:subTnLst>
                                    <p:animClr clrSpc="rgb" dir="cw">
                                      <p:cBhvr override="childStyle">
                                        <p:cTn dur="1" fill="hold" display="0" masterRel="nextClick" afterEffect="1"/>
                                        <p:tgtEl>
                                          <p:spTgt spid="265221">
                                            <p:txEl>
                                              <p:pRg st="2" end="2"/>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5221">
                                            <p:txEl>
                                              <p:pRg st="3" end="3"/>
                                            </p:txEl>
                                          </p:spTgt>
                                        </p:tgtEl>
                                        <p:attrNameLst>
                                          <p:attrName>style.visibility</p:attrName>
                                        </p:attrNameLst>
                                      </p:cBhvr>
                                      <p:to>
                                        <p:strVal val="visible"/>
                                      </p:to>
                                    </p:set>
                                    <p:animEffect transition="in" filter="wipe(left)">
                                      <p:cBhvr>
                                        <p:cTn id="20" dur="500"/>
                                        <p:tgtEl>
                                          <p:spTgt spid="265221">
                                            <p:txEl>
                                              <p:pRg st="3" end="3"/>
                                            </p:txEl>
                                          </p:spTgt>
                                        </p:tgtEl>
                                      </p:cBhvr>
                                    </p:animEffect>
                                  </p:childTnLst>
                                  <p:subTnLst>
                                    <p:animClr clrSpc="rgb" dir="cw">
                                      <p:cBhvr override="childStyle">
                                        <p:cTn dur="1" fill="hold" display="0" masterRel="nextClick" afterEffect="1"/>
                                        <p:tgtEl>
                                          <p:spTgt spid="265221">
                                            <p:txEl>
                                              <p:pRg st="3" end="3"/>
                                            </p:txEl>
                                          </p:spTgt>
                                        </p:tgtEl>
                                        <p:attrNameLst>
                                          <p:attrName>ppt_c</p:attrName>
                                        </p:attrNameLst>
                                      </p:cBhvr>
                                      <p:to>
                                        <a:schemeClr val="bg2"/>
                                      </p:to>
                                    </p:animClr>
                                  </p:subTnLst>
                                </p:cTn>
                              </p:par>
                              <p:par>
                                <p:cTn id="21" presetID="22" presetClass="entr" presetSubtype="8" fill="hold" grpId="0" nodeType="withEffect">
                                  <p:stCondLst>
                                    <p:cond delay="0"/>
                                  </p:stCondLst>
                                  <p:childTnLst>
                                    <p:set>
                                      <p:cBhvr>
                                        <p:cTn id="22" dur="1" fill="hold">
                                          <p:stCondLst>
                                            <p:cond delay="0"/>
                                          </p:stCondLst>
                                        </p:cTn>
                                        <p:tgtEl>
                                          <p:spTgt spid="265221">
                                            <p:txEl>
                                              <p:pRg st="4" end="4"/>
                                            </p:txEl>
                                          </p:spTgt>
                                        </p:tgtEl>
                                        <p:attrNameLst>
                                          <p:attrName>style.visibility</p:attrName>
                                        </p:attrNameLst>
                                      </p:cBhvr>
                                      <p:to>
                                        <p:strVal val="visible"/>
                                      </p:to>
                                    </p:set>
                                    <p:animEffect transition="in" filter="wipe(left)">
                                      <p:cBhvr>
                                        <p:cTn id="23" dur="500"/>
                                        <p:tgtEl>
                                          <p:spTgt spid="265221">
                                            <p:txEl>
                                              <p:pRg st="4" end="4"/>
                                            </p:txEl>
                                          </p:spTgt>
                                        </p:tgtEl>
                                      </p:cBhvr>
                                    </p:animEffect>
                                  </p:childTnLst>
                                  <p:subTnLst>
                                    <p:animClr clrSpc="rgb" dir="cw">
                                      <p:cBhvr override="childStyle">
                                        <p:cTn dur="1" fill="hold" display="0" masterRel="nextClick" afterEffect="1"/>
                                        <p:tgtEl>
                                          <p:spTgt spid="26522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bldLvl="2" autoUpdateAnimBg="0"/>
    </p:bld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94abd359-9534-4d37-9b01-9864deda33e0"/>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2f475e60-e75d-4119-aa30-b65db0d9cc60"/>
    <ds:schemaRef ds:uri="http://purl.org/dc/elements/1.1/"/>
  </ds:schemaRefs>
</ds:datastoreItem>
</file>

<file path=customXml/itemProps2.xml><?xml version="1.0" encoding="utf-8"?>
<ds:datastoreItem xmlns:ds="http://schemas.openxmlformats.org/officeDocument/2006/customXml" ds:itemID="{2C9CE446-2BB7-4805-9262-517CC1199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TotalTime>
  <Words>3339</Words>
  <Application>Microsoft Macintosh PowerPoint</Application>
  <PresentationFormat>On-screen Show (16:9)</PresentationFormat>
  <Paragraphs>218</Paragraphs>
  <Slides>31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Times New Roman</vt:lpstr>
      <vt:lpstr>Montserrat</vt:lpstr>
      <vt:lpstr>Roboto</vt:lpstr>
      <vt:lpstr>Wingdings 2</vt:lpstr>
      <vt:lpstr>Calibri</vt:lpstr>
      <vt:lpstr>Wingdings</vt:lpstr>
      <vt:lpstr>Geometric</vt:lpstr>
      <vt:lpstr>Principles of Microeconomics</vt:lpstr>
      <vt:lpstr>Learning Outcomes</vt:lpstr>
      <vt:lpstr>2.1 The Time at Our Disposal is Limited</vt:lpstr>
      <vt:lpstr>2.1 Economic Model </vt:lpstr>
      <vt:lpstr>2.2 Circular Flow Model</vt:lpstr>
      <vt:lpstr>2.2 Circular Flow Model</vt:lpstr>
      <vt:lpstr>2.2 Circular Flow Model</vt:lpstr>
      <vt:lpstr>2.2 Circular Flow Model</vt:lpstr>
      <vt:lpstr>2.2 Circular Flow Model</vt:lpstr>
      <vt:lpstr>2.3 Production Possibility Model</vt:lpstr>
      <vt:lpstr>2.3 Production Possibility Model </vt:lpstr>
      <vt:lpstr>2.3 Production Possibility Model</vt:lpstr>
      <vt:lpstr>2.3 Production Possibility Model Continued </vt:lpstr>
      <vt:lpstr>2.3 Production Possibility Model Continued </vt:lpstr>
      <vt:lpstr>2.3 Production Possibility Model Continued </vt:lpstr>
      <vt:lpstr>2.3 Production Possibility Model: Another Example</vt:lpstr>
      <vt:lpstr>2.4 PPF and Increasing Opportunity Cost</vt:lpstr>
      <vt:lpstr>2.5 LINEAR VS CONCAVE PPF</vt:lpstr>
      <vt:lpstr>2.6 Economic Growth</vt:lpstr>
      <vt:lpstr>2.7 Production Possibility Model</vt:lpstr>
      <vt:lpstr>2.8 Trade and Economic Growth</vt:lpstr>
      <vt:lpstr>2.9 PPF and Absolute Advantage</vt:lpstr>
      <vt:lpstr>2.9 PPF and Absolute Advantage</vt:lpstr>
      <vt:lpstr>2.9 Comparative Advantage</vt:lpstr>
      <vt:lpstr>2.10 Gains from Trade</vt:lpstr>
      <vt:lpstr>2.10 Gains from Trade</vt:lpstr>
      <vt:lpstr>2.11 Exchange</vt:lpstr>
      <vt:lpstr>2.11 Exchange</vt:lpstr>
      <vt:lpstr>2.12 Implications </vt:lpstr>
      <vt:lpstr>2.12 Comparative Advantage and Specialization</vt:lpstr>
      <vt:lpstr>2.13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262</cp:revision>
  <cp:lastPrinted>2021-10-24T15:39:03Z</cp:lastPrinted>
  <dcterms:modified xsi:type="dcterms:W3CDTF">2023-05-15T18:55:12Z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y fmtid="{D5CDD505-2E9C-101B-9397-08002B2CF9AE}" pid="3" name="MSIP_Label_0f990280-501f-4203-b5ee-d9bb590e5f46_Enabled">
    <vt:lpwstr>true</vt:lpwstr>
  </property>
  <property fmtid="{D5CDD505-2E9C-101B-9397-08002B2CF9AE}" pid="4" name="MSIP_Label_0f990280-501f-4203-b5ee-d9bb590e5f46_SetDate">
    <vt:lpwstr>2023-05-05T15:54:38Z</vt:lpwstr>
  </property>
  <property fmtid="{D5CDD505-2E9C-101B-9397-08002B2CF9AE}" pid="5" name="MSIP_Label_0f990280-501f-4203-b5ee-d9bb590e5f46_Method">
    <vt:lpwstr>Privileged</vt:lpwstr>
  </property>
  <property fmtid="{D5CDD505-2E9C-101B-9397-08002B2CF9AE}" pid="6" name="MSIP_Label_0f990280-501f-4203-b5ee-d9bb590e5f46_Name">
    <vt:lpwstr>Restricted</vt:lpwstr>
  </property>
  <property fmtid="{D5CDD505-2E9C-101B-9397-08002B2CF9AE}" pid="7" name="MSIP_Label_0f990280-501f-4203-b5ee-d9bb590e5f46_SiteId">
    <vt:lpwstr>771c9c47-7f24-44dc-958e-34f8713a8394</vt:lpwstr>
  </property>
  <property fmtid="{D5CDD505-2E9C-101B-9397-08002B2CF9AE}" pid="8" name="MSIP_Label_0f990280-501f-4203-b5ee-d9bb590e5f46_ActionId">
    <vt:lpwstr>d75153d5-6d48-4292-beb3-cc5857761a3d</vt:lpwstr>
  </property>
  <property fmtid="{D5CDD505-2E9C-101B-9397-08002B2CF9AE}" pid="9" name="MSIP_Label_0f990280-501f-4203-b5ee-d9bb590e5f46_ContentBits">
    <vt:lpwstr>2</vt:lpwstr>
  </property>
  <property fmtid="{D5CDD505-2E9C-101B-9397-08002B2CF9AE}" pid="10" name="ClassificationContentMarkingFooterLocations">
    <vt:lpwstr>Geometric:3</vt:lpwstr>
  </property>
  <property fmtid="{D5CDD505-2E9C-101B-9397-08002B2CF9AE}" pid="11" name="ClassificationContentMarkingFooterText">
    <vt:lpwstr>Restricted - Company Proprietary</vt:lpwstr>
  </property>
</Properties>
</file>