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3" r:id="rId1"/>
  </p:sldMasterIdLst>
  <p:notesMasterIdLst>
    <p:notesMasterId r:id="rId10"/>
  </p:notesMasterIdLst>
  <p:sldIdLst>
    <p:sldId id="303" r:id="rId2"/>
    <p:sldId id="276" r:id="rId3"/>
    <p:sldId id="258" r:id="rId4"/>
    <p:sldId id="304" r:id="rId5"/>
    <p:sldId id="257" r:id="rId6"/>
    <p:sldId id="274" r:id="rId7"/>
    <p:sldId id="259" r:id="rId8"/>
    <p:sldId id="27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27"/>
    <p:restoredTop sz="94689"/>
  </p:normalViewPr>
  <p:slideViewPr>
    <p:cSldViewPr snapToGrid="0" snapToObjects="1">
      <p:cViewPr varScale="1">
        <p:scale>
          <a:sx n="68" d="100"/>
          <a:sy n="68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CD6163-3542-4C2A-B418-1C7CE662A748}" type="doc">
      <dgm:prSet loTypeId="urn:microsoft.com/office/officeart/2016/7/layout/VerticalDownArrowProcess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A99DDC19-0573-4983-A9DD-E50AD58807F2}">
      <dgm:prSet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Tell</a:t>
          </a:r>
        </a:p>
      </dgm:t>
      <dgm:extLst>
        <a:ext uri="{E40237B7-FDA0-4F09-8148-C483321AD2D9}">
          <dgm14:cNvPr xmlns:dgm14="http://schemas.microsoft.com/office/drawing/2010/diagram" id="0" name="" descr="Tell&#10;"/>
        </a:ext>
      </dgm:extLst>
    </dgm:pt>
    <dgm:pt modelId="{0E37B71F-60BF-40D1-A594-BF6D51C2F1DC}" type="parTrans" cxnId="{F7F0AA4C-BA6A-4226-AE65-8B6174B3A5D1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650E624-2D72-48A9-B509-D9C6ED52FC93}" type="sibTrans" cxnId="{F7F0AA4C-BA6A-4226-AE65-8B6174B3A5D1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30A9421-23E1-401D-83FC-2B40FCFD72A1}">
      <dgm:prSet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Tell</a:t>
          </a:r>
        </a:p>
      </dgm:t>
      <dgm:extLst>
        <a:ext uri="{E40237B7-FDA0-4F09-8148-C483321AD2D9}">
          <dgm14:cNvPr xmlns:dgm14="http://schemas.microsoft.com/office/drawing/2010/diagram" id="0" name="" descr="Tell&#10;"/>
        </a:ext>
      </dgm:extLst>
    </dgm:pt>
    <dgm:pt modelId="{C2BA43CD-07EE-4A88-A800-837DC5EBB326}" type="parTrans" cxnId="{8E812C4A-0205-471A-B9FD-56F8719DE371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59003F5-6E34-4214-BD6E-2D8E36FD1E03}" type="sibTrans" cxnId="{8E812C4A-0205-471A-B9FD-56F8719DE371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D82C8DE-34EC-482D-92C3-1F460E8114DD}">
      <dgm:prSet custT="1"/>
      <dgm:spPr/>
      <dgm:t>
        <a:bodyPr/>
        <a:lstStyle/>
        <a:p>
          <a:pPr>
            <a:buNone/>
          </a:pPr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Tell the person how you feel.</a:t>
          </a:r>
        </a:p>
      </dgm:t>
      <dgm:extLst>
        <a:ext uri="{E40237B7-FDA0-4F09-8148-C483321AD2D9}">
          <dgm14:cNvPr xmlns:dgm14="http://schemas.microsoft.com/office/drawing/2010/diagram" id="0" name="" descr="Tell the person how you feel. “It makes me feel__________.”&#10;"/>
        </a:ext>
      </dgm:extLst>
    </dgm:pt>
    <dgm:pt modelId="{6D6F7108-9905-428B-94C2-1A273D443BA6}" type="parTrans" cxnId="{6109CF84-0C4F-461B-9650-4540403CC530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4F8BCEC-D319-4955-A5F9-50DAC1C15273}" type="sibTrans" cxnId="{6109CF84-0C4F-461B-9650-4540403CC530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3248C07-AA51-4D0E-8B13-30A061291264}">
      <dgm:prSet custT="1"/>
      <dgm:spPr/>
      <dgm:t>
        <a:bodyPr/>
        <a:lstStyle/>
        <a:p>
          <a:pPr>
            <a:buNone/>
          </a:pPr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“It makes me feel__________.”</a:t>
          </a:r>
        </a:p>
      </dgm:t>
    </dgm:pt>
    <dgm:pt modelId="{A9C8D848-B924-429C-AB5F-74EB5D7D3DBF}" type="parTrans" cxnId="{DF6D07FB-6DAF-4BB4-BE84-0934DEABE9AC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BCDB893-E98C-4C11-B896-FD046DF3F394}" type="sibTrans" cxnId="{DF6D07FB-6DAF-4BB4-BE84-0934DEABE9AC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A918439-8477-4CC1-808B-54BE577168D3}">
      <dgm:prSet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Tell</a:t>
          </a:r>
        </a:p>
      </dgm:t>
      <dgm:extLst>
        <a:ext uri="{E40237B7-FDA0-4F09-8148-C483321AD2D9}">
          <dgm14:cNvPr xmlns:dgm14="http://schemas.microsoft.com/office/drawing/2010/diagram" id="0" name="" descr="Tell&#10;"/>
        </a:ext>
      </dgm:extLst>
    </dgm:pt>
    <dgm:pt modelId="{06C2A421-E530-4EF1-BAF6-52F76217ED11}" type="parTrans" cxnId="{0E6BD1D4-EF2F-4682-8B39-0374912437BB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66CF72C-311E-44CC-B6E7-86264BBEDD93}" type="sibTrans" cxnId="{0E6BD1D4-EF2F-4682-8B39-0374912437BB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D918B43-03FA-4C9F-93C0-56E9380CAD52}">
      <dgm:prSet custT="1"/>
      <dgm:spPr/>
      <dgm:t>
        <a:bodyPr/>
        <a:lstStyle/>
        <a:p>
          <a:pPr>
            <a:buNone/>
          </a:pPr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Tell the person what you would like them to do.(your need)</a:t>
          </a:r>
        </a:p>
      </dgm:t>
      <dgm:extLst>
        <a:ext uri="{E40237B7-FDA0-4F09-8148-C483321AD2D9}">
          <dgm14:cNvPr xmlns:dgm14="http://schemas.microsoft.com/office/drawing/2010/diagram" id="0" name="" descr="Tell the person what you would like them to do.(your need) “I would appreciate it if you would________.”&#10;"/>
        </a:ext>
      </dgm:extLst>
    </dgm:pt>
    <dgm:pt modelId="{79DDB14E-DD12-45CE-8863-C9E4518CAC1F}" type="parTrans" cxnId="{63D45C4C-DEA9-468C-9FD8-279495AA9733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1B1C090-F3DD-402F-8A18-C6B47ACE6CCB}" type="sibTrans" cxnId="{63D45C4C-DEA9-468C-9FD8-279495AA9733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0317CC5-9275-4C55-9782-26F82FB89341}">
      <dgm:prSet custT="1"/>
      <dgm:spPr/>
      <dgm:t>
        <a:bodyPr/>
        <a:lstStyle/>
        <a:p>
          <a:pPr>
            <a:buNone/>
          </a:pPr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“I would appreciate it if you would________.”</a:t>
          </a:r>
        </a:p>
      </dgm:t>
    </dgm:pt>
    <dgm:pt modelId="{3E74CD33-1066-44F4-9F10-00B20F4D7E59}" type="parTrans" cxnId="{226B109B-DA5A-413F-B642-71D68D9B8D49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A3164D5-6938-4151-8713-759AFEDCEEFF}" type="sibTrans" cxnId="{226B109B-DA5A-413F-B642-71D68D9B8D49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99A68EC-A32A-47AF-BA0C-7093F8358033}">
      <dgm:prSet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Ask</a:t>
          </a:r>
        </a:p>
      </dgm:t>
      <dgm:extLst>
        <a:ext uri="{E40237B7-FDA0-4F09-8148-C483321AD2D9}">
          <dgm14:cNvPr xmlns:dgm14="http://schemas.microsoft.com/office/drawing/2010/diagram" id="0" name="" descr="Ask&#10;"/>
        </a:ext>
      </dgm:extLst>
    </dgm:pt>
    <dgm:pt modelId="{8D943755-89DA-49C5-ADD0-6172239BD961}" type="parTrans" cxnId="{7E08A21B-33C6-4876-9066-60ABD6852D2B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50F2E5D-EAF8-4681-B541-A8D276C07AC5}" type="sibTrans" cxnId="{7E08A21B-33C6-4876-9066-60ABD6852D2B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4B85478-F5EB-430B-A888-68831A3AA52B}">
      <dgm:prSet custT="1"/>
      <dgm:spPr/>
      <dgm:t>
        <a:bodyPr/>
        <a:lstStyle/>
        <a:p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Ask for agreement. (Can your need be met?)</a:t>
          </a:r>
        </a:p>
      </dgm:t>
      <dgm:extLst>
        <a:ext uri="{E40237B7-FDA0-4F09-8148-C483321AD2D9}">
          <dgm14:cNvPr xmlns:dgm14="http://schemas.microsoft.com/office/drawing/2010/diagram" id="0" name="" descr="Ask for agreement. (Can your need be met?) “ OK? Is that something that you are willing to do?”&#10;"/>
        </a:ext>
      </dgm:extLst>
    </dgm:pt>
    <dgm:pt modelId="{D35854E1-3049-424E-8B5E-EB9295D38F9C}" type="parTrans" cxnId="{3ED6DC2E-3687-49C0-A243-ED2308E9F02E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CB27292-43E0-416B-97CD-D5A8C8F7DDFD}" type="sibTrans" cxnId="{3ED6DC2E-3687-49C0-A243-ED2308E9F02E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90EC885-AB21-437E-A2DF-2476821D0832}">
      <dgm:prSet custT="1"/>
      <dgm:spPr/>
      <dgm:t>
        <a:bodyPr/>
        <a:lstStyle/>
        <a:p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“ OK? Is that something that you are willing to do?”</a:t>
          </a:r>
        </a:p>
      </dgm:t>
    </dgm:pt>
    <dgm:pt modelId="{7842A7F9-101C-4E5D-BBED-C44E31138E56}" type="parTrans" cxnId="{F7E97057-C02F-4BB9-8D12-7530E6C9F821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6A7AA46-EE9B-4EB2-8CA1-4E053A61EC72}" type="sibTrans" cxnId="{F7E97057-C02F-4BB9-8D12-7530E6C9F821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9A9FE64-CECC-423F-B4A9-E2A53D94FB0C}">
      <dgm:prSet custT="1"/>
      <dgm:spPr/>
      <dgm:t>
        <a:bodyPr/>
        <a:lstStyle/>
        <a:p>
          <a:pPr>
            <a:buNone/>
          </a:pPr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Tell the person what they do that you do not like. </a:t>
          </a:r>
        </a:p>
      </dgm:t>
      <dgm:extLst>
        <a:ext uri="{E40237B7-FDA0-4F09-8148-C483321AD2D9}">
          <dgm14:cNvPr xmlns:dgm14="http://schemas.microsoft.com/office/drawing/2010/diagram" id="0" name="" descr="Tell the person what they do that you do not like.  “It really bothers me when you___________.”&#10;"/>
        </a:ext>
      </dgm:extLst>
    </dgm:pt>
    <dgm:pt modelId="{40368FDA-F06F-4736-A2F0-C662787504A3}" type="sibTrans" cxnId="{2059DAB8-B515-480D-AD55-CE51E39F6FC0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6724FC3-C066-49B7-B3EF-D99B9B6BFE6C}" type="parTrans" cxnId="{2059DAB8-B515-480D-AD55-CE51E39F6FC0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580A632-DC6C-4D54-BD8B-DE9C66A38948}">
      <dgm:prSet custT="1"/>
      <dgm:spPr/>
      <dgm:t>
        <a:bodyPr/>
        <a:lstStyle/>
        <a:p>
          <a:pPr>
            <a:buNone/>
          </a:pPr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“It really bothers me when you___________.”</a:t>
          </a:r>
        </a:p>
      </dgm:t>
    </dgm:pt>
    <dgm:pt modelId="{F2ECBA03-3C73-4F69-8073-C99AD0440C97}" type="sibTrans" cxnId="{BF287842-54ED-4DC8-A210-4FA9F4A8E72A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71CDE3E-97FA-43D7-BB70-338765C34350}" type="parTrans" cxnId="{BF287842-54ED-4DC8-A210-4FA9F4A8E72A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6445FAB-DF00-CA4C-A861-5133C2D03555}" type="pres">
      <dgm:prSet presAssocID="{BFCD6163-3542-4C2A-B418-1C7CE662A748}" presName="Name0" presStyleCnt="0">
        <dgm:presLayoutVars>
          <dgm:dir/>
          <dgm:animLvl val="lvl"/>
          <dgm:resizeHandles val="exact"/>
        </dgm:presLayoutVars>
      </dgm:prSet>
      <dgm:spPr/>
    </dgm:pt>
    <dgm:pt modelId="{0DDD9AD6-6892-BA49-BB13-83E5ACC062C6}" type="pres">
      <dgm:prSet presAssocID="{099A68EC-A32A-47AF-BA0C-7093F8358033}" presName="boxAndChildren" presStyleCnt="0"/>
      <dgm:spPr/>
    </dgm:pt>
    <dgm:pt modelId="{8C3BD2DC-2F29-7142-A4EF-D81624448DEF}" type="pres">
      <dgm:prSet presAssocID="{099A68EC-A32A-47AF-BA0C-7093F8358033}" presName="parentTextBox" presStyleLbl="alignNode1" presStyleIdx="0" presStyleCnt="4"/>
      <dgm:spPr/>
    </dgm:pt>
    <dgm:pt modelId="{0D1EEA65-BC25-E743-9AD2-E5BA2A566123}" type="pres">
      <dgm:prSet presAssocID="{099A68EC-A32A-47AF-BA0C-7093F8358033}" presName="descendantBox" presStyleLbl="bgAccFollowNode1" presStyleIdx="0" presStyleCnt="4"/>
      <dgm:spPr/>
    </dgm:pt>
    <dgm:pt modelId="{DD35FC82-AAB4-CC4F-920A-B013B0FE77CE}" type="pres">
      <dgm:prSet presAssocID="{766CF72C-311E-44CC-B6E7-86264BBEDD93}" presName="sp" presStyleCnt="0"/>
      <dgm:spPr/>
    </dgm:pt>
    <dgm:pt modelId="{599A6B6D-60B4-9E4F-9231-2FDE7DCEF9E1}" type="pres">
      <dgm:prSet presAssocID="{7A918439-8477-4CC1-808B-54BE577168D3}" presName="arrowAndChildren" presStyleCnt="0"/>
      <dgm:spPr/>
    </dgm:pt>
    <dgm:pt modelId="{F2202A1C-F1F5-F840-8878-76241350D2C4}" type="pres">
      <dgm:prSet presAssocID="{7A918439-8477-4CC1-808B-54BE577168D3}" presName="parentTextArrow" presStyleLbl="node1" presStyleIdx="0" presStyleCnt="0"/>
      <dgm:spPr/>
    </dgm:pt>
    <dgm:pt modelId="{03FC9E72-E3B3-C243-87EC-861D9165F576}" type="pres">
      <dgm:prSet presAssocID="{7A918439-8477-4CC1-808B-54BE577168D3}" presName="arrow" presStyleLbl="alignNode1" presStyleIdx="1" presStyleCnt="4"/>
      <dgm:spPr/>
    </dgm:pt>
    <dgm:pt modelId="{8BE332D8-B28B-8E41-969D-CE66D7F31245}" type="pres">
      <dgm:prSet presAssocID="{7A918439-8477-4CC1-808B-54BE577168D3}" presName="descendantArrow" presStyleLbl="bgAccFollowNode1" presStyleIdx="1" presStyleCnt="4"/>
      <dgm:spPr/>
    </dgm:pt>
    <dgm:pt modelId="{8DF054B4-9754-314E-AB8A-4910BBD97441}" type="pres">
      <dgm:prSet presAssocID="{059003F5-6E34-4214-BD6E-2D8E36FD1E03}" presName="sp" presStyleCnt="0"/>
      <dgm:spPr/>
    </dgm:pt>
    <dgm:pt modelId="{93E9DC8F-4A04-1940-A99B-0C0F0843BE45}" type="pres">
      <dgm:prSet presAssocID="{F30A9421-23E1-401D-83FC-2B40FCFD72A1}" presName="arrowAndChildren" presStyleCnt="0"/>
      <dgm:spPr/>
    </dgm:pt>
    <dgm:pt modelId="{C6AFA2E5-12AF-E44D-A080-36D91865C4FD}" type="pres">
      <dgm:prSet presAssocID="{F30A9421-23E1-401D-83FC-2B40FCFD72A1}" presName="parentTextArrow" presStyleLbl="node1" presStyleIdx="0" presStyleCnt="0"/>
      <dgm:spPr/>
    </dgm:pt>
    <dgm:pt modelId="{EDDB4F99-11AA-C343-B887-ED0B8EBEBC75}" type="pres">
      <dgm:prSet presAssocID="{F30A9421-23E1-401D-83FC-2B40FCFD72A1}" presName="arrow" presStyleLbl="alignNode1" presStyleIdx="2" presStyleCnt="4"/>
      <dgm:spPr/>
    </dgm:pt>
    <dgm:pt modelId="{05EB0C64-D75E-444C-93B6-D38E8ECACA4C}" type="pres">
      <dgm:prSet presAssocID="{F30A9421-23E1-401D-83FC-2B40FCFD72A1}" presName="descendantArrow" presStyleLbl="bgAccFollowNode1" presStyleIdx="2" presStyleCnt="4" custLinFactNeighborX="42121" custLinFactNeighborY="1459"/>
      <dgm:spPr/>
    </dgm:pt>
    <dgm:pt modelId="{C7F05D46-4046-4F4C-B975-936EEDE79B69}" type="pres">
      <dgm:prSet presAssocID="{6650E624-2D72-48A9-B509-D9C6ED52FC93}" presName="sp" presStyleCnt="0"/>
      <dgm:spPr/>
    </dgm:pt>
    <dgm:pt modelId="{1B247E9F-AE99-8E41-BD9D-9F3E79397922}" type="pres">
      <dgm:prSet presAssocID="{A99DDC19-0573-4983-A9DD-E50AD58807F2}" presName="arrowAndChildren" presStyleCnt="0"/>
      <dgm:spPr/>
    </dgm:pt>
    <dgm:pt modelId="{91A63E6E-8ABA-8747-9430-1D8AD8DB664D}" type="pres">
      <dgm:prSet presAssocID="{A99DDC19-0573-4983-A9DD-E50AD58807F2}" presName="parentTextArrow" presStyleLbl="node1" presStyleIdx="0" presStyleCnt="0"/>
      <dgm:spPr/>
    </dgm:pt>
    <dgm:pt modelId="{2B659329-442E-C448-BA11-0DB26EEA298B}" type="pres">
      <dgm:prSet presAssocID="{A99DDC19-0573-4983-A9DD-E50AD58807F2}" presName="arrow" presStyleLbl="alignNode1" presStyleIdx="3" presStyleCnt="4"/>
      <dgm:spPr/>
    </dgm:pt>
    <dgm:pt modelId="{BE33D844-5A40-ED43-A22B-6F804ADE8A41}" type="pres">
      <dgm:prSet presAssocID="{A99DDC19-0573-4983-A9DD-E50AD58807F2}" presName="descendantArrow" presStyleLbl="bgAccFollowNode1" presStyleIdx="3" presStyleCnt="4"/>
      <dgm:spPr/>
    </dgm:pt>
  </dgm:ptLst>
  <dgm:cxnLst>
    <dgm:cxn modelId="{403DF704-DA6C-D942-A1B4-4F61373798FE}" type="presOf" srcId="{A99DDC19-0573-4983-A9DD-E50AD58807F2}" destId="{91A63E6E-8ABA-8747-9430-1D8AD8DB664D}" srcOrd="0" destOrd="0" presId="urn:microsoft.com/office/officeart/2016/7/layout/VerticalDownArrowProcess"/>
    <dgm:cxn modelId="{9BBE7A0A-5AEC-FC47-ADE8-D5C4006D8067}" type="presOf" srcId="{099A68EC-A32A-47AF-BA0C-7093F8358033}" destId="{8C3BD2DC-2F29-7142-A4EF-D81624448DEF}" srcOrd="0" destOrd="0" presId="urn:microsoft.com/office/officeart/2016/7/layout/VerticalDownArrowProcess"/>
    <dgm:cxn modelId="{BCE2830E-ABE4-D74B-AED6-6DA1133ACB15}" type="presOf" srcId="{E3248C07-AA51-4D0E-8B13-30A061291264}" destId="{05EB0C64-D75E-444C-93B6-D38E8ECACA4C}" srcOrd="0" destOrd="1" presId="urn:microsoft.com/office/officeart/2016/7/layout/VerticalDownArrowProcess"/>
    <dgm:cxn modelId="{521A1F15-EB45-1041-8F83-A8536F2E5CC0}" type="presOf" srcId="{B580A632-DC6C-4D54-BD8B-DE9C66A38948}" destId="{BE33D844-5A40-ED43-A22B-6F804ADE8A41}" srcOrd="0" destOrd="1" presId="urn:microsoft.com/office/officeart/2016/7/layout/VerticalDownArrowProcess"/>
    <dgm:cxn modelId="{7E08A21B-33C6-4876-9066-60ABD6852D2B}" srcId="{BFCD6163-3542-4C2A-B418-1C7CE662A748}" destId="{099A68EC-A32A-47AF-BA0C-7093F8358033}" srcOrd="3" destOrd="0" parTransId="{8D943755-89DA-49C5-ADD0-6172239BD961}" sibTransId="{050F2E5D-EAF8-4681-B541-A8D276C07AC5}"/>
    <dgm:cxn modelId="{0D391C2C-7C79-D64B-8242-B1C5DADD0F8E}" type="presOf" srcId="{7A918439-8477-4CC1-808B-54BE577168D3}" destId="{F2202A1C-F1F5-F840-8878-76241350D2C4}" srcOrd="0" destOrd="0" presId="urn:microsoft.com/office/officeart/2016/7/layout/VerticalDownArrowProcess"/>
    <dgm:cxn modelId="{3ED6DC2E-3687-49C0-A243-ED2308E9F02E}" srcId="{099A68EC-A32A-47AF-BA0C-7093F8358033}" destId="{14B85478-F5EB-430B-A888-68831A3AA52B}" srcOrd="0" destOrd="0" parTransId="{D35854E1-3049-424E-8B5E-EB9295D38F9C}" sibTransId="{FCB27292-43E0-416B-97CD-D5A8C8F7DDFD}"/>
    <dgm:cxn modelId="{BF287842-54ED-4DC8-A210-4FA9F4A8E72A}" srcId="{C9A9FE64-CECC-423F-B4A9-E2A53D94FB0C}" destId="{B580A632-DC6C-4D54-BD8B-DE9C66A38948}" srcOrd="0" destOrd="0" parTransId="{E71CDE3E-97FA-43D7-BB70-338765C34350}" sibTransId="{F2ECBA03-3C73-4F69-8073-C99AD0440C97}"/>
    <dgm:cxn modelId="{8E812C4A-0205-471A-B9FD-56F8719DE371}" srcId="{BFCD6163-3542-4C2A-B418-1C7CE662A748}" destId="{F30A9421-23E1-401D-83FC-2B40FCFD72A1}" srcOrd="1" destOrd="0" parTransId="{C2BA43CD-07EE-4A88-A800-837DC5EBB326}" sibTransId="{059003F5-6E34-4214-BD6E-2D8E36FD1E03}"/>
    <dgm:cxn modelId="{63D45C4C-DEA9-468C-9FD8-279495AA9733}" srcId="{7A918439-8477-4CC1-808B-54BE577168D3}" destId="{9D918B43-03FA-4C9F-93C0-56E9380CAD52}" srcOrd="0" destOrd="0" parTransId="{79DDB14E-DD12-45CE-8863-C9E4518CAC1F}" sibTransId="{B1B1C090-F3DD-402F-8A18-C6B47ACE6CCB}"/>
    <dgm:cxn modelId="{F7F0AA4C-BA6A-4226-AE65-8B6174B3A5D1}" srcId="{BFCD6163-3542-4C2A-B418-1C7CE662A748}" destId="{A99DDC19-0573-4983-A9DD-E50AD58807F2}" srcOrd="0" destOrd="0" parTransId="{0E37B71F-60BF-40D1-A594-BF6D51C2F1DC}" sibTransId="{6650E624-2D72-48A9-B509-D9C6ED52FC93}"/>
    <dgm:cxn modelId="{10C19B55-2F36-4942-B104-61DD5D654F2A}" type="presOf" srcId="{C9A9FE64-CECC-423F-B4A9-E2A53D94FB0C}" destId="{BE33D844-5A40-ED43-A22B-6F804ADE8A41}" srcOrd="0" destOrd="0" presId="urn:microsoft.com/office/officeart/2016/7/layout/VerticalDownArrowProcess"/>
    <dgm:cxn modelId="{F7E97057-C02F-4BB9-8D12-7530E6C9F821}" srcId="{099A68EC-A32A-47AF-BA0C-7093F8358033}" destId="{890EC885-AB21-437E-A2DF-2476821D0832}" srcOrd="1" destOrd="0" parTransId="{7842A7F9-101C-4E5D-BBED-C44E31138E56}" sibTransId="{56A7AA46-EE9B-4EB2-8CA1-4E053A61EC72}"/>
    <dgm:cxn modelId="{6109CF84-0C4F-461B-9650-4540403CC530}" srcId="{F30A9421-23E1-401D-83FC-2B40FCFD72A1}" destId="{1D82C8DE-34EC-482D-92C3-1F460E8114DD}" srcOrd="0" destOrd="0" parTransId="{6D6F7108-9905-428B-94C2-1A273D443BA6}" sibTransId="{D4F8BCEC-D319-4955-A5F9-50DAC1C15273}"/>
    <dgm:cxn modelId="{F563CD87-18DA-C344-BA28-4D17673B40E3}" type="presOf" srcId="{BFCD6163-3542-4C2A-B418-1C7CE662A748}" destId="{B6445FAB-DF00-CA4C-A861-5133C2D03555}" srcOrd="0" destOrd="0" presId="urn:microsoft.com/office/officeart/2016/7/layout/VerticalDownArrowProcess"/>
    <dgm:cxn modelId="{C5B92C8A-85C6-074F-8299-C26FC966D432}" type="presOf" srcId="{890EC885-AB21-437E-A2DF-2476821D0832}" destId="{0D1EEA65-BC25-E743-9AD2-E5BA2A566123}" srcOrd="0" destOrd="1" presId="urn:microsoft.com/office/officeart/2016/7/layout/VerticalDownArrowProcess"/>
    <dgm:cxn modelId="{226B109B-DA5A-413F-B642-71D68D9B8D49}" srcId="{9D918B43-03FA-4C9F-93C0-56E9380CAD52}" destId="{00317CC5-9275-4C55-9782-26F82FB89341}" srcOrd="0" destOrd="0" parTransId="{3E74CD33-1066-44F4-9F10-00B20F4D7E59}" sibTransId="{7A3164D5-6938-4151-8713-759AFEDCEEFF}"/>
    <dgm:cxn modelId="{F8DB4BA6-9FB2-0245-93DB-77356235C88E}" type="presOf" srcId="{14B85478-F5EB-430B-A888-68831A3AA52B}" destId="{0D1EEA65-BC25-E743-9AD2-E5BA2A566123}" srcOrd="0" destOrd="0" presId="urn:microsoft.com/office/officeart/2016/7/layout/VerticalDownArrowProcess"/>
    <dgm:cxn modelId="{16EDB2AE-4FC6-0C42-82E1-51EB136EC223}" type="presOf" srcId="{1D82C8DE-34EC-482D-92C3-1F460E8114DD}" destId="{05EB0C64-D75E-444C-93B6-D38E8ECACA4C}" srcOrd="0" destOrd="0" presId="urn:microsoft.com/office/officeart/2016/7/layout/VerticalDownArrowProcess"/>
    <dgm:cxn modelId="{322513B3-1E4D-D242-8702-DC1F4FFE8097}" type="presOf" srcId="{F30A9421-23E1-401D-83FC-2B40FCFD72A1}" destId="{EDDB4F99-11AA-C343-B887-ED0B8EBEBC75}" srcOrd="1" destOrd="0" presId="urn:microsoft.com/office/officeart/2016/7/layout/VerticalDownArrowProcess"/>
    <dgm:cxn modelId="{EEA21DB7-1599-B64F-A26C-FE867CA700E4}" type="presOf" srcId="{00317CC5-9275-4C55-9782-26F82FB89341}" destId="{8BE332D8-B28B-8E41-969D-CE66D7F31245}" srcOrd="0" destOrd="1" presId="urn:microsoft.com/office/officeart/2016/7/layout/VerticalDownArrowProcess"/>
    <dgm:cxn modelId="{2059DAB8-B515-480D-AD55-CE51E39F6FC0}" srcId="{A99DDC19-0573-4983-A9DD-E50AD58807F2}" destId="{C9A9FE64-CECC-423F-B4A9-E2A53D94FB0C}" srcOrd="0" destOrd="0" parTransId="{76724FC3-C066-49B7-B3EF-D99B9B6BFE6C}" sibTransId="{40368FDA-F06F-4736-A2F0-C662787504A3}"/>
    <dgm:cxn modelId="{C59D83C0-7AA1-7B45-89EA-8212C8E66831}" type="presOf" srcId="{A99DDC19-0573-4983-A9DD-E50AD58807F2}" destId="{2B659329-442E-C448-BA11-0DB26EEA298B}" srcOrd="1" destOrd="0" presId="urn:microsoft.com/office/officeart/2016/7/layout/VerticalDownArrowProcess"/>
    <dgm:cxn modelId="{4437C2C0-2ED7-6440-B71F-B7C8D726B0A5}" type="presOf" srcId="{9D918B43-03FA-4C9F-93C0-56E9380CAD52}" destId="{8BE332D8-B28B-8E41-969D-CE66D7F31245}" srcOrd="0" destOrd="0" presId="urn:microsoft.com/office/officeart/2016/7/layout/VerticalDownArrowProcess"/>
    <dgm:cxn modelId="{0E6BD1D4-EF2F-4682-8B39-0374912437BB}" srcId="{BFCD6163-3542-4C2A-B418-1C7CE662A748}" destId="{7A918439-8477-4CC1-808B-54BE577168D3}" srcOrd="2" destOrd="0" parTransId="{06C2A421-E530-4EF1-BAF6-52F76217ED11}" sibTransId="{766CF72C-311E-44CC-B6E7-86264BBEDD93}"/>
    <dgm:cxn modelId="{14CADBD5-3B2F-7E45-8F36-44EAAFAA24C7}" type="presOf" srcId="{F30A9421-23E1-401D-83FC-2B40FCFD72A1}" destId="{C6AFA2E5-12AF-E44D-A080-36D91865C4FD}" srcOrd="0" destOrd="0" presId="urn:microsoft.com/office/officeart/2016/7/layout/VerticalDownArrowProcess"/>
    <dgm:cxn modelId="{DF6D07FB-6DAF-4BB4-BE84-0934DEABE9AC}" srcId="{1D82C8DE-34EC-482D-92C3-1F460E8114DD}" destId="{E3248C07-AA51-4D0E-8B13-30A061291264}" srcOrd="0" destOrd="0" parTransId="{A9C8D848-B924-429C-AB5F-74EB5D7D3DBF}" sibTransId="{4BCDB893-E98C-4C11-B896-FD046DF3F394}"/>
    <dgm:cxn modelId="{7611F4FF-9247-0B48-8C75-3353A87BBEB0}" type="presOf" srcId="{7A918439-8477-4CC1-808B-54BE577168D3}" destId="{03FC9E72-E3B3-C243-87EC-861D9165F576}" srcOrd="1" destOrd="0" presId="urn:microsoft.com/office/officeart/2016/7/layout/VerticalDownArrowProcess"/>
    <dgm:cxn modelId="{873989D6-A8F9-7C4C-BC9B-6395449412A9}" type="presParOf" srcId="{B6445FAB-DF00-CA4C-A861-5133C2D03555}" destId="{0DDD9AD6-6892-BA49-BB13-83E5ACC062C6}" srcOrd="0" destOrd="0" presId="urn:microsoft.com/office/officeart/2016/7/layout/VerticalDownArrowProcess"/>
    <dgm:cxn modelId="{1A539D86-06B1-1A4D-A389-98DC4FC4DD72}" type="presParOf" srcId="{0DDD9AD6-6892-BA49-BB13-83E5ACC062C6}" destId="{8C3BD2DC-2F29-7142-A4EF-D81624448DEF}" srcOrd="0" destOrd="0" presId="urn:microsoft.com/office/officeart/2016/7/layout/VerticalDownArrowProcess"/>
    <dgm:cxn modelId="{D811ACC6-DCFC-1C4A-814D-39DC6A4FA8CD}" type="presParOf" srcId="{0DDD9AD6-6892-BA49-BB13-83E5ACC062C6}" destId="{0D1EEA65-BC25-E743-9AD2-E5BA2A566123}" srcOrd="1" destOrd="0" presId="urn:microsoft.com/office/officeart/2016/7/layout/VerticalDownArrowProcess"/>
    <dgm:cxn modelId="{C62B78C1-8995-2C4C-8888-4F0AF06A9A5A}" type="presParOf" srcId="{B6445FAB-DF00-CA4C-A861-5133C2D03555}" destId="{DD35FC82-AAB4-CC4F-920A-B013B0FE77CE}" srcOrd="1" destOrd="0" presId="urn:microsoft.com/office/officeart/2016/7/layout/VerticalDownArrowProcess"/>
    <dgm:cxn modelId="{57CDED0A-C1F2-1F4F-BE7B-2551AC83EDB7}" type="presParOf" srcId="{B6445FAB-DF00-CA4C-A861-5133C2D03555}" destId="{599A6B6D-60B4-9E4F-9231-2FDE7DCEF9E1}" srcOrd="2" destOrd="0" presId="urn:microsoft.com/office/officeart/2016/7/layout/VerticalDownArrowProcess"/>
    <dgm:cxn modelId="{B3C655F8-B6E1-2241-9C81-08F278E1B06A}" type="presParOf" srcId="{599A6B6D-60B4-9E4F-9231-2FDE7DCEF9E1}" destId="{F2202A1C-F1F5-F840-8878-76241350D2C4}" srcOrd="0" destOrd="0" presId="urn:microsoft.com/office/officeart/2016/7/layout/VerticalDownArrowProcess"/>
    <dgm:cxn modelId="{65EA833D-2927-0649-9E04-F4B5E3565C8E}" type="presParOf" srcId="{599A6B6D-60B4-9E4F-9231-2FDE7DCEF9E1}" destId="{03FC9E72-E3B3-C243-87EC-861D9165F576}" srcOrd="1" destOrd="0" presId="urn:microsoft.com/office/officeart/2016/7/layout/VerticalDownArrowProcess"/>
    <dgm:cxn modelId="{722F1258-9D51-D440-A2F8-D6274E918BF9}" type="presParOf" srcId="{599A6B6D-60B4-9E4F-9231-2FDE7DCEF9E1}" destId="{8BE332D8-B28B-8E41-969D-CE66D7F31245}" srcOrd="2" destOrd="0" presId="urn:microsoft.com/office/officeart/2016/7/layout/VerticalDownArrowProcess"/>
    <dgm:cxn modelId="{31184DEA-9436-8F46-A013-05971FFCC4F3}" type="presParOf" srcId="{B6445FAB-DF00-CA4C-A861-5133C2D03555}" destId="{8DF054B4-9754-314E-AB8A-4910BBD97441}" srcOrd="3" destOrd="0" presId="urn:microsoft.com/office/officeart/2016/7/layout/VerticalDownArrowProcess"/>
    <dgm:cxn modelId="{49FB179F-71FD-4A4D-BFB8-E0B060ADC2C5}" type="presParOf" srcId="{B6445FAB-DF00-CA4C-A861-5133C2D03555}" destId="{93E9DC8F-4A04-1940-A99B-0C0F0843BE45}" srcOrd="4" destOrd="0" presId="urn:microsoft.com/office/officeart/2016/7/layout/VerticalDownArrowProcess"/>
    <dgm:cxn modelId="{331CEBAA-4756-DE41-9C73-018F974FADB8}" type="presParOf" srcId="{93E9DC8F-4A04-1940-A99B-0C0F0843BE45}" destId="{C6AFA2E5-12AF-E44D-A080-36D91865C4FD}" srcOrd="0" destOrd="0" presId="urn:microsoft.com/office/officeart/2016/7/layout/VerticalDownArrowProcess"/>
    <dgm:cxn modelId="{EF8FC8C5-8696-0A48-A246-2DB233111F07}" type="presParOf" srcId="{93E9DC8F-4A04-1940-A99B-0C0F0843BE45}" destId="{EDDB4F99-11AA-C343-B887-ED0B8EBEBC75}" srcOrd="1" destOrd="0" presId="urn:microsoft.com/office/officeart/2016/7/layout/VerticalDownArrowProcess"/>
    <dgm:cxn modelId="{FCB3655B-6266-A54F-B3FE-EB067FE91DDC}" type="presParOf" srcId="{93E9DC8F-4A04-1940-A99B-0C0F0843BE45}" destId="{05EB0C64-D75E-444C-93B6-D38E8ECACA4C}" srcOrd="2" destOrd="0" presId="urn:microsoft.com/office/officeart/2016/7/layout/VerticalDownArrowProcess"/>
    <dgm:cxn modelId="{9FF5A8CE-5700-F946-BB8B-4398498031E3}" type="presParOf" srcId="{B6445FAB-DF00-CA4C-A861-5133C2D03555}" destId="{C7F05D46-4046-4F4C-B975-936EEDE79B69}" srcOrd="5" destOrd="0" presId="urn:microsoft.com/office/officeart/2016/7/layout/VerticalDownArrowProcess"/>
    <dgm:cxn modelId="{BD213D60-35C4-6740-AF8E-2A2F262E8B29}" type="presParOf" srcId="{B6445FAB-DF00-CA4C-A861-5133C2D03555}" destId="{1B247E9F-AE99-8E41-BD9D-9F3E79397922}" srcOrd="6" destOrd="0" presId="urn:microsoft.com/office/officeart/2016/7/layout/VerticalDownArrowProcess"/>
    <dgm:cxn modelId="{37C9BED5-DE52-C440-B64A-7B658DCB4729}" type="presParOf" srcId="{1B247E9F-AE99-8E41-BD9D-9F3E79397922}" destId="{91A63E6E-8ABA-8747-9430-1D8AD8DB664D}" srcOrd="0" destOrd="0" presId="urn:microsoft.com/office/officeart/2016/7/layout/VerticalDownArrowProcess"/>
    <dgm:cxn modelId="{8A63B9FB-BB9D-A244-BAD6-C7D1BC395FDE}" type="presParOf" srcId="{1B247E9F-AE99-8E41-BD9D-9F3E79397922}" destId="{2B659329-442E-C448-BA11-0DB26EEA298B}" srcOrd="1" destOrd="0" presId="urn:microsoft.com/office/officeart/2016/7/layout/VerticalDownArrowProcess"/>
    <dgm:cxn modelId="{4F17E8AA-82C8-4848-B1D2-5AE65E89D66E}" type="presParOf" srcId="{1B247E9F-AE99-8E41-BD9D-9F3E79397922}" destId="{BE33D844-5A40-ED43-A22B-6F804ADE8A41}" srcOrd="2" destOrd="0" presId="urn:microsoft.com/office/officeart/2016/7/layout/VerticalDown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3BD2DC-2F29-7142-A4EF-D81624448DEF}">
      <dsp:nvSpPr>
        <dsp:cNvPr id="0" name=""/>
        <dsp:cNvSpPr/>
      </dsp:nvSpPr>
      <dsp:spPr>
        <a:xfrm>
          <a:off x="0" y="4407727"/>
          <a:ext cx="2284307" cy="9643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2460" tIns="248920" rIns="162460" bIns="24892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>
              <a:latin typeface="Arial" panose="020B0604020202020204" pitchFamily="34" charset="0"/>
              <a:cs typeface="Arial" panose="020B0604020202020204" pitchFamily="34" charset="0"/>
            </a:rPr>
            <a:t>Ask</a:t>
          </a:r>
        </a:p>
      </dsp:txBody>
      <dsp:txXfrm>
        <a:off x="0" y="4407727"/>
        <a:ext cx="2284307" cy="964303"/>
      </dsp:txXfrm>
    </dsp:sp>
    <dsp:sp modelId="{0D1EEA65-BC25-E743-9AD2-E5BA2A566123}">
      <dsp:nvSpPr>
        <dsp:cNvPr id="0" name=""/>
        <dsp:cNvSpPr/>
      </dsp:nvSpPr>
      <dsp:spPr>
        <a:xfrm>
          <a:off x="2284306" y="4407727"/>
          <a:ext cx="6852921" cy="964303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010" tIns="254000" rIns="139010" bIns="2540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Ask for agreement. (Can your need be met?)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“ OK? Is that something that you are willing to do?”</a:t>
          </a:r>
        </a:p>
      </dsp:txBody>
      <dsp:txXfrm>
        <a:off x="2284306" y="4407727"/>
        <a:ext cx="6852921" cy="964303"/>
      </dsp:txXfrm>
    </dsp:sp>
    <dsp:sp modelId="{03FC9E72-E3B3-C243-87EC-861D9165F576}">
      <dsp:nvSpPr>
        <dsp:cNvPr id="0" name=""/>
        <dsp:cNvSpPr/>
      </dsp:nvSpPr>
      <dsp:spPr>
        <a:xfrm rot="10800000">
          <a:off x="0" y="2939094"/>
          <a:ext cx="2284307" cy="1483098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2460" tIns="248920" rIns="162460" bIns="24892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>
              <a:latin typeface="Arial" panose="020B0604020202020204" pitchFamily="34" charset="0"/>
              <a:cs typeface="Arial" panose="020B0604020202020204" pitchFamily="34" charset="0"/>
            </a:rPr>
            <a:t>Tell</a:t>
          </a:r>
        </a:p>
      </dsp:txBody>
      <dsp:txXfrm rot="-10800000">
        <a:off x="0" y="2939094"/>
        <a:ext cx="2284307" cy="964013"/>
      </dsp:txXfrm>
    </dsp:sp>
    <dsp:sp modelId="{8BE332D8-B28B-8E41-969D-CE66D7F31245}">
      <dsp:nvSpPr>
        <dsp:cNvPr id="0" name=""/>
        <dsp:cNvSpPr/>
      </dsp:nvSpPr>
      <dsp:spPr>
        <a:xfrm>
          <a:off x="2284306" y="2939094"/>
          <a:ext cx="6852921" cy="964013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010" tIns="254000" rIns="139010" bIns="2540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Tell the person what you would like them to do.(your need)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“I would appreciate it if you would________.”</a:t>
          </a:r>
        </a:p>
      </dsp:txBody>
      <dsp:txXfrm>
        <a:off x="2284306" y="2939094"/>
        <a:ext cx="6852921" cy="964013"/>
      </dsp:txXfrm>
    </dsp:sp>
    <dsp:sp modelId="{EDDB4F99-11AA-C343-B887-ED0B8EBEBC75}">
      <dsp:nvSpPr>
        <dsp:cNvPr id="0" name=""/>
        <dsp:cNvSpPr/>
      </dsp:nvSpPr>
      <dsp:spPr>
        <a:xfrm rot="10800000">
          <a:off x="0" y="1470460"/>
          <a:ext cx="2284307" cy="1483098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2460" tIns="248920" rIns="162460" bIns="24892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>
              <a:latin typeface="Arial" panose="020B0604020202020204" pitchFamily="34" charset="0"/>
              <a:cs typeface="Arial" panose="020B0604020202020204" pitchFamily="34" charset="0"/>
            </a:rPr>
            <a:t>Tell</a:t>
          </a:r>
        </a:p>
      </dsp:txBody>
      <dsp:txXfrm rot="-10800000">
        <a:off x="0" y="1470460"/>
        <a:ext cx="2284307" cy="964013"/>
      </dsp:txXfrm>
    </dsp:sp>
    <dsp:sp modelId="{05EB0C64-D75E-444C-93B6-D38E8ECACA4C}">
      <dsp:nvSpPr>
        <dsp:cNvPr id="0" name=""/>
        <dsp:cNvSpPr/>
      </dsp:nvSpPr>
      <dsp:spPr>
        <a:xfrm>
          <a:off x="2284306" y="1484525"/>
          <a:ext cx="6852921" cy="964013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010" tIns="254000" rIns="139010" bIns="2540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Tell the person how you feel.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“It makes me feel__________.”</a:t>
          </a:r>
        </a:p>
      </dsp:txBody>
      <dsp:txXfrm>
        <a:off x="2284306" y="1484525"/>
        <a:ext cx="6852921" cy="964013"/>
      </dsp:txXfrm>
    </dsp:sp>
    <dsp:sp modelId="{2B659329-442E-C448-BA11-0DB26EEA298B}">
      <dsp:nvSpPr>
        <dsp:cNvPr id="0" name=""/>
        <dsp:cNvSpPr/>
      </dsp:nvSpPr>
      <dsp:spPr>
        <a:xfrm rot="10800000">
          <a:off x="0" y="1826"/>
          <a:ext cx="2284307" cy="1483098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2460" tIns="248920" rIns="162460" bIns="24892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>
              <a:latin typeface="Arial" panose="020B0604020202020204" pitchFamily="34" charset="0"/>
              <a:cs typeface="Arial" panose="020B0604020202020204" pitchFamily="34" charset="0"/>
            </a:rPr>
            <a:t>Tell</a:t>
          </a:r>
        </a:p>
      </dsp:txBody>
      <dsp:txXfrm rot="-10800000">
        <a:off x="0" y="1826"/>
        <a:ext cx="2284307" cy="964013"/>
      </dsp:txXfrm>
    </dsp:sp>
    <dsp:sp modelId="{BE33D844-5A40-ED43-A22B-6F804ADE8A41}">
      <dsp:nvSpPr>
        <dsp:cNvPr id="0" name=""/>
        <dsp:cNvSpPr/>
      </dsp:nvSpPr>
      <dsp:spPr>
        <a:xfrm>
          <a:off x="2284306" y="1826"/>
          <a:ext cx="6852921" cy="964013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010" tIns="254000" rIns="139010" bIns="2540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Tell the person what they do that you do not like.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“It really bothers me when you___________.”</a:t>
          </a:r>
        </a:p>
      </dsp:txBody>
      <dsp:txXfrm>
        <a:off x="2284306" y="1826"/>
        <a:ext cx="6852921" cy="9640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VerticalDownArrowProcess">
  <dgm:title val="Vertical Down Arrow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36"/>
      <dgm:constr type="primFontSz" for="des" forName="parentTextArrow" refType="primFontSz" refFor="des" refForName="parentTextBox" op="equ"/>
      <dgm:constr type="primFontSz" for="des" forName="descendantArrow" val="24"/>
      <dgm:constr type="primFontSz" for="des" forName="descendantArrow" refType="primFontSz" refFor="des" refForName="parentTextArrow" op="lte"/>
      <dgm:constr type="primFontSz" for="des" forName="descendantBox" refType="primFontSz" refFor="des" refForName="parentTextArrow" op="lte"/>
      <dgm:constr type="primFontSz" for="des" forName="descendantBox" refType="primFontSz" refFor="des" refForName="parentTextBox" op="lte"/>
      <dgm:constr type="primFontSz" for="des" forName="descendantArrow" refType="primFontSz" refFor="des" refForName="parentTextBox" op="lte"/>
      <dgm:constr type="primFontSz" for="des" forName="descendantBox" refType="primFontSz" refFor="des" refForName="descendan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Box" refType="w" fact="0.25"/>
              <dgm:constr type="h" for="ch" forName="parentTextBox" refType="h"/>
              <dgm:constr type="t" for="ch" forName="parentTextBox"/>
              <dgm:constr type="w" for="ch" forName="descendantBox" refType="w" fact="0.75"/>
              <dgm:constr type="l" for="ch" forName="descendantBox" refType="w" fact="0.25"/>
              <dgm:constr type="b" for="ch" forName="descendantBox" refType="h"/>
              <dgm:constr type="h" for="ch" forName="descendantBox" refType="h"/>
            </dgm:constrLst>
            <dgm:ruleLst/>
            <dgm:layoutNode name="parentTextBox" styleLbl="alignNode1">
              <dgm:alg type="tx"/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descendantBox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presOf axis="des" ptType="node"/>
              <dgm:ruleLst>
                <dgm:rule type="primFontSz" val="11" fact="NaN" max="NaN"/>
              </dgm:ruleLst>
            </dgm:layoutNod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Arrow" refType="w" fact="0.25"/>
              <dgm:constr type="t" for="ch" forName="parentTextArrow"/>
              <dgm:constr type="h" for="ch" forName="parentTextArrow" refType="h" fact="0.65"/>
              <dgm:constr type="w" for="ch" forName="arrow" refType="w" fact="0.25"/>
              <dgm:constr type="h" for="ch" forName="arrow" refType="h"/>
              <dgm:constr type="l" for="ch" forName="descendantArrow" refType="w" fact="0.25"/>
              <dgm:constr type="w" for="ch" forName="descendantArrow" refType="w" fact="0.75"/>
              <dgm:constr type="b" for="ch" forName="descendantArrow" refType="h" fact="0.65"/>
              <dgm:constr type="h" for="ch" forName="descendantArrow" refType="h" fact="0.65"/>
            </dgm:constrLst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arrow" styleLbl="alignNode1">
              <dgm:alg type="sp"/>
              <dgm:shape xmlns:r="http://schemas.openxmlformats.org/officeDocument/2006/relationships" rot="180" type="upArrowCallout" r:blip="">
                <dgm:adjLst>
                  <dgm:adj idx="1" val="0.05"/>
                  <dgm:adj idx="2" val="0.1"/>
                  <dgm:adj idx="3" val="0.15"/>
                </dgm:adjLst>
              </dgm:shape>
              <dgm:presOf axis="self"/>
              <dgm:constrLst/>
              <dgm:ruleLst/>
            </dgm:layoutNode>
            <dgm:layoutNode name="descendantArrow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ruleLst>
                <dgm:rule type="primFontSz" val="11" fact="NaN" max="NaN"/>
              </dgm:ruleLst>
            </dgm:layoutNod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6A7AD3-A0C4-AD47-A645-BC055A648A47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BB1B60-1DBD-4942-B5D1-8C36960AF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514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93177" tIns="46589" rIns="93177" bIns="46589"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329542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BB1B60-1DBD-4942-B5D1-8C36960AFB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477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9734ED-96AB-4868-94F8-AC0ACCDCD26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529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799A9-5B23-724E-820A-B761EB7D1834}" type="datetime1">
              <a:rPr lang="en-CA" smtClean="0"/>
              <a:t>2022-04-07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Frkovic,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475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F6F37-E6E4-F04C-A207-7D868617D0EE}" type="datetime1">
              <a:rPr lang="en-CA" smtClean="0"/>
              <a:t>2022-04-07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Frkovic,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58970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CC54C-2D8B-FF49-B78A-EA49FA5B79C7}" type="datetime1">
              <a:rPr lang="en-CA" smtClean="0"/>
              <a:t>2022-04-07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Frkovic,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CA" smtClean="0"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942746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130D8-E1C6-F744-89D0-A79F514C8A5B}" type="datetime1">
              <a:rPr lang="en-CA" smtClean="0"/>
              <a:t>2022-04-07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Frkovic,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09388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19BA7-9CDD-B343-9F42-601559973B70}" type="datetime1">
              <a:rPr lang="en-CA" smtClean="0"/>
              <a:t>2022-04-07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Frkovic,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CA" smtClean="0"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45621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91BAA-3B95-CE41-B98A-104E5C8E2F35}" type="datetime1">
              <a:rPr lang="en-CA" smtClean="0"/>
              <a:t>2022-04-07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Frkovic,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41296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444D9-C5EB-644A-896C-57ED7C34D8FD}" type="datetime1">
              <a:rPr lang="en-CA" smtClean="0"/>
              <a:t>2022-04-07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Frkovic,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0504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7498A-56A6-6A46-9445-34C09DAA3F11}" type="datetime1">
              <a:rPr lang="en-CA" smtClean="0"/>
              <a:t>2022-04-07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Frkovic,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7698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158616" y="2611790"/>
            <a:ext cx="5874766" cy="711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00" b="0" i="0">
                <a:solidFill>
                  <a:srgbClr val="252525"/>
                </a:solidFill>
                <a:latin typeface="Garamond"/>
                <a:cs typeface="Garam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3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Frkovic, 2020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8F3F5-2AE8-7B4B-A9CB-8C456780E7D3}" type="datetime1">
              <a:rPr lang="en-CA" smtClean="0"/>
              <a:t>2022-04-07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98772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57A0C-CA9A-C647-B1AB-C86C24407DB6}" type="datetime1">
              <a:rPr lang="en-CA" smtClean="0"/>
              <a:t>2022-04-07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Frkovic,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0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D92A3-DFBF-DC45-9C5E-AD16824942DB}" type="datetime1">
              <a:rPr lang="en-CA" smtClean="0"/>
              <a:t>2022-04-07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Frkovic,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133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B266-D20B-6140-85EB-EEFB0E997DA0}" type="datetime1">
              <a:rPr lang="en-CA" smtClean="0"/>
              <a:t>2022-04-07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Frkovic,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6808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FB447-D46B-594A-BAE7-B7F27DF08E60}" type="datetime1">
              <a:rPr lang="en-CA" smtClean="0"/>
              <a:t>2022-04-07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Frkovic, 2020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4875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EADF-387C-6F46-A539-3DE61CECD939}" type="datetime1">
              <a:rPr lang="en-CA" smtClean="0"/>
              <a:t>2022-04-07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Frkovic,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2341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7F056-B256-FB44-9EC8-358EF6AC6715}" type="datetime1">
              <a:rPr lang="en-CA" smtClean="0"/>
              <a:t>2022-04-07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Frkovic, 2020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710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2510D-3227-4C46-8668-C6387B11CF20}" type="datetime1">
              <a:rPr lang="en-CA" smtClean="0"/>
              <a:t>2022-04-07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Frkovic,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91889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Frkovic,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CA" smtClean="0"/>
              <a:t>‹#›</a:t>
            </a:fld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B3921-957E-FA4E-AC89-D3914F1F4430}" type="datetime1">
              <a:rPr lang="en-CA" smtClean="0"/>
              <a:t>2022-04-07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798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22344-2F89-4E4D-9F6B-742710B80CF7}" type="datetime1">
              <a:rPr lang="en-CA" smtClean="0"/>
              <a:t>2022-04-07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Frkovic,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51684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  <p:sldLayoutId id="2147483730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accent2">
              <a:lumMod val="7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nc-sa/4.0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youtu.be/1woSQu5I9Mc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youtu.be/KY5TWVz5ZD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ctrTitle"/>
          </p:nvPr>
        </p:nvSpPr>
        <p:spPr>
          <a:xfrm>
            <a:off x="1121658" y="901148"/>
            <a:ext cx="8784456" cy="2527852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Conflict Resolution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Group 6" descr="Unless otherwise noted, this work is licensed under a Creative Commons Attribution-NonCommercial-ShareAlike 4.0 International (CC BY-NC-SA 4.0) license. Feel free to use, modify, reuse or redistribute any portion of this presentation.">
            <a:extLst>
              <a:ext uri="{FF2B5EF4-FFF2-40B4-BE49-F238E27FC236}">
                <a16:creationId xmlns:a16="http://schemas.microsoft.com/office/drawing/2014/main" id="{A857BA81-7B25-4925-8572-5234C55032DA}"/>
              </a:ext>
            </a:extLst>
          </p:cNvPr>
          <p:cNvGrpSpPr/>
          <p:nvPr/>
        </p:nvGrpSpPr>
        <p:grpSpPr>
          <a:xfrm>
            <a:off x="995652" y="4949979"/>
            <a:ext cx="7947824" cy="444502"/>
            <a:chOff x="598088" y="4514272"/>
            <a:chExt cx="7947824" cy="444502"/>
          </a:xfrm>
        </p:grpSpPr>
        <p:pic>
          <p:nvPicPr>
            <p:cNvPr id="8" name="Google Shape;92;p23" descr="CC BY-NC-SA 4.0 License Logo">
              <a:extLst>
                <a:ext uri="{FF2B5EF4-FFF2-40B4-BE49-F238E27FC236}">
                  <a16:creationId xmlns:a16="http://schemas.microsoft.com/office/drawing/2014/main" id="{A05F23FA-A00C-43A9-B707-73B5E05AC330}"/>
                </a:ext>
              </a:extLst>
            </p:cNvPr>
            <p:cNvPicPr preferRelativeResize="0"/>
            <p:nvPr/>
          </p:nvPicPr>
          <p:blipFill rotWithShape="1">
            <a:blip r:embed="rId3" cstate="email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98088" y="4570826"/>
              <a:ext cx="947180" cy="33139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" name="Google Shape;91;p23">
              <a:extLst>
                <a:ext uri="{FF2B5EF4-FFF2-40B4-BE49-F238E27FC236}">
                  <a16:creationId xmlns:a16="http://schemas.microsoft.com/office/drawing/2014/main" id="{A259F776-D3F8-4A62-B025-A3B8F0351E11}"/>
                </a:ext>
              </a:extLst>
            </p:cNvPr>
            <p:cNvSpPr/>
            <p:nvPr/>
          </p:nvSpPr>
          <p:spPr>
            <a:xfrm>
              <a:off x="1686732" y="4514272"/>
              <a:ext cx="6859180" cy="44450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Calibri"/>
                  <a:cs typeface="Arial" panose="020B0604020202020204" pitchFamily="34" charset="0"/>
                  <a:sym typeface="Calibri"/>
                </a:rPr>
                <a:t>Unless otherwise noted, this work is licensed under a </a:t>
              </a:r>
              <a:r>
                <a:rPr kumimoji="0" lang="e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Calibri"/>
                  <a:cs typeface="Arial" panose="020B0604020202020204" pitchFamily="34" charset="0"/>
                  <a:sym typeface="Calibri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Creative Commons 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Calibri"/>
                  <a:cs typeface="Arial" panose="020B0604020202020204" pitchFamily="34" charset="0"/>
                  <a:sym typeface="Calibri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Attribution-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Calibri"/>
                  <a:cs typeface="Arial" panose="020B0604020202020204" pitchFamily="34" charset="0"/>
                  <a:sym typeface="Calibri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NonCommercial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Calibri"/>
                  <a:cs typeface="Arial" panose="020B0604020202020204" pitchFamily="34" charset="0"/>
                  <a:sym typeface="Calibri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-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Calibri"/>
                  <a:cs typeface="Arial" panose="020B0604020202020204" pitchFamily="34" charset="0"/>
                  <a:sym typeface="Calibri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ShareAlike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Calibri"/>
                  <a:cs typeface="Arial" panose="020B0604020202020204" pitchFamily="34" charset="0"/>
                  <a:sym typeface="Calibri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 4.0 International (CC BY-NC-SA 4.0)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Calibri"/>
                  <a:cs typeface="Arial" panose="020B0604020202020204" pitchFamily="34" charset="0"/>
                  <a:sym typeface="Calibri"/>
                </a:rPr>
                <a:t> license</a:t>
              </a:r>
              <a:r>
                <a:rPr kumimoji="0" lang="e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Calibri"/>
                  <a:cs typeface="Arial" panose="020B0604020202020204" pitchFamily="34" charset="0"/>
                  <a:sym typeface="Calibri"/>
                </a:rPr>
                <a:t>.</a:t>
              </a:r>
              <a:endParaRPr kumimoji="0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endParaRP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4A08769C-2A66-4C98-93D0-1C2DA9E58A6A}"/>
              </a:ext>
            </a:extLst>
          </p:cNvPr>
          <p:cNvSpPr txBox="1"/>
          <p:nvPr/>
        </p:nvSpPr>
        <p:spPr>
          <a:xfrm>
            <a:off x="876383" y="5569504"/>
            <a:ext cx="753874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All images used in this slide deck are retrieved from Microsoft PowerPoint 365 Stock Image tool unless otherwise noted.</a:t>
            </a:r>
            <a:r>
              <a: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Templates and clipart are by Microsoft: all rights reserved copyright.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5AFB369-4673-4727-A7CD-D86AFE0AE0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0" name="Freeform 14">
              <a:extLst>
                <a:ext uri="{FF2B5EF4-FFF2-40B4-BE49-F238E27FC236}">
                  <a16:creationId xmlns:a16="http://schemas.microsoft.com/office/drawing/2014/main" id="{50709826-4D6B-4A97-8DB3-5DA1666262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7263F58-6EE6-45B3-9BF2-C0BD5D30A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197CE03-EB81-4718-BEA1-C2D488961E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A3451629-72D6-4E33-A99A-40FAF7445D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E04F0FD4-BCD5-4435-A6B5-A2E69303B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DE110F09-1C81-4E73-B5E9-D857CD879F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273A9C01-06BD-4E8E-8BBF-2E2A9ECF49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B206C9B2-27BE-4B6F-A4D0-485FBBEB58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2E7D673E-0C5C-4F2B-B46E-3E9286B9E8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F0F78B34-9B26-4CA9-B8F0-B9638730F9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4" name="Picture 3" descr="Two reindeer with their antlers locked">
            <a:extLst>
              <a:ext uri="{FF2B5EF4-FFF2-40B4-BE49-F238E27FC236}">
                <a16:creationId xmlns:a16="http://schemas.microsoft.com/office/drawing/2014/main" id="{1110A957-5A30-45A9-AC2C-05A07AA3DF7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9152" r="7085" b="3250"/>
          <a:stretch/>
        </p:blipFill>
        <p:spPr>
          <a:xfrm>
            <a:off x="4269854" y="-1"/>
            <a:ext cx="7922146" cy="6858001"/>
          </a:xfrm>
          <a:custGeom>
            <a:avLst/>
            <a:gdLst/>
            <a:ahLst/>
            <a:cxnLst/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402F07B-28AD-304E-AB77-853878389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385" y="710329"/>
            <a:ext cx="4088190" cy="1498299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4800" dirty="0"/>
              <a:t>What Is Conflict?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EF5EA6-D046-434B-BDF1-7F7BD4FBAE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013" y="2583907"/>
            <a:ext cx="4546169" cy="236909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Conflict exists when one person has a need of another, and that need is not being met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57C1A16-B8AB-4D99-A195-A38F556A6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8A9B20B-D1DD-4573-B5EC-5580295192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3">
            <a:extLst>
              <a:ext uri="{FF2B5EF4-FFF2-40B4-BE49-F238E27FC236}">
                <a16:creationId xmlns:a16="http://schemas.microsoft.com/office/drawing/2014/main" id="{66D61E08-70C3-48D8-BEA0-787111DC3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Rectangle 25">
            <a:extLst>
              <a:ext uri="{FF2B5EF4-FFF2-40B4-BE49-F238E27FC236}">
                <a16:creationId xmlns:a16="http://schemas.microsoft.com/office/drawing/2014/main" id="{FC55298F-0AE5-478E-AD2B-03C2614C5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Isosceles Triangle 24">
            <a:extLst>
              <a:ext uri="{FF2B5EF4-FFF2-40B4-BE49-F238E27FC236}">
                <a16:creationId xmlns:a16="http://schemas.microsoft.com/office/drawing/2014/main" id="{C180E4EA-0B63-4779-A895-7E90E71088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1" name="Rectangle 27">
            <a:extLst>
              <a:ext uri="{FF2B5EF4-FFF2-40B4-BE49-F238E27FC236}">
                <a16:creationId xmlns:a16="http://schemas.microsoft.com/office/drawing/2014/main" id="{CEE01D9D-3DE8-4EED-B0D3-8F3C79CC76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Rectangle 28">
            <a:extLst>
              <a:ext uri="{FF2B5EF4-FFF2-40B4-BE49-F238E27FC236}">
                <a16:creationId xmlns:a16="http://schemas.microsoft.com/office/drawing/2014/main" id="{89AF5CE9-607F-43F4-8983-DCD6DA40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5" name="Rectangle 29">
            <a:extLst>
              <a:ext uri="{FF2B5EF4-FFF2-40B4-BE49-F238E27FC236}">
                <a16:creationId xmlns:a16="http://schemas.microsoft.com/office/drawing/2014/main" id="{6EEA2DBD-9E1E-4521-8C01-F32AD18A8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7" name="Isosceles Triangle 29">
            <a:extLst>
              <a:ext uri="{FF2B5EF4-FFF2-40B4-BE49-F238E27FC236}">
                <a16:creationId xmlns:a16="http://schemas.microsoft.com/office/drawing/2014/main" id="{15BBD2C1-BA9B-46A9-A27A-33498B169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31052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73D702-334F-E842-ACA2-D26D3D46B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6"/>
            <a:ext cx="4203045" cy="1719905"/>
          </a:xfrm>
        </p:spPr>
        <p:txBody>
          <a:bodyPr anchor="ctr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3200" dirty="0">
                <a:solidFill>
                  <a:schemeClr val="bg1"/>
                </a:solidFill>
              </a:rPr>
              <a:t>A Funny Example Of A Conflict And How To Deal With A Conflict: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18382-472E-154D-8753-D83D6C499A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754" y="2662542"/>
            <a:ext cx="4203045" cy="29381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bg1"/>
                </a:solidFill>
              </a:rPr>
              <a:t>WATCH</a:t>
            </a:r>
          </a:p>
          <a:p>
            <a:r>
              <a:rPr lang="en-US" sz="2800" dirty="0">
                <a:solidFill>
                  <a:schemeClr val="bg1"/>
                </a:solidFill>
                <a:hlinkClick r:id="rId2"/>
              </a:rPr>
              <a:t>How to Deal with Conflict </a:t>
            </a:r>
            <a:r>
              <a:rPr lang="en-US" sz="2800" dirty="0">
                <a:solidFill>
                  <a:schemeClr val="bg1"/>
                </a:solidFill>
              </a:rPr>
              <a:t>(4.23s)</a:t>
            </a:r>
          </a:p>
          <a:p>
            <a:pPr marL="0" indent="0">
              <a:buNone/>
            </a:pP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pic>
        <p:nvPicPr>
          <p:cNvPr id="6" name="Graphic 5" descr="Presentation with media with solid fill">
            <a:extLst>
              <a:ext uri="{FF2B5EF4-FFF2-40B4-BE49-F238E27FC236}">
                <a16:creationId xmlns:a16="http://schemas.microsoft.com/office/drawing/2014/main" id="{AF4D3828-C7E7-4E0E-BA4D-7945DBDA5E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455103" y="1237602"/>
            <a:ext cx="4382790" cy="4382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262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73D702-334F-E842-ACA2-D26D3D46B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541" y="312926"/>
            <a:ext cx="5060911" cy="1719905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000" dirty="0">
                <a:solidFill>
                  <a:schemeClr val="bg1"/>
                </a:solidFill>
              </a:rPr>
              <a:t>Conflict Resolution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18382-472E-154D-8753-D83D6C499A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839" y="2409322"/>
            <a:ext cx="4639349" cy="2938158"/>
          </a:xfrm>
        </p:spPr>
        <p:txBody>
          <a:bodyPr>
            <a:normAutofit fontScale="92500"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Here is a video demonstrating how you can resolve conflict in a few simple steps.</a:t>
            </a:r>
            <a:endParaRPr lang="en-US" sz="28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chemeClr val="bg1"/>
                </a:solidFill>
              </a:rPr>
              <a:t>WATCH</a:t>
            </a:r>
          </a:p>
          <a:p>
            <a:r>
              <a:rPr lang="en-US" sz="2800" dirty="0">
                <a:solidFill>
                  <a:schemeClr val="bg1"/>
                </a:solidFill>
                <a:hlinkClick r:id="rId2"/>
              </a:rPr>
              <a:t>Conflict Resolution</a:t>
            </a:r>
            <a:r>
              <a:rPr lang="en-US" sz="2800" dirty="0">
                <a:solidFill>
                  <a:schemeClr val="bg1"/>
                </a:solidFill>
              </a:rPr>
              <a:t> (3.33s)</a:t>
            </a:r>
          </a:p>
          <a:p>
            <a:pPr marL="0" indent="0">
              <a:buNone/>
            </a:pP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pic>
        <p:nvPicPr>
          <p:cNvPr id="6" name="Graphic 5" descr="Presentation with media with solid fill">
            <a:extLst>
              <a:ext uri="{FF2B5EF4-FFF2-40B4-BE49-F238E27FC236}">
                <a16:creationId xmlns:a16="http://schemas.microsoft.com/office/drawing/2014/main" id="{AF4D3828-C7E7-4E0E-BA4D-7945DBDA5E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389897" y="1172878"/>
            <a:ext cx="4382790" cy="438279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3FB40E1-1D48-4B19-B9D6-2F6362E34774}"/>
              </a:ext>
            </a:extLst>
          </p:cNvPr>
          <p:cNvSpPr txBox="1"/>
          <p:nvPr/>
        </p:nvSpPr>
        <p:spPr>
          <a:xfrm>
            <a:off x="5528603" y="5643714"/>
            <a:ext cx="610537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(Instructors: Stop the video at 2:38 as it gets into promoting a mediator service for the remainder of the video.)</a:t>
            </a:r>
          </a:p>
        </p:txBody>
      </p:sp>
    </p:spTree>
    <p:extLst>
      <p:ext uri="{BB962C8B-B14F-4D97-AF65-F5344CB8AC3E}">
        <p14:creationId xmlns:p14="http://schemas.microsoft.com/office/powerpoint/2010/main" val="318262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33315-A515-5448-BA2B-DF824DE21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5413" y="288388"/>
            <a:ext cx="10197494" cy="682283"/>
          </a:xfrm>
        </p:spPr>
        <p:txBody>
          <a:bodyPr>
            <a:normAutofit/>
          </a:bodyPr>
          <a:lstStyle/>
          <a:p>
            <a:r>
              <a:rPr lang="en-US" dirty="0"/>
              <a:t>Conflict  Resolution</a:t>
            </a:r>
          </a:p>
        </p:txBody>
      </p:sp>
      <p:graphicFrame>
        <p:nvGraphicFramePr>
          <p:cNvPr id="5" name="Content Placeholder 2" descr="Conflict Resolution Process">
            <a:extLst>
              <a:ext uri="{FF2B5EF4-FFF2-40B4-BE49-F238E27FC236}">
                <a16:creationId xmlns:a16="http://schemas.microsoft.com/office/drawing/2014/main" id="{38B79531-1A61-99D5-67CD-92317792D4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291000"/>
              </p:ext>
            </p:extLst>
          </p:nvPr>
        </p:nvGraphicFramePr>
        <p:xfrm>
          <a:off x="555412" y="1083212"/>
          <a:ext cx="9137228" cy="53738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 descr="This is the time to listen to their side and compromise if appropriate.">
            <a:extLst>
              <a:ext uri="{FF2B5EF4-FFF2-40B4-BE49-F238E27FC236}">
                <a16:creationId xmlns:a16="http://schemas.microsoft.com/office/drawing/2014/main" id="{515B8407-CEC9-4BC8-9F78-4B09D983BEBE}"/>
              </a:ext>
            </a:extLst>
          </p:cNvPr>
          <p:cNvSpPr txBox="1"/>
          <p:nvPr/>
        </p:nvSpPr>
        <p:spPr>
          <a:xfrm>
            <a:off x="9805682" y="5369283"/>
            <a:ext cx="2386318" cy="1200329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(This is the time to listen to their side and compromise if appropriate.)</a:t>
            </a:r>
          </a:p>
        </p:txBody>
      </p:sp>
    </p:spTree>
    <p:extLst>
      <p:ext uri="{BB962C8B-B14F-4D97-AF65-F5344CB8AC3E}">
        <p14:creationId xmlns:p14="http://schemas.microsoft.com/office/powerpoint/2010/main" val="516116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217AC-8B27-A04E-891B-247BF6B39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12652"/>
            <a:ext cx="8596668" cy="879013"/>
          </a:xfrm>
        </p:spPr>
        <p:txBody>
          <a:bodyPr/>
          <a:lstStyle/>
          <a:p>
            <a:r>
              <a:rPr lang="en-US" dirty="0"/>
              <a:t>Here’s Some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F69A77-2672-1940-B2E0-D0C20810FC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5137270"/>
          </a:xfrm>
        </p:spPr>
        <p:txBody>
          <a:bodyPr>
            <a:normAutofit/>
          </a:bodyPr>
          <a:lstStyle/>
          <a:p>
            <a:r>
              <a:rPr lang="en-US" sz="2400" dirty="0"/>
              <a:t>“It bothers me when you use my phone charging cable and don’t return it to my room.”</a:t>
            </a:r>
          </a:p>
          <a:p>
            <a:r>
              <a:rPr lang="en-US" sz="2400" dirty="0"/>
              <a:t>“It makes me feel angry and frustrated because I have to go looking for it when I need it.”</a:t>
            </a:r>
          </a:p>
          <a:p>
            <a:r>
              <a:rPr lang="en-US" sz="2400" dirty="0"/>
              <a:t>“I would appreciate it if you ask me before you use my cable and return it to my room when you are done using it.”</a:t>
            </a:r>
          </a:p>
          <a:p>
            <a:r>
              <a:rPr lang="en-US" sz="2400" dirty="0"/>
              <a:t>“Is that something that you are willing to do?”</a:t>
            </a:r>
          </a:p>
          <a:p>
            <a:pPr lvl="1"/>
            <a:r>
              <a:rPr lang="en-US" sz="2200" dirty="0"/>
              <a:t>If they say no then…</a:t>
            </a:r>
          </a:p>
          <a:p>
            <a:pPr lvl="1"/>
            <a:r>
              <a:rPr lang="en-US" sz="2200" dirty="0"/>
              <a:t>“If not, then what do you think would be a good solution to this problem?”</a:t>
            </a:r>
          </a:p>
        </p:txBody>
      </p:sp>
    </p:spTree>
    <p:extLst>
      <p:ext uri="{BB962C8B-B14F-4D97-AF65-F5344CB8AC3E}">
        <p14:creationId xmlns:p14="http://schemas.microsoft.com/office/powerpoint/2010/main" val="2447083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7BB271-C5F0-7641-BFA6-2DF948397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085" y="569496"/>
            <a:ext cx="4203045" cy="1375608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80DA5-92C4-FC45-BF7C-12232BE349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085" y="2160590"/>
            <a:ext cx="4203045" cy="39588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chemeClr val="bg1"/>
                </a:solidFill>
              </a:rPr>
              <a:t>Now in small groups:</a:t>
            </a:r>
          </a:p>
          <a:p>
            <a:r>
              <a:rPr lang="en-US" sz="2800" dirty="0">
                <a:solidFill>
                  <a:schemeClr val="bg1"/>
                </a:solidFill>
              </a:rPr>
              <a:t>Discuss and complete the Resolving Conflicts Worksheet</a:t>
            </a:r>
          </a:p>
          <a:p>
            <a:r>
              <a:rPr lang="en-US" sz="2800" dirty="0">
                <a:solidFill>
                  <a:schemeClr val="bg1"/>
                </a:solidFill>
              </a:rPr>
              <a:t>We will discuss as a class when we return.</a:t>
            </a:r>
          </a:p>
        </p:txBody>
      </p:sp>
      <p:pic>
        <p:nvPicPr>
          <p:cNvPr id="5" name="Picture 4" descr="People in group therapy">
            <a:extLst>
              <a:ext uri="{FF2B5EF4-FFF2-40B4-BE49-F238E27FC236}">
                <a16:creationId xmlns:a16="http://schemas.microsoft.com/office/drawing/2014/main" id="{5CD055F3-59EC-25C5-675B-59774224CD8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6756" b="2"/>
          <a:stretch/>
        </p:blipFill>
        <p:spPr>
          <a:xfrm>
            <a:off x="5745868" y="1581757"/>
            <a:ext cx="5522629" cy="395337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</p:pic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472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3880773"/>
          </a:xfrm>
        </p:spPr>
        <p:txBody>
          <a:bodyPr>
            <a:normAutofit/>
          </a:bodyPr>
          <a:lstStyle/>
          <a:p>
            <a:r>
              <a:rPr lang="en-US" sz="2000" dirty="0">
                <a:effectLst/>
              </a:rPr>
              <a:t>Fulton, L., &amp; Silva, R. (2004). </a:t>
            </a:r>
            <a:r>
              <a:rPr lang="en-US" sz="2000" i="1" dirty="0">
                <a:effectLst/>
              </a:rPr>
              <a:t>The transitions curriculum: From school to career and adulthood</a:t>
            </a:r>
            <a:r>
              <a:rPr lang="en-US" sz="2000" dirty="0">
                <a:effectLst/>
              </a:rPr>
              <a:t>. James Stanfield Co.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08436055"/>
      </p:ext>
    </p:extLst>
  </p:cSld>
  <p:clrMapOvr>
    <a:masterClrMapping/>
  </p:clrMapOvr>
</p:sld>
</file>

<file path=ppt/theme/theme1.xml><?xml version="1.0" encoding="utf-8"?>
<a:theme xmlns:a="http://schemas.openxmlformats.org/drawingml/2006/main" name="1_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</TotalTime>
  <Words>409</Words>
  <Application>Microsoft Office PowerPoint</Application>
  <PresentationFormat>Widescreen</PresentationFormat>
  <Paragraphs>42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Garamond</vt:lpstr>
      <vt:lpstr>Trebuchet MS</vt:lpstr>
      <vt:lpstr>Wingdings 3</vt:lpstr>
      <vt:lpstr>1_Facet</vt:lpstr>
      <vt:lpstr>Conflict Resolution</vt:lpstr>
      <vt:lpstr>What Is Conflict?</vt:lpstr>
      <vt:lpstr>A Funny Example Of A Conflict And How To Deal With A Conflict:</vt:lpstr>
      <vt:lpstr>Conflict Resolution Steps</vt:lpstr>
      <vt:lpstr>Conflict  Resolution</vt:lpstr>
      <vt:lpstr>Here’s Some Examples</vt:lpstr>
      <vt:lpstr>Activity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Empowering Unique Learners - Unit 4.3 Conflict Resolution</dc:title>
  <dc:creator>Robin Frkovic</dc:creator>
  <cp:lastModifiedBy>Andrew S</cp:lastModifiedBy>
  <cp:revision>16</cp:revision>
  <dcterms:created xsi:type="dcterms:W3CDTF">2021-04-09T21:42:43Z</dcterms:created>
  <dcterms:modified xsi:type="dcterms:W3CDTF">2022-04-08T02:23:52Z</dcterms:modified>
</cp:coreProperties>
</file>