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68" d="100"/>
          <a:sy n="68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DDAF-6190-4074-9759-1304496CCCD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C843-1D1C-49A3-AD44-42E477F7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95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253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9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847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1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5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6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8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2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9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5E26-8C21-A840-9AAA-59568B97553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FD827A-FB4B-F047-A34F-81701AED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1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xuEjRxrtAA?feature=oembed" TargetMode="External"/><Relationship Id="rId4" Type="http://schemas.openxmlformats.org/officeDocument/2006/relationships/hyperlink" Target="https://youtu.be/fxuEjRxrtA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849884" y="2335131"/>
            <a:ext cx="8810955" cy="1093869"/>
          </a:xfrm>
        </p:spPr>
        <p:txBody>
          <a:bodyPr>
            <a:norm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Skills Reflection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A857BA81-7B25-4925-8572-5234C55032DA}"/>
              </a:ext>
            </a:extLst>
          </p:cNvPr>
          <p:cNvGrpSpPr/>
          <p:nvPr/>
        </p:nvGrpSpPr>
        <p:grpSpPr>
          <a:xfrm>
            <a:off x="995652" y="4949979"/>
            <a:ext cx="7947824" cy="444502"/>
            <a:chOff x="598088" y="4514272"/>
            <a:chExt cx="7947824" cy="444502"/>
          </a:xfrm>
        </p:grpSpPr>
        <p:pic>
          <p:nvPicPr>
            <p:cNvPr id="8" name="Google Shape;92;p23" descr="CC BY-NC-SA 4.0 License Logo">
              <a:extLst>
                <a:ext uri="{FF2B5EF4-FFF2-40B4-BE49-F238E27FC236}">
                  <a16:creationId xmlns:a16="http://schemas.microsoft.com/office/drawing/2014/main" id="{A05F23FA-A00C-43A9-B707-73B5E05AC330}"/>
                </a:ext>
              </a:extLst>
            </p:cNvPr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91;p23">
              <a:extLst>
                <a:ext uri="{FF2B5EF4-FFF2-40B4-BE49-F238E27FC236}">
                  <a16:creationId xmlns:a16="http://schemas.microsoft.com/office/drawing/2014/main" id="{A259F776-D3F8-4A62-B025-A3B8F0351E11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Unless otherwise noted, this work is licensed under a 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Commons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license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.</a:t>
              </a:r>
              <a:endPara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A08769C-2A66-4C98-93D0-1C2DA9E58A6A}"/>
              </a:ext>
            </a:extLst>
          </p:cNvPr>
          <p:cNvSpPr txBox="1"/>
          <p:nvPr/>
        </p:nvSpPr>
        <p:spPr>
          <a:xfrm>
            <a:off x="876383" y="5569504"/>
            <a:ext cx="7538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images used in this slide deck are retrieved from Microsoft PowerPoint 365 Stock Image tool unless otherwise noted.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Templates and clipart are by Microsoft: all rights reserved copyright.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392F-3A47-894C-9FF3-3A666870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93" y="286042"/>
            <a:ext cx="8596668" cy="1739705"/>
          </a:xfrm>
        </p:spPr>
        <p:txBody>
          <a:bodyPr>
            <a:normAutofit/>
          </a:bodyPr>
          <a:lstStyle/>
          <a:p>
            <a:r>
              <a:rPr lang="en-US" dirty="0"/>
              <a:t>Have you ever had someone get upset at you about something you said but you aren’t sure why they are upset?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0BF0-6BB3-0E45-A24E-35A65F5D7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07102"/>
            <a:ext cx="8596668" cy="4264856"/>
          </a:xfrm>
        </p:spPr>
        <p:txBody>
          <a:bodyPr>
            <a:normAutofit/>
          </a:bodyPr>
          <a:lstStyle/>
          <a:p>
            <a:r>
              <a:rPr lang="en-US" sz="2400" dirty="0"/>
              <a:t>Sometimes, we say something that upsets someone, and we have no clue why they are upset.</a:t>
            </a:r>
          </a:p>
          <a:p>
            <a:r>
              <a:rPr lang="en-US" sz="2400" dirty="0"/>
              <a:t>This can be from a social mistake we made and didn’t realize we made this mistake.</a:t>
            </a:r>
          </a:p>
          <a:p>
            <a:r>
              <a:rPr lang="en-US" sz="2400" dirty="0"/>
              <a:t>The social world can be confusing and sometimes we need to look back at what happened to figure out what the mistake was and how to fix it.</a:t>
            </a:r>
          </a:p>
          <a:p>
            <a:r>
              <a:rPr lang="en-US" sz="2400" dirty="0"/>
              <a:t>This process of examining a social mistake is called a Social Autopsy.</a:t>
            </a:r>
          </a:p>
        </p:txBody>
      </p:sp>
    </p:spTree>
    <p:extLst>
      <p:ext uri="{BB962C8B-B14F-4D97-AF65-F5344CB8AC3E}">
        <p14:creationId xmlns:p14="http://schemas.microsoft.com/office/powerpoint/2010/main" val="224759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7465-CD3D-C641-81AB-5A8F4FCC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Parts of the Social Autopsy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09B6-6945-D848-8F83-454F40777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4777"/>
            <a:ext cx="3822951" cy="515263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What happened in the social situation?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What was the social mistake? Who was hurt by the mistake?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What should you do to correct the mistake?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What should you do differently next time?</a:t>
            </a:r>
          </a:p>
        </p:txBody>
      </p:sp>
      <p:pic>
        <p:nvPicPr>
          <p:cNvPr id="4" name="Online Media 3" title="Special Education - social autopsy">
            <a:hlinkClick r:id="" action="ppaction://media"/>
            <a:extLst>
              <a:ext uri="{FF2B5EF4-FFF2-40B4-BE49-F238E27FC236}">
                <a16:creationId xmlns:a16="http://schemas.microsoft.com/office/drawing/2014/main" id="{D4B6A505-273C-4CD6-B10C-A55F802AF71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09711" y="1540353"/>
            <a:ext cx="4773717" cy="3580287"/>
          </a:xfrm>
          <a:prstGeom prst="rect">
            <a:avLst/>
          </a:prstGeom>
        </p:spPr>
      </p:pic>
      <p:sp>
        <p:nvSpPr>
          <p:cNvPr id="5" name="TextBox 4" descr="Direct Link: Special Education - social autopsy (3.47s). Closed Captions and transcript available on YouTube ">
            <a:extLst>
              <a:ext uri="{FF2B5EF4-FFF2-40B4-BE49-F238E27FC236}">
                <a16:creationId xmlns:a16="http://schemas.microsoft.com/office/drawing/2014/main" id="{072A8831-F14F-4FCB-9C64-4C7314A9B657}"/>
              </a:ext>
            </a:extLst>
          </p:cNvPr>
          <p:cNvSpPr txBox="1"/>
          <p:nvPr/>
        </p:nvSpPr>
        <p:spPr>
          <a:xfrm>
            <a:off x="4653442" y="5160057"/>
            <a:ext cx="4829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Direct Link:</a:t>
            </a:r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 Education - social autopsy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.47s). </a:t>
            </a:r>
            <a:r>
              <a:rPr lang="en-US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Closed Captions and transcript available on YouTube </a:t>
            </a:r>
            <a:endParaRPr lang="en-US" b="0" i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CD80-DFEB-754F-B7A4-F1B65F5D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034"/>
          </a:xfrm>
        </p:spPr>
        <p:txBody>
          <a:bodyPr/>
          <a:lstStyle/>
          <a:p>
            <a:r>
              <a:rPr lang="en-US" dirty="0"/>
              <a:t>Example of Using a Social Autopsy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090B-2002-3244-B7E0-FBB9D44A7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8634"/>
            <a:ext cx="8860561" cy="52472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What happened?  </a:t>
            </a:r>
          </a:p>
          <a:p>
            <a:r>
              <a:rPr lang="en-US" sz="2400" dirty="0"/>
              <a:t>I wanted to tell the boys at recess about my new video game so I went into the group and started to tell them about it and they got mad at me.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What was the social mistake? Who was hurt by the mistake?</a:t>
            </a:r>
          </a:p>
          <a:p>
            <a:r>
              <a:rPr lang="en-US" sz="2400" dirty="0"/>
              <a:t>They were having a conversation and I interrupted and didn’t wait until they were done talking before I started talking. Jimmy was hurt because he was the person talking when I interrupted.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What should you do to correct the mistake?</a:t>
            </a:r>
          </a:p>
          <a:p>
            <a:r>
              <a:rPr lang="en-US" sz="2400" dirty="0"/>
              <a:t>I will apologize to the group of boys for interrupting at recess.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What should you do differently next time?</a:t>
            </a:r>
          </a:p>
          <a:p>
            <a:r>
              <a:rPr lang="en-US" sz="2400" dirty="0"/>
              <a:t>Wait my turn to start talking after the other person is done talking.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43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BB9D-55EA-3549-A374-6C14D2D8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/>
          <a:lstStyle/>
          <a:p>
            <a:r>
              <a:rPr lang="en-US" dirty="0"/>
              <a:t>Now let’s practice this skill: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85088-5449-5340-8CD5-8C73482C7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095067"/>
          </a:xfrm>
        </p:spPr>
        <p:txBody>
          <a:bodyPr>
            <a:normAutofit/>
          </a:bodyPr>
          <a:lstStyle/>
          <a:p>
            <a:r>
              <a:rPr lang="en-US" sz="2800" dirty="0"/>
              <a:t>Work on the Social Autopsy Worksheets</a:t>
            </a:r>
          </a:p>
          <a:p>
            <a:r>
              <a:rPr lang="en-US" sz="2800" dirty="0"/>
              <a:t>Think about a time when you think you might have made a social mistake.</a:t>
            </a:r>
          </a:p>
          <a:p>
            <a:pPr marL="0" indent="0">
              <a:buNone/>
            </a:pPr>
            <a:r>
              <a:rPr lang="en-US" sz="2800" b="1" i="1" dirty="0"/>
              <a:t>Teacher Tip</a:t>
            </a:r>
          </a:p>
          <a:p>
            <a:r>
              <a:rPr lang="en-US" sz="2800" dirty="0"/>
              <a:t>I will have these worksheets available in the classroom for students to use whenever they have a social situation that didn’t go well, and we can discuss it and see what mistake was made and correct it for future situations.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859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6153-5E4A-5746-963D-259EAECB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DA7A1-05FD-E746-954D-9BFE1E73E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CA" sz="2000" dirty="0"/>
              <a:t>Ohio Center for Autism and Low Incidence. (n.d.). </a:t>
            </a:r>
            <a:r>
              <a:rPr lang="en-CA" sz="2000" i="1" dirty="0"/>
              <a:t>Social autopsy</a:t>
            </a:r>
            <a:r>
              <a:rPr lang="en-CA" sz="2000" dirty="0"/>
              <a:t>. OCALI. Retrieved February 4, 2022, from https://</a:t>
            </a:r>
            <a:r>
              <a:rPr lang="en-CA" sz="2000" dirty="0" err="1"/>
              <a:t>www.ocali.org</a:t>
            </a:r>
            <a:r>
              <a:rPr lang="en-CA" sz="2000" dirty="0"/>
              <a:t>/project/</a:t>
            </a:r>
            <a:r>
              <a:rPr lang="en-CA" sz="2000" dirty="0" err="1"/>
              <a:t>resource_gallery_of_interventions</a:t>
            </a:r>
            <a:r>
              <a:rPr lang="en-CA" sz="2000" dirty="0"/>
              <a:t>/page/</a:t>
            </a:r>
            <a:r>
              <a:rPr lang="en-CA" sz="2000" dirty="0" err="1"/>
              <a:t>social_autopsy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8098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470</Words>
  <Application>Microsoft Office PowerPoint</Application>
  <PresentationFormat>Widescreen</PresentationFormat>
  <Paragraphs>30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Social Skills Reflection</vt:lpstr>
      <vt:lpstr>Have you ever had someone get upset at you about something you said but you aren’t sure why they are upset?</vt:lpstr>
      <vt:lpstr>Parts of the Social Autopsy</vt:lpstr>
      <vt:lpstr>Example of Using a Social Autopsy</vt:lpstr>
      <vt:lpstr>Now let’s practice this skill: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Skills Reflection</dc:title>
  <dc:creator>Robin Frkovic</dc:creator>
  <cp:lastModifiedBy>Andrew S</cp:lastModifiedBy>
  <cp:revision>4</cp:revision>
  <dcterms:created xsi:type="dcterms:W3CDTF">2022-02-08T22:03:26Z</dcterms:created>
  <dcterms:modified xsi:type="dcterms:W3CDTF">2022-02-14T18:29:34Z</dcterms:modified>
</cp:coreProperties>
</file>