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0" r:id="rId2"/>
  </p:sldMasterIdLst>
  <p:notesMasterIdLst>
    <p:notesMasterId r:id="rId18"/>
  </p:notesMasterIdLst>
  <p:sldIdLst>
    <p:sldId id="284" r:id="rId3"/>
    <p:sldId id="286" r:id="rId4"/>
    <p:sldId id="279" r:id="rId5"/>
    <p:sldId id="280" r:id="rId6"/>
    <p:sldId id="281" r:id="rId7"/>
    <p:sldId id="282" r:id="rId8"/>
    <p:sldId id="283" r:id="rId9"/>
    <p:sldId id="262" r:id="rId10"/>
    <p:sldId id="263" r:id="rId11"/>
    <p:sldId id="285" r:id="rId12"/>
    <p:sldId id="265" r:id="rId13"/>
    <p:sldId id="267" r:id="rId14"/>
    <p:sldId id="268" r:id="rId15"/>
    <p:sldId id="2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94242" autoAdjust="0"/>
  </p:normalViewPr>
  <p:slideViewPr>
    <p:cSldViewPr snapToGrid="0" snapToObjects="1">
      <p:cViewPr varScale="1">
        <p:scale>
          <a:sx n="68" d="100"/>
          <a:sy n="68" d="100"/>
        </p:scale>
        <p:origin x="660" y="60"/>
      </p:cViewPr>
      <p:guideLst/>
    </p:cSldViewPr>
  </p:slideViewPr>
  <p:outlineViewPr>
    <p:cViewPr>
      <p:scale>
        <a:sx n="33" d="100"/>
        <a:sy n="33" d="100"/>
      </p:scale>
      <p:origin x="0" y="-72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4A2A6-CB47-42B0-84A4-92F7C392E4C8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63740A-89C6-4254-9732-A161453628BB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Know</a:t>
          </a:r>
        </a:p>
      </dgm:t>
      <dgm:extLst>
        <a:ext uri="{E40237B7-FDA0-4F09-8148-C483321AD2D9}">
          <dgm14:cNvPr xmlns:dgm14="http://schemas.microsoft.com/office/drawing/2010/diagram" id="0" name="" descr="Know&#10;"/>
        </a:ext>
      </dgm:extLst>
    </dgm:pt>
    <dgm:pt modelId="{5C5FC742-7949-47F6-8400-767401FF3232}" type="parTrans" cxnId="{AB06AEBD-C81A-425A-BC77-AF49CB6CF0B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BB02C-7F10-4696-B060-02DD4E6E0544}" type="sibTrans" cxnId="{AB06AEBD-C81A-425A-BC77-AF49CB6CF0B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D17F2-F709-459D-B679-5BBB59EF6F30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Know what you are supposed to be working on</a:t>
          </a:r>
        </a:p>
      </dgm:t>
      <dgm:extLst>
        <a:ext uri="{E40237B7-FDA0-4F09-8148-C483321AD2D9}">
          <dgm14:cNvPr xmlns:dgm14="http://schemas.microsoft.com/office/drawing/2010/diagram" id="0" name="" descr="Know what you are supposed to be working on&#10;"/>
        </a:ext>
      </dgm:extLst>
    </dgm:pt>
    <dgm:pt modelId="{625F512A-AB54-4E93-B1F8-F47682E13350}" type="parTrans" cxnId="{4811D578-606A-4B1D-B85D-DE9A7A1784E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B0C96-163B-4DD7-B50F-9B42AF1A6C96}" type="sibTrans" cxnId="{4811D578-606A-4B1D-B85D-DE9A7A1784E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E3333-9F61-4640-A3A3-433D2AFBFF7B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Have</a:t>
          </a:r>
        </a:p>
      </dgm:t>
      <dgm:extLst>
        <a:ext uri="{E40237B7-FDA0-4F09-8148-C483321AD2D9}">
          <dgm14:cNvPr xmlns:dgm14="http://schemas.microsoft.com/office/drawing/2010/diagram" id="0" name="" descr="Have&#10;"/>
        </a:ext>
      </dgm:extLst>
    </dgm:pt>
    <dgm:pt modelId="{E6E2F921-72B7-43A9-A37D-C3CD52B2C632}" type="parTrans" cxnId="{93638EE4-D544-49A4-9848-C2B36DCBF6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181AE-7167-45FB-9318-DF7F9BDD538E}" type="sibTrans" cxnId="{93638EE4-D544-49A4-9848-C2B36DCBF6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3ED50-2950-42D1-88EF-35E2F86A232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Have a plan of attack</a:t>
          </a:r>
        </a:p>
      </dgm:t>
      <dgm:extLst>
        <a:ext uri="{E40237B7-FDA0-4F09-8148-C483321AD2D9}">
          <dgm14:cNvPr xmlns:dgm14="http://schemas.microsoft.com/office/drawing/2010/diagram" id="0" name="" descr="Have a plan of attack&#10;"/>
        </a:ext>
      </dgm:extLst>
    </dgm:pt>
    <dgm:pt modelId="{33F76A44-EC19-44BA-A2BE-3AA90A560327}" type="parTrans" cxnId="{81B3AD66-C96C-4769-A97E-B620B29C1A9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0B984-20D6-4E4E-AD8B-95F08422DB27}" type="sibTrans" cxnId="{81B3AD66-C96C-4769-A97E-B620B29C1A97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6CA38-EDB7-4A36-94DB-33E234F3BA5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Have</a:t>
          </a:r>
        </a:p>
      </dgm:t>
      <dgm:extLst>
        <a:ext uri="{E40237B7-FDA0-4F09-8148-C483321AD2D9}">
          <dgm14:cNvPr xmlns:dgm14="http://schemas.microsoft.com/office/drawing/2010/diagram" id="0" name="" descr="Have&#10;"/>
        </a:ext>
      </dgm:extLst>
    </dgm:pt>
    <dgm:pt modelId="{252D26F2-5066-40F5-AA4A-BB4D1D8F1612}" type="parTrans" cxnId="{15D7D5CC-E967-4683-8B98-11CC111F870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D35A2-8D17-494B-BEAA-C58CCAF3E8B3}" type="sibTrans" cxnId="{15D7D5CC-E967-4683-8B98-11CC111F870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50096-4F4C-4FAD-891E-964E6FE12125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Have the space and tools to get your work done</a:t>
          </a:r>
        </a:p>
      </dgm:t>
      <dgm:extLst>
        <a:ext uri="{E40237B7-FDA0-4F09-8148-C483321AD2D9}">
          <dgm14:cNvPr xmlns:dgm14="http://schemas.microsoft.com/office/drawing/2010/diagram" id="0" name="" descr="Have the space and tools to get your work done&#10;"/>
        </a:ext>
      </dgm:extLst>
    </dgm:pt>
    <dgm:pt modelId="{4F84302D-B010-4262-BDA0-EB2221003077}" type="parTrans" cxnId="{6241F5B3-6BA9-4462-9A46-FF7CD5D8E39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76122-CF93-4AD4-86B1-E8E564CEAF66}" type="sibTrans" cxnId="{6241F5B3-6BA9-4462-9A46-FF7CD5D8E39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AB381-DDC9-461F-BEC0-AF89E8DB0384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Know</a:t>
          </a:r>
        </a:p>
      </dgm:t>
      <dgm:extLst>
        <a:ext uri="{E40237B7-FDA0-4F09-8148-C483321AD2D9}">
          <dgm14:cNvPr xmlns:dgm14="http://schemas.microsoft.com/office/drawing/2010/diagram" id="0" name="" descr="Know&#10;"/>
        </a:ext>
      </dgm:extLst>
    </dgm:pt>
    <dgm:pt modelId="{E80A8487-15BC-47F0-BBF7-2CB5BFA8143D}" type="parTrans" cxnId="{22B281B8-804C-48FC-9B6C-72E46DC22A2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14088-D769-43AA-9063-2941437627B9}" type="sibTrans" cxnId="{22B281B8-804C-48FC-9B6C-72E46DC22A2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C0C0D-B5AF-40E0-B8E5-6A54F732EEB0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Know yourself and how you work best</a:t>
          </a:r>
        </a:p>
      </dgm:t>
      <dgm:extLst>
        <a:ext uri="{E40237B7-FDA0-4F09-8148-C483321AD2D9}">
          <dgm14:cNvPr xmlns:dgm14="http://schemas.microsoft.com/office/drawing/2010/diagram" id="0" name="" descr="Know yourself and how you work best&#10;"/>
        </a:ext>
      </dgm:extLst>
    </dgm:pt>
    <dgm:pt modelId="{F22F66B5-4285-45F6-8671-D84F2168888E}" type="parTrans" cxnId="{38C585D1-8C0E-43B6-B359-15880330E96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10490-B56E-4061-B13D-D7E65B726FCC}" type="sibTrans" cxnId="{38C585D1-8C0E-43B6-B359-15880330E96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C0FA3-E1B5-4313-A3AF-1614587C76CD}" type="pres">
      <dgm:prSet presAssocID="{4074A2A6-CB47-42B0-84A4-92F7C392E4C8}" presName="Name0" presStyleCnt="0">
        <dgm:presLayoutVars>
          <dgm:dir/>
          <dgm:animLvl val="lvl"/>
          <dgm:resizeHandles val="exact"/>
        </dgm:presLayoutVars>
      </dgm:prSet>
      <dgm:spPr/>
    </dgm:pt>
    <dgm:pt modelId="{16459A7A-9411-47A9-9C7B-AB5BF896EED7}" type="pres">
      <dgm:prSet presAssocID="{20DAB381-DDC9-461F-BEC0-AF89E8DB0384}" presName="boxAndChildren" presStyleCnt="0"/>
      <dgm:spPr/>
    </dgm:pt>
    <dgm:pt modelId="{E72BF5AB-1D43-4720-AC3E-D636EB2828C9}" type="pres">
      <dgm:prSet presAssocID="{20DAB381-DDC9-461F-BEC0-AF89E8DB0384}" presName="parentTextBox" presStyleLbl="alignNode1" presStyleIdx="0" presStyleCnt="4"/>
      <dgm:spPr/>
    </dgm:pt>
    <dgm:pt modelId="{78E391FF-314E-4062-B099-A6F6A54DF16D}" type="pres">
      <dgm:prSet presAssocID="{20DAB381-DDC9-461F-BEC0-AF89E8DB0384}" presName="descendantBox" presStyleLbl="bgAccFollowNode1" presStyleIdx="0" presStyleCnt="4"/>
      <dgm:spPr/>
    </dgm:pt>
    <dgm:pt modelId="{E6AC3680-E8B3-4A25-8F12-AD7AD7BF2167}" type="pres">
      <dgm:prSet presAssocID="{F7ED35A2-8D17-494B-BEAA-C58CCAF3E8B3}" presName="sp" presStyleCnt="0"/>
      <dgm:spPr/>
    </dgm:pt>
    <dgm:pt modelId="{E0F67B85-0C07-4746-A702-34A00D66B0B3}" type="pres">
      <dgm:prSet presAssocID="{22E6CA38-EDB7-4A36-94DB-33E234F3BA51}" presName="arrowAndChildren" presStyleCnt="0"/>
      <dgm:spPr/>
    </dgm:pt>
    <dgm:pt modelId="{F6EE59B0-94D5-488D-AE07-137221C60577}" type="pres">
      <dgm:prSet presAssocID="{22E6CA38-EDB7-4A36-94DB-33E234F3BA51}" presName="parentTextArrow" presStyleLbl="node1" presStyleIdx="0" presStyleCnt="0"/>
      <dgm:spPr/>
    </dgm:pt>
    <dgm:pt modelId="{4E2A62CE-BD8D-4A93-A980-85A4918CF048}" type="pres">
      <dgm:prSet presAssocID="{22E6CA38-EDB7-4A36-94DB-33E234F3BA51}" presName="arrow" presStyleLbl="alignNode1" presStyleIdx="1" presStyleCnt="4"/>
      <dgm:spPr/>
    </dgm:pt>
    <dgm:pt modelId="{30DAC5A7-D7E2-4007-B123-46660824D508}" type="pres">
      <dgm:prSet presAssocID="{22E6CA38-EDB7-4A36-94DB-33E234F3BA51}" presName="descendantArrow" presStyleLbl="bgAccFollowNode1" presStyleIdx="1" presStyleCnt="4"/>
      <dgm:spPr/>
    </dgm:pt>
    <dgm:pt modelId="{4780E2B7-8796-4708-925F-D0B95EA803BE}" type="pres">
      <dgm:prSet presAssocID="{264181AE-7167-45FB-9318-DF7F9BDD538E}" presName="sp" presStyleCnt="0"/>
      <dgm:spPr/>
    </dgm:pt>
    <dgm:pt modelId="{2095B898-0EC2-475C-AB6D-307AD68D369D}" type="pres">
      <dgm:prSet presAssocID="{EB2E3333-9F61-4640-A3A3-433D2AFBFF7B}" presName="arrowAndChildren" presStyleCnt="0"/>
      <dgm:spPr/>
    </dgm:pt>
    <dgm:pt modelId="{AC070E04-A6CB-4645-B198-AF44A99171AE}" type="pres">
      <dgm:prSet presAssocID="{EB2E3333-9F61-4640-A3A3-433D2AFBFF7B}" presName="parentTextArrow" presStyleLbl="node1" presStyleIdx="0" presStyleCnt="0"/>
      <dgm:spPr/>
    </dgm:pt>
    <dgm:pt modelId="{7E20F4A3-770D-464A-875B-72D88C1CB484}" type="pres">
      <dgm:prSet presAssocID="{EB2E3333-9F61-4640-A3A3-433D2AFBFF7B}" presName="arrow" presStyleLbl="alignNode1" presStyleIdx="2" presStyleCnt="4"/>
      <dgm:spPr/>
    </dgm:pt>
    <dgm:pt modelId="{C4513E85-E664-4F81-8069-075411AAB89B}" type="pres">
      <dgm:prSet presAssocID="{EB2E3333-9F61-4640-A3A3-433D2AFBFF7B}" presName="descendantArrow" presStyleLbl="bgAccFollowNode1" presStyleIdx="2" presStyleCnt="4"/>
      <dgm:spPr/>
    </dgm:pt>
    <dgm:pt modelId="{7C385966-20D9-4158-89C7-A5C0848D24AA}" type="pres">
      <dgm:prSet presAssocID="{E47BB02C-7F10-4696-B060-02DD4E6E0544}" presName="sp" presStyleCnt="0"/>
      <dgm:spPr/>
    </dgm:pt>
    <dgm:pt modelId="{31E58519-B3CF-44A9-846D-8F4AF507846D}" type="pres">
      <dgm:prSet presAssocID="{E963740A-89C6-4254-9732-A161453628BB}" presName="arrowAndChildren" presStyleCnt="0"/>
      <dgm:spPr/>
    </dgm:pt>
    <dgm:pt modelId="{D0E1528D-427D-427B-9B71-8B4893EFF9EC}" type="pres">
      <dgm:prSet presAssocID="{E963740A-89C6-4254-9732-A161453628BB}" presName="parentTextArrow" presStyleLbl="node1" presStyleIdx="0" presStyleCnt="0"/>
      <dgm:spPr/>
    </dgm:pt>
    <dgm:pt modelId="{B4FDEBBA-36D6-4591-8DFC-5A6803ED5413}" type="pres">
      <dgm:prSet presAssocID="{E963740A-89C6-4254-9732-A161453628BB}" presName="arrow" presStyleLbl="alignNode1" presStyleIdx="3" presStyleCnt="4"/>
      <dgm:spPr/>
    </dgm:pt>
    <dgm:pt modelId="{1B6955F4-909C-4CD0-BD9D-A2EC41B67903}" type="pres">
      <dgm:prSet presAssocID="{E963740A-89C6-4254-9732-A161453628BB}" presName="descendantArrow" presStyleLbl="bgAccFollowNode1" presStyleIdx="3" presStyleCnt="4"/>
      <dgm:spPr/>
    </dgm:pt>
  </dgm:ptLst>
  <dgm:cxnLst>
    <dgm:cxn modelId="{82220127-E04F-41B4-A054-B55CEC862F60}" type="presOf" srcId="{20DAB381-DDC9-461F-BEC0-AF89E8DB0384}" destId="{E72BF5AB-1D43-4720-AC3E-D636EB2828C9}" srcOrd="0" destOrd="0" presId="urn:microsoft.com/office/officeart/2016/7/layout/VerticalDownArrowProcess"/>
    <dgm:cxn modelId="{EA006D29-5500-48A6-8E1F-AC5834E4D56C}" type="presOf" srcId="{4074A2A6-CB47-42B0-84A4-92F7C392E4C8}" destId="{0C0C0FA3-E1B5-4313-A3AF-1614587C76CD}" srcOrd="0" destOrd="0" presId="urn:microsoft.com/office/officeart/2016/7/layout/VerticalDownArrowProcess"/>
    <dgm:cxn modelId="{763CF431-B2BB-43E8-9D44-8759B1137C10}" type="presOf" srcId="{E963740A-89C6-4254-9732-A161453628BB}" destId="{D0E1528D-427D-427B-9B71-8B4893EFF9EC}" srcOrd="0" destOrd="0" presId="urn:microsoft.com/office/officeart/2016/7/layout/VerticalDownArrowProcess"/>
    <dgm:cxn modelId="{81B3AD66-C96C-4769-A97E-B620B29C1A97}" srcId="{EB2E3333-9F61-4640-A3A3-433D2AFBFF7B}" destId="{BE43ED50-2950-42D1-88EF-35E2F86A2321}" srcOrd="0" destOrd="0" parTransId="{33F76A44-EC19-44BA-A2BE-3AA90A560327}" sibTransId="{E960B984-20D6-4E4E-AD8B-95F08422DB27}"/>
    <dgm:cxn modelId="{1F7B854E-E1F7-4AD5-9349-1FA928870FC4}" type="presOf" srcId="{A7050096-4F4C-4FAD-891E-964E6FE12125}" destId="{30DAC5A7-D7E2-4007-B123-46660824D508}" srcOrd="0" destOrd="0" presId="urn:microsoft.com/office/officeart/2016/7/layout/VerticalDownArrowProcess"/>
    <dgm:cxn modelId="{6F9C206F-861D-4877-B9A7-7CCB435D74B7}" type="presOf" srcId="{9AFD17F2-F709-459D-B679-5BBB59EF6F30}" destId="{1B6955F4-909C-4CD0-BD9D-A2EC41B67903}" srcOrd="0" destOrd="0" presId="urn:microsoft.com/office/officeart/2016/7/layout/VerticalDownArrowProcess"/>
    <dgm:cxn modelId="{1E6A7F58-3094-4A44-AE87-32B267840D63}" type="presOf" srcId="{BE43ED50-2950-42D1-88EF-35E2F86A2321}" destId="{C4513E85-E664-4F81-8069-075411AAB89B}" srcOrd="0" destOrd="0" presId="urn:microsoft.com/office/officeart/2016/7/layout/VerticalDownArrowProcess"/>
    <dgm:cxn modelId="{4811D578-606A-4B1D-B85D-DE9A7A1784E7}" srcId="{E963740A-89C6-4254-9732-A161453628BB}" destId="{9AFD17F2-F709-459D-B679-5BBB59EF6F30}" srcOrd="0" destOrd="0" parTransId="{625F512A-AB54-4E93-B1F8-F47682E13350}" sibTransId="{375B0C96-163B-4DD7-B50F-9B42AF1A6C96}"/>
    <dgm:cxn modelId="{51826780-17E2-41BE-ACAC-218D855C273F}" type="presOf" srcId="{EB2E3333-9F61-4640-A3A3-433D2AFBFF7B}" destId="{AC070E04-A6CB-4645-B198-AF44A99171AE}" srcOrd="0" destOrd="0" presId="urn:microsoft.com/office/officeart/2016/7/layout/VerticalDownArrowProcess"/>
    <dgm:cxn modelId="{9CA9218C-CE72-478D-96D4-D854DFD6FDB6}" type="presOf" srcId="{22E6CA38-EDB7-4A36-94DB-33E234F3BA51}" destId="{F6EE59B0-94D5-488D-AE07-137221C60577}" srcOrd="0" destOrd="0" presId="urn:microsoft.com/office/officeart/2016/7/layout/VerticalDownArrowProcess"/>
    <dgm:cxn modelId="{F202C8A3-C440-484A-AB43-318F027CCEDA}" type="presOf" srcId="{E963740A-89C6-4254-9732-A161453628BB}" destId="{B4FDEBBA-36D6-4591-8DFC-5A6803ED5413}" srcOrd="1" destOrd="0" presId="urn:microsoft.com/office/officeart/2016/7/layout/VerticalDownArrowProcess"/>
    <dgm:cxn modelId="{6241F5B3-6BA9-4462-9A46-FF7CD5D8E39F}" srcId="{22E6CA38-EDB7-4A36-94DB-33E234F3BA51}" destId="{A7050096-4F4C-4FAD-891E-964E6FE12125}" srcOrd="0" destOrd="0" parTransId="{4F84302D-B010-4262-BDA0-EB2221003077}" sibTransId="{12376122-CF93-4AD4-86B1-E8E564CEAF66}"/>
    <dgm:cxn modelId="{22B281B8-804C-48FC-9B6C-72E46DC22A25}" srcId="{4074A2A6-CB47-42B0-84A4-92F7C392E4C8}" destId="{20DAB381-DDC9-461F-BEC0-AF89E8DB0384}" srcOrd="3" destOrd="0" parTransId="{E80A8487-15BC-47F0-BBF7-2CB5BFA8143D}" sibTransId="{30314088-D769-43AA-9063-2941437627B9}"/>
    <dgm:cxn modelId="{AB06AEBD-C81A-425A-BC77-AF49CB6CF0B7}" srcId="{4074A2A6-CB47-42B0-84A4-92F7C392E4C8}" destId="{E963740A-89C6-4254-9732-A161453628BB}" srcOrd="0" destOrd="0" parTransId="{5C5FC742-7949-47F6-8400-767401FF3232}" sibTransId="{E47BB02C-7F10-4696-B060-02DD4E6E0544}"/>
    <dgm:cxn modelId="{15D7D5CC-E967-4683-8B98-11CC111F8702}" srcId="{4074A2A6-CB47-42B0-84A4-92F7C392E4C8}" destId="{22E6CA38-EDB7-4A36-94DB-33E234F3BA51}" srcOrd="2" destOrd="0" parTransId="{252D26F2-5066-40F5-AA4A-BB4D1D8F1612}" sibTransId="{F7ED35A2-8D17-494B-BEAA-C58CCAF3E8B3}"/>
    <dgm:cxn modelId="{192F6DCD-B69B-44C2-8636-886F6AD292DE}" type="presOf" srcId="{EB2E3333-9F61-4640-A3A3-433D2AFBFF7B}" destId="{7E20F4A3-770D-464A-875B-72D88C1CB484}" srcOrd="1" destOrd="0" presId="urn:microsoft.com/office/officeart/2016/7/layout/VerticalDownArrowProcess"/>
    <dgm:cxn modelId="{38C585D1-8C0E-43B6-B359-15880330E965}" srcId="{20DAB381-DDC9-461F-BEC0-AF89E8DB0384}" destId="{8F7C0C0D-B5AF-40E0-B8E5-6A54F732EEB0}" srcOrd="0" destOrd="0" parTransId="{F22F66B5-4285-45F6-8671-D84F2168888E}" sibTransId="{10910490-B56E-4061-B13D-D7E65B726FCC}"/>
    <dgm:cxn modelId="{93638EE4-D544-49A4-9848-C2B36DCBF640}" srcId="{4074A2A6-CB47-42B0-84A4-92F7C392E4C8}" destId="{EB2E3333-9F61-4640-A3A3-433D2AFBFF7B}" srcOrd="1" destOrd="0" parTransId="{E6E2F921-72B7-43A9-A37D-C3CD52B2C632}" sibTransId="{264181AE-7167-45FB-9318-DF7F9BDD538E}"/>
    <dgm:cxn modelId="{5EE395EB-CE8B-4BC1-BB70-00F01A992A22}" type="presOf" srcId="{22E6CA38-EDB7-4A36-94DB-33E234F3BA51}" destId="{4E2A62CE-BD8D-4A93-A980-85A4918CF048}" srcOrd="1" destOrd="0" presId="urn:microsoft.com/office/officeart/2016/7/layout/VerticalDownArrowProcess"/>
    <dgm:cxn modelId="{67108AF4-D91F-4259-B95B-61345FE0D0E1}" type="presOf" srcId="{8F7C0C0D-B5AF-40E0-B8E5-6A54F732EEB0}" destId="{78E391FF-314E-4062-B099-A6F6A54DF16D}" srcOrd="0" destOrd="0" presId="urn:microsoft.com/office/officeart/2016/7/layout/VerticalDownArrowProcess"/>
    <dgm:cxn modelId="{411C3401-E53B-4888-9A6E-6C6D6CBFFA3D}" type="presParOf" srcId="{0C0C0FA3-E1B5-4313-A3AF-1614587C76CD}" destId="{16459A7A-9411-47A9-9C7B-AB5BF896EED7}" srcOrd="0" destOrd="0" presId="urn:microsoft.com/office/officeart/2016/7/layout/VerticalDownArrowProcess"/>
    <dgm:cxn modelId="{7E43D5D4-25EC-4F12-BAC6-2B1BFC2091EA}" type="presParOf" srcId="{16459A7A-9411-47A9-9C7B-AB5BF896EED7}" destId="{E72BF5AB-1D43-4720-AC3E-D636EB2828C9}" srcOrd="0" destOrd="0" presId="urn:microsoft.com/office/officeart/2016/7/layout/VerticalDownArrowProcess"/>
    <dgm:cxn modelId="{EDB5D9E2-03B0-4C9E-9164-9A5AD14AC042}" type="presParOf" srcId="{16459A7A-9411-47A9-9C7B-AB5BF896EED7}" destId="{78E391FF-314E-4062-B099-A6F6A54DF16D}" srcOrd="1" destOrd="0" presId="urn:microsoft.com/office/officeart/2016/7/layout/VerticalDownArrowProcess"/>
    <dgm:cxn modelId="{7DEB0BB3-031B-462A-A5DF-115C6D83E843}" type="presParOf" srcId="{0C0C0FA3-E1B5-4313-A3AF-1614587C76CD}" destId="{E6AC3680-E8B3-4A25-8F12-AD7AD7BF2167}" srcOrd="1" destOrd="0" presId="urn:microsoft.com/office/officeart/2016/7/layout/VerticalDownArrowProcess"/>
    <dgm:cxn modelId="{5BA18A89-A2B1-4DD2-89D2-72B02F6BBBF0}" type="presParOf" srcId="{0C0C0FA3-E1B5-4313-A3AF-1614587C76CD}" destId="{E0F67B85-0C07-4746-A702-34A00D66B0B3}" srcOrd="2" destOrd="0" presId="urn:microsoft.com/office/officeart/2016/7/layout/VerticalDownArrowProcess"/>
    <dgm:cxn modelId="{9DFBE7AE-F7CD-4C97-9957-F9A3AC7C53A7}" type="presParOf" srcId="{E0F67B85-0C07-4746-A702-34A00D66B0B3}" destId="{F6EE59B0-94D5-488D-AE07-137221C60577}" srcOrd="0" destOrd="0" presId="urn:microsoft.com/office/officeart/2016/7/layout/VerticalDownArrowProcess"/>
    <dgm:cxn modelId="{77CD41EB-14DD-4A4E-93B0-77B84595FAC3}" type="presParOf" srcId="{E0F67B85-0C07-4746-A702-34A00D66B0B3}" destId="{4E2A62CE-BD8D-4A93-A980-85A4918CF048}" srcOrd="1" destOrd="0" presId="urn:microsoft.com/office/officeart/2016/7/layout/VerticalDownArrowProcess"/>
    <dgm:cxn modelId="{0707143E-5657-4667-B08A-C43C11A5B802}" type="presParOf" srcId="{E0F67B85-0C07-4746-A702-34A00D66B0B3}" destId="{30DAC5A7-D7E2-4007-B123-46660824D508}" srcOrd="2" destOrd="0" presId="urn:microsoft.com/office/officeart/2016/7/layout/VerticalDownArrowProcess"/>
    <dgm:cxn modelId="{F3A31888-F9D0-4A82-8409-126ED7C0A699}" type="presParOf" srcId="{0C0C0FA3-E1B5-4313-A3AF-1614587C76CD}" destId="{4780E2B7-8796-4708-925F-D0B95EA803BE}" srcOrd="3" destOrd="0" presId="urn:microsoft.com/office/officeart/2016/7/layout/VerticalDownArrowProcess"/>
    <dgm:cxn modelId="{63DA7517-EA5D-4252-ABC6-56A3740FE0CA}" type="presParOf" srcId="{0C0C0FA3-E1B5-4313-A3AF-1614587C76CD}" destId="{2095B898-0EC2-475C-AB6D-307AD68D369D}" srcOrd="4" destOrd="0" presId="urn:microsoft.com/office/officeart/2016/7/layout/VerticalDownArrowProcess"/>
    <dgm:cxn modelId="{27BEFE28-995B-4C61-B5DB-2C2B8AB6177D}" type="presParOf" srcId="{2095B898-0EC2-475C-AB6D-307AD68D369D}" destId="{AC070E04-A6CB-4645-B198-AF44A99171AE}" srcOrd="0" destOrd="0" presId="urn:microsoft.com/office/officeart/2016/7/layout/VerticalDownArrowProcess"/>
    <dgm:cxn modelId="{D7D6F89F-1107-47EF-B7B6-7AD2AC62F9C7}" type="presParOf" srcId="{2095B898-0EC2-475C-AB6D-307AD68D369D}" destId="{7E20F4A3-770D-464A-875B-72D88C1CB484}" srcOrd="1" destOrd="0" presId="urn:microsoft.com/office/officeart/2016/7/layout/VerticalDownArrowProcess"/>
    <dgm:cxn modelId="{D47BC841-45FA-4A7D-81F6-028AECABCD92}" type="presParOf" srcId="{2095B898-0EC2-475C-AB6D-307AD68D369D}" destId="{C4513E85-E664-4F81-8069-075411AAB89B}" srcOrd="2" destOrd="0" presId="urn:microsoft.com/office/officeart/2016/7/layout/VerticalDownArrowProcess"/>
    <dgm:cxn modelId="{000B871B-1FE3-47FB-943E-4B590A1D7BA0}" type="presParOf" srcId="{0C0C0FA3-E1B5-4313-A3AF-1614587C76CD}" destId="{7C385966-20D9-4158-89C7-A5C0848D24AA}" srcOrd="5" destOrd="0" presId="urn:microsoft.com/office/officeart/2016/7/layout/VerticalDownArrowProcess"/>
    <dgm:cxn modelId="{653C00F1-A5D4-4D7B-B46B-65743837C8A0}" type="presParOf" srcId="{0C0C0FA3-E1B5-4313-A3AF-1614587C76CD}" destId="{31E58519-B3CF-44A9-846D-8F4AF507846D}" srcOrd="6" destOrd="0" presId="urn:microsoft.com/office/officeart/2016/7/layout/VerticalDownArrowProcess"/>
    <dgm:cxn modelId="{7B37CDEB-A444-457A-86D3-1E575F15528C}" type="presParOf" srcId="{31E58519-B3CF-44A9-846D-8F4AF507846D}" destId="{D0E1528D-427D-427B-9B71-8B4893EFF9EC}" srcOrd="0" destOrd="0" presId="urn:microsoft.com/office/officeart/2016/7/layout/VerticalDownArrowProcess"/>
    <dgm:cxn modelId="{82636DAA-51FE-4C03-A1AA-524BDE448CD4}" type="presParOf" srcId="{31E58519-B3CF-44A9-846D-8F4AF507846D}" destId="{B4FDEBBA-36D6-4591-8DFC-5A6803ED5413}" srcOrd="1" destOrd="0" presId="urn:microsoft.com/office/officeart/2016/7/layout/VerticalDownArrowProcess"/>
    <dgm:cxn modelId="{68C0AFC7-E7E2-4F0A-8F36-EF8E3094B3A2}" type="presParOf" srcId="{31E58519-B3CF-44A9-846D-8F4AF507846D}" destId="{1B6955F4-909C-4CD0-BD9D-A2EC41B6790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9152D-A33B-4138-89D3-0E57F7A332F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D4860C-A7C0-4B5C-ABDD-E6A931493936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Lots of room for books to spread out</a:t>
          </a:r>
        </a:p>
      </dgm:t>
      <dgm:extLst>
        <a:ext uri="{E40237B7-FDA0-4F09-8148-C483321AD2D9}">
          <dgm14:cNvPr xmlns:dgm14="http://schemas.microsoft.com/office/drawing/2010/diagram" id="0" name="" descr="Lots of room for books to spread out&#10;"/>
        </a:ext>
      </dgm:extLst>
    </dgm:pt>
    <dgm:pt modelId="{A942576A-C6CF-4438-9FE7-9B254CF6D2C2}" type="parTrans" cxnId="{DF1BF458-C6F4-4E90-86FF-BC467E442DC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DB080-469B-43A6-8673-E76F99C79636}" type="sibTrans" cxnId="{DF1BF458-C6F4-4E90-86FF-BC467E442DC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589C3-CBD7-4B71-A25C-B9B60B349B9B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Comfortable chair</a:t>
          </a:r>
        </a:p>
      </dgm:t>
      <dgm:extLst>
        <a:ext uri="{E40237B7-FDA0-4F09-8148-C483321AD2D9}">
          <dgm14:cNvPr xmlns:dgm14="http://schemas.microsoft.com/office/drawing/2010/diagram" id="0" name="" descr="Comfortable chair&#10;"/>
        </a:ext>
      </dgm:extLst>
    </dgm:pt>
    <dgm:pt modelId="{8FE96C97-C499-4C93-94BD-0FD694B926A5}" type="parTrans" cxnId="{E3669827-26BB-4A4A-8B95-A794E9ADEC4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C091B-4EDA-49CD-9D07-E6116DD1FC58}" type="sibTrans" cxnId="{E3669827-26BB-4A4A-8B95-A794E9ADEC4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8E770-21D7-48EA-81E4-0EA77272AA6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Pens, pencils, erasers…</a:t>
          </a:r>
        </a:p>
      </dgm:t>
      <dgm:extLst>
        <a:ext uri="{E40237B7-FDA0-4F09-8148-C483321AD2D9}">
          <dgm14:cNvPr xmlns:dgm14="http://schemas.microsoft.com/office/drawing/2010/diagram" id="0" name="" descr="Pens, pencils, erasers"/>
        </a:ext>
      </dgm:extLst>
    </dgm:pt>
    <dgm:pt modelId="{1F47B350-7652-44FA-95AE-7C7A730A22AC}" type="parTrans" cxnId="{394FABAC-CBB0-4BD3-B232-B358AFACCAE1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ECF6-D6B0-4A87-AC55-AEAD925FD1D6}" type="sibTrans" cxnId="{394FABAC-CBB0-4BD3-B232-B358AFACCAE1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34AF1-41E7-7943-99D2-55BFFBE23CFB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Laptop</a:t>
          </a:r>
        </a:p>
      </dgm:t>
      <dgm:extLst>
        <a:ext uri="{E40237B7-FDA0-4F09-8148-C483321AD2D9}">
          <dgm14:cNvPr xmlns:dgm14="http://schemas.microsoft.com/office/drawing/2010/diagram" id="0" name="" descr="Laptop&#10;"/>
        </a:ext>
      </dgm:extLst>
    </dgm:pt>
    <dgm:pt modelId="{D73A51B9-911A-AD41-A8B3-92444A229F36}" type="parTrans" cxnId="{B4FAC9F0-AA2A-BC41-B889-0EF747B5CDC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382E2-5CF5-D143-97AD-DBD1FDF07470}" type="sibTrans" cxnId="{B4FAC9F0-AA2A-BC41-B889-0EF747B5CDC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17AC0-72D1-4E4C-A8B4-8AE5827B865C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Desk</a:t>
          </a:r>
        </a:p>
      </dgm:t>
      <dgm:extLst>
        <a:ext uri="{E40237B7-FDA0-4F09-8148-C483321AD2D9}">
          <dgm14:cNvPr xmlns:dgm14="http://schemas.microsoft.com/office/drawing/2010/diagram" id="0" name="" descr="Desk&#10;"/>
        </a:ext>
      </dgm:extLst>
    </dgm:pt>
    <dgm:pt modelId="{80E0059F-E7DB-5642-BD09-BCD5AB7480C4}" type="parTrans" cxnId="{BD6012CA-A930-534B-BFBD-52A429B2F64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7CC08-42E3-034E-8663-A1BDB1EB1926}" type="sibTrans" cxnId="{BD6012CA-A930-534B-BFBD-52A429B2F64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4D311-F9ED-434D-9582-0019254BCC69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Comfortable chair</a:t>
          </a:r>
        </a:p>
      </dgm:t>
      <dgm:extLst>
        <a:ext uri="{E40237B7-FDA0-4F09-8148-C483321AD2D9}">
          <dgm14:cNvPr xmlns:dgm14="http://schemas.microsoft.com/office/drawing/2010/diagram" id="0" name="" descr="Comfortable chair&#10;"/>
        </a:ext>
      </dgm:extLst>
    </dgm:pt>
    <dgm:pt modelId="{ADE35616-D545-6C47-BEC0-1856C8D917F6}" type="parTrans" cxnId="{F550EF62-3AE4-854F-9E42-258D94CBCED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F3F0D-9D67-A14A-B306-6372312AA0A1}" type="sibTrans" cxnId="{F550EF62-3AE4-854F-9E42-258D94CBCED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63A77-D129-E44A-9010-E2B6533354DA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Electrical Outlet</a:t>
          </a:r>
        </a:p>
      </dgm:t>
      <dgm:extLst>
        <a:ext uri="{E40237B7-FDA0-4F09-8148-C483321AD2D9}">
          <dgm14:cNvPr xmlns:dgm14="http://schemas.microsoft.com/office/drawing/2010/diagram" id="0" name="" descr="Electrical Outlet&#10;"/>
        </a:ext>
      </dgm:extLst>
    </dgm:pt>
    <dgm:pt modelId="{64261AB3-6D28-0549-B2C2-FE8FDDEE6324}" type="parTrans" cxnId="{B8F1F534-95AD-DC4C-A039-CE1EC237F46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D09E4-C32F-7A4B-9B58-086D9636D6FA}" type="sibTrans" cxnId="{B8F1F534-95AD-DC4C-A039-CE1EC237F46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0EEC9-FFAF-4515-A3A2-C9ADC64296A2}" type="pres">
      <dgm:prSet presAssocID="{1269152D-A33B-4138-89D3-0E57F7A332FE}" presName="diagram" presStyleCnt="0">
        <dgm:presLayoutVars>
          <dgm:dir/>
          <dgm:resizeHandles val="exact"/>
        </dgm:presLayoutVars>
      </dgm:prSet>
      <dgm:spPr/>
    </dgm:pt>
    <dgm:pt modelId="{BFEA8C70-C535-4B8D-9A68-14D316A8E79B}" type="pres">
      <dgm:prSet presAssocID="{FFD4860C-A7C0-4B5C-ABDD-E6A931493936}" presName="node" presStyleLbl="node1" presStyleIdx="0" presStyleCnt="7">
        <dgm:presLayoutVars>
          <dgm:bulletEnabled val="1"/>
        </dgm:presLayoutVars>
      </dgm:prSet>
      <dgm:spPr/>
    </dgm:pt>
    <dgm:pt modelId="{D0A7463A-71DD-480F-A857-BA9E336AED66}" type="pres">
      <dgm:prSet presAssocID="{1D4DB080-469B-43A6-8673-E76F99C79636}" presName="sibTrans" presStyleCnt="0"/>
      <dgm:spPr/>
    </dgm:pt>
    <dgm:pt modelId="{A137163F-60E4-41CC-86DA-F5C889001F97}" type="pres">
      <dgm:prSet presAssocID="{35E589C3-CBD7-4B71-A25C-B9B60B349B9B}" presName="node" presStyleLbl="node1" presStyleIdx="1" presStyleCnt="7">
        <dgm:presLayoutVars>
          <dgm:bulletEnabled val="1"/>
        </dgm:presLayoutVars>
      </dgm:prSet>
      <dgm:spPr/>
    </dgm:pt>
    <dgm:pt modelId="{150CC7FA-04F3-4231-A96A-7DFA72856BED}" type="pres">
      <dgm:prSet presAssocID="{70CC091B-4EDA-49CD-9D07-E6116DD1FC58}" presName="sibTrans" presStyleCnt="0"/>
      <dgm:spPr/>
    </dgm:pt>
    <dgm:pt modelId="{4D53C5B8-A30D-429F-B7A2-45650B95DF23}" type="pres">
      <dgm:prSet presAssocID="{6058E770-21D7-48EA-81E4-0EA77272AA61}" presName="node" presStyleLbl="node1" presStyleIdx="2" presStyleCnt="7">
        <dgm:presLayoutVars>
          <dgm:bulletEnabled val="1"/>
        </dgm:presLayoutVars>
      </dgm:prSet>
      <dgm:spPr/>
    </dgm:pt>
    <dgm:pt modelId="{819686B9-103F-4083-92D8-B764A0AC476C}" type="pres">
      <dgm:prSet presAssocID="{6468ECF6-D6B0-4A87-AC55-AEAD925FD1D6}" presName="sibTrans" presStyleCnt="0"/>
      <dgm:spPr/>
    </dgm:pt>
    <dgm:pt modelId="{4A84DC01-1C76-4842-A3BD-9C118CF2F85E}" type="pres">
      <dgm:prSet presAssocID="{6ED34AF1-41E7-7943-99D2-55BFFBE23CFB}" presName="node" presStyleLbl="node1" presStyleIdx="3" presStyleCnt="7">
        <dgm:presLayoutVars>
          <dgm:bulletEnabled val="1"/>
        </dgm:presLayoutVars>
      </dgm:prSet>
      <dgm:spPr/>
    </dgm:pt>
    <dgm:pt modelId="{6C0CCBF1-4C3D-40CF-9EDC-CB9F7864C9FA}" type="pres">
      <dgm:prSet presAssocID="{FC5382E2-5CF5-D143-97AD-DBD1FDF07470}" presName="sibTrans" presStyleCnt="0"/>
      <dgm:spPr/>
    </dgm:pt>
    <dgm:pt modelId="{BA2B7821-B130-47AA-AB26-C38514D72DAF}" type="pres">
      <dgm:prSet presAssocID="{1BA17AC0-72D1-4E4C-A8B4-8AE5827B865C}" presName="node" presStyleLbl="node1" presStyleIdx="4" presStyleCnt="7">
        <dgm:presLayoutVars>
          <dgm:bulletEnabled val="1"/>
        </dgm:presLayoutVars>
      </dgm:prSet>
      <dgm:spPr/>
    </dgm:pt>
    <dgm:pt modelId="{32E2A00D-94B5-4718-825D-6A9B0AB1C6EC}" type="pres">
      <dgm:prSet presAssocID="{4147CC08-42E3-034E-8663-A1BDB1EB1926}" presName="sibTrans" presStyleCnt="0"/>
      <dgm:spPr/>
    </dgm:pt>
    <dgm:pt modelId="{DE99EBDB-CC49-4FF1-B845-449FABC87ABF}" type="pres">
      <dgm:prSet presAssocID="{6594D311-F9ED-434D-9582-0019254BCC69}" presName="node" presStyleLbl="node1" presStyleIdx="5" presStyleCnt="7">
        <dgm:presLayoutVars>
          <dgm:bulletEnabled val="1"/>
        </dgm:presLayoutVars>
      </dgm:prSet>
      <dgm:spPr/>
    </dgm:pt>
    <dgm:pt modelId="{3FB7519A-139E-4A84-A1D6-EB0FBBA2F783}" type="pres">
      <dgm:prSet presAssocID="{77EF3F0D-9D67-A14A-B306-6372312AA0A1}" presName="sibTrans" presStyleCnt="0"/>
      <dgm:spPr/>
    </dgm:pt>
    <dgm:pt modelId="{E3620819-2B75-4831-87EA-0134D3F5117F}" type="pres">
      <dgm:prSet presAssocID="{4C763A77-D129-E44A-9010-E2B6533354DA}" presName="node" presStyleLbl="node1" presStyleIdx="6" presStyleCnt="7">
        <dgm:presLayoutVars>
          <dgm:bulletEnabled val="1"/>
        </dgm:presLayoutVars>
      </dgm:prSet>
      <dgm:spPr/>
    </dgm:pt>
  </dgm:ptLst>
  <dgm:cxnLst>
    <dgm:cxn modelId="{4ED87219-8F52-4BBB-9981-7ED38FF83F70}" type="presOf" srcId="{6058E770-21D7-48EA-81E4-0EA77272AA61}" destId="{4D53C5B8-A30D-429F-B7A2-45650B95DF23}" srcOrd="0" destOrd="0" presId="urn:microsoft.com/office/officeart/2005/8/layout/default"/>
    <dgm:cxn modelId="{E3669827-26BB-4A4A-8B95-A794E9ADEC48}" srcId="{1269152D-A33B-4138-89D3-0E57F7A332FE}" destId="{35E589C3-CBD7-4B71-A25C-B9B60B349B9B}" srcOrd="1" destOrd="0" parTransId="{8FE96C97-C499-4C93-94BD-0FD694B926A5}" sibTransId="{70CC091B-4EDA-49CD-9D07-E6116DD1FC58}"/>
    <dgm:cxn modelId="{9BDE2E2D-E30C-40AE-AD74-7574A429EB73}" type="presOf" srcId="{1BA17AC0-72D1-4E4C-A8B4-8AE5827B865C}" destId="{BA2B7821-B130-47AA-AB26-C38514D72DAF}" srcOrd="0" destOrd="0" presId="urn:microsoft.com/office/officeart/2005/8/layout/default"/>
    <dgm:cxn modelId="{B8F1F534-95AD-DC4C-A039-CE1EC237F46A}" srcId="{1269152D-A33B-4138-89D3-0E57F7A332FE}" destId="{4C763A77-D129-E44A-9010-E2B6533354DA}" srcOrd="6" destOrd="0" parTransId="{64261AB3-6D28-0549-B2C2-FE8FDDEE6324}" sibTransId="{05DD09E4-C32F-7A4B-9B58-086D9636D6FA}"/>
    <dgm:cxn modelId="{3D4DA839-F1E5-46F9-A216-2D103B39DEAA}" type="presOf" srcId="{FFD4860C-A7C0-4B5C-ABDD-E6A931493936}" destId="{BFEA8C70-C535-4B8D-9A68-14D316A8E79B}" srcOrd="0" destOrd="0" presId="urn:microsoft.com/office/officeart/2005/8/layout/default"/>
    <dgm:cxn modelId="{F550EF62-3AE4-854F-9E42-258D94CBCEDA}" srcId="{1269152D-A33B-4138-89D3-0E57F7A332FE}" destId="{6594D311-F9ED-434D-9582-0019254BCC69}" srcOrd="5" destOrd="0" parTransId="{ADE35616-D545-6C47-BEC0-1856C8D917F6}" sibTransId="{77EF3F0D-9D67-A14A-B306-6372312AA0A1}"/>
    <dgm:cxn modelId="{DF1BF458-C6F4-4E90-86FF-BC467E442DCC}" srcId="{1269152D-A33B-4138-89D3-0E57F7A332FE}" destId="{FFD4860C-A7C0-4B5C-ABDD-E6A931493936}" srcOrd="0" destOrd="0" parTransId="{A942576A-C6CF-4438-9FE7-9B254CF6D2C2}" sibTransId="{1D4DB080-469B-43A6-8673-E76F99C79636}"/>
    <dgm:cxn modelId="{0C87208E-7271-48BC-A00F-46C0787A189C}" type="presOf" srcId="{6ED34AF1-41E7-7943-99D2-55BFFBE23CFB}" destId="{4A84DC01-1C76-4842-A3BD-9C118CF2F85E}" srcOrd="0" destOrd="0" presId="urn:microsoft.com/office/officeart/2005/8/layout/default"/>
    <dgm:cxn modelId="{7AFCF59C-F538-464F-A78F-198F1B6E03FF}" type="presOf" srcId="{35E589C3-CBD7-4B71-A25C-B9B60B349B9B}" destId="{A137163F-60E4-41CC-86DA-F5C889001F97}" srcOrd="0" destOrd="0" presId="urn:microsoft.com/office/officeart/2005/8/layout/default"/>
    <dgm:cxn modelId="{394FABAC-CBB0-4BD3-B232-B358AFACCAE1}" srcId="{1269152D-A33B-4138-89D3-0E57F7A332FE}" destId="{6058E770-21D7-48EA-81E4-0EA77272AA61}" srcOrd="2" destOrd="0" parTransId="{1F47B350-7652-44FA-95AE-7C7A730A22AC}" sibTransId="{6468ECF6-D6B0-4A87-AC55-AEAD925FD1D6}"/>
    <dgm:cxn modelId="{1BE55ABC-4555-4C31-8EBD-61FBB885746E}" type="presOf" srcId="{4C763A77-D129-E44A-9010-E2B6533354DA}" destId="{E3620819-2B75-4831-87EA-0134D3F5117F}" srcOrd="0" destOrd="0" presId="urn:microsoft.com/office/officeart/2005/8/layout/default"/>
    <dgm:cxn modelId="{2DE9D3BF-FB66-408D-87CE-5249234AA2BC}" type="presOf" srcId="{6594D311-F9ED-434D-9582-0019254BCC69}" destId="{DE99EBDB-CC49-4FF1-B845-449FABC87ABF}" srcOrd="0" destOrd="0" presId="urn:microsoft.com/office/officeart/2005/8/layout/default"/>
    <dgm:cxn modelId="{BD6012CA-A930-534B-BFBD-52A429B2F644}" srcId="{1269152D-A33B-4138-89D3-0E57F7A332FE}" destId="{1BA17AC0-72D1-4E4C-A8B4-8AE5827B865C}" srcOrd="4" destOrd="0" parTransId="{80E0059F-E7DB-5642-BD09-BCD5AB7480C4}" sibTransId="{4147CC08-42E3-034E-8663-A1BDB1EB1926}"/>
    <dgm:cxn modelId="{B4FAC9F0-AA2A-BC41-B889-0EF747B5CDC0}" srcId="{1269152D-A33B-4138-89D3-0E57F7A332FE}" destId="{6ED34AF1-41E7-7943-99D2-55BFFBE23CFB}" srcOrd="3" destOrd="0" parTransId="{D73A51B9-911A-AD41-A8B3-92444A229F36}" sibTransId="{FC5382E2-5CF5-D143-97AD-DBD1FDF07470}"/>
    <dgm:cxn modelId="{2E712CFA-DB46-4B64-8C3B-4C282B538841}" type="presOf" srcId="{1269152D-A33B-4138-89D3-0E57F7A332FE}" destId="{AC00EEC9-FFAF-4515-A3A2-C9ADC64296A2}" srcOrd="0" destOrd="0" presId="urn:microsoft.com/office/officeart/2005/8/layout/default"/>
    <dgm:cxn modelId="{8454E56F-BE21-4D7C-9F17-E7A7133C7051}" type="presParOf" srcId="{AC00EEC9-FFAF-4515-A3A2-C9ADC64296A2}" destId="{BFEA8C70-C535-4B8D-9A68-14D316A8E79B}" srcOrd="0" destOrd="0" presId="urn:microsoft.com/office/officeart/2005/8/layout/default"/>
    <dgm:cxn modelId="{25D93D4E-E5B8-4844-8450-01726191E131}" type="presParOf" srcId="{AC00EEC9-FFAF-4515-A3A2-C9ADC64296A2}" destId="{D0A7463A-71DD-480F-A857-BA9E336AED66}" srcOrd="1" destOrd="0" presId="urn:microsoft.com/office/officeart/2005/8/layout/default"/>
    <dgm:cxn modelId="{204A91F2-BF35-43CF-ACFB-0515631DFF16}" type="presParOf" srcId="{AC00EEC9-FFAF-4515-A3A2-C9ADC64296A2}" destId="{A137163F-60E4-41CC-86DA-F5C889001F97}" srcOrd="2" destOrd="0" presId="urn:microsoft.com/office/officeart/2005/8/layout/default"/>
    <dgm:cxn modelId="{68738027-04B8-4243-80FE-1549E852E45E}" type="presParOf" srcId="{AC00EEC9-FFAF-4515-A3A2-C9ADC64296A2}" destId="{150CC7FA-04F3-4231-A96A-7DFA72856BED}" srcOrd="3" destOrd="0" presId="urn:microsoft.com/office/officeart/2005/8/layout/default"/>
    <dgm:cxn modelId="{01187674-B5D2-4105-9966-25CC236817BD}" type="presParOf" srcId="{AC00EEC9-FFAF-4515-A3A2-C9ADC64296A2}" destId="{4D53C5B8-A30D-429F-B7A2-45650B95DF23}" srcOrd="4" destOrd="0" presId="urn:microsoft.com/office/officeart/2005/8/layout/default"/>
    <dgm:cxn modelId="{147E3ACE-A754-4535-A743-5992966079A9}" type="presParOf" srcId="{AC00EEC9-FFAF-4515-A3A2-C9ADC64296A2}" destId="{819686B9-103F-4083-92D8-B764A0AC476C}" srcOrd="5" destOrd="0" presId="urn:microsoft.com/office/officeart/2005/8/layout/default"/>
    <dgm:cxn modelId="{EEE13A8B-3BD4-45C0-AF04-A39CB6C45CA6}" type="presParOf" srcId="{AC00EEC9-FFAF-4515-A3A2-C9ADC64296A2}" destId="{4A84DC01-1C76-4842-A3BD-9C118CF2F85E}" srcOrd="6" destOrd="0" presId="urn:microsoft.com/office/officeart/2005/8/layout/default"/>
    <dgm:cxn modelId="{2E4C3DA0-60B7-4F45-B5A5-C17FE43131A1}" type="presParOf" srcId="{AC00EEC9-FFAF-4515-A3A2-C9ADC64296A2}" destId="{6C0CCBF1-4C3D-40CF-9EDC-CB9F7864C9FA}" srcOrd="7" destOrd="0" presId="urn:microsoft.com/office/officeart/2005/8/layout/default"/>
    <dgm:cxn modelId="{6BF4F4EB-1D98-4072-8862-F3B39925A213}" type="presParOf" srcId="{AC00EEC9-FFAF-4515-A3A2-C9ADC64296A2}" destId="{BA2B7821-B130-47AA-AB26-C38514D72DAF}" srcOrd="8" destOrd="0" presId="urn:microsoft.com/office/officeart/2005/8/layout/default"/>
    <dgm:cxn modelId="{C8A84526-6C60-4746-8BA8-6BEEB977F55A}" type="presParOf" srcId="{AC00EEC9-FFAF-4515-A3A2-C9ADC64296A2}" destId="{32E2A00D-94B5-4718-825D-6A9B0AB1C6EC}" srcOrd="9" destOrd="0" presId="urn:microsoft.com/office/officeart/2005/8/layout/default"/>
    <dgm:cxn modelId="{5480C067-F780-40A3-A062-E5063216B34F}" type="presParOf" srcId="{AC00EEC9-FFAF-4515-A3A2-C9ADC64296A2}" destId="{DE99EBDB-CC49-4FF1-B845-449FABC87ABF}" srcOrd="10" destOrd="0" presId="urn:microsoft.com/office/officeart/2005/8/layout/default"/>
    <dgm:cxn modelId="{6BB2989D-D764-4804-89CF-05E0D6DA0056}" type="presParOf" srcId="{AC00EEC9-FFAF-4515-A3A2-C9ADC64296A2}" destId="{3FB7519A-139E-4A84-A1D6-EB0FBBA2F783}" srcOrd="11" destOrd="0" presId="urn:microsoft.com/office/officeart/2005/8/layout/default"/>
    <dgm:cxn modelId="{08C3CE62-486C-46B3-B527-A53A14105978}" type="presParOf" srcId="{AC00EEC9-FFAF-4515-A3A2-C9ADC64296A2}" destId="{E3620819-2B75-4831-87EA-0134D3F5117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BF5AB-1D43-4720-AC3E-D636EB2828C9}">
      <dsp:nvSpPr>
        <dsp:cNvPr id="0" name=""/>
        <dsp:cNvSpPr/>
      </dsp:nvSpPr>
      <dsp:spPr>
        <a:xfrm>
          <a:off x="0" y="3183074"/>
          <a:ext cx="1118449" cy="696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44" tIns="177800" rIns="7954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Know</a:t>
          </a:r>
        </a:p>
      </dsp:txBody>
      <dsp:txXfrm>
        <a:off x="0" y="3183074"/>
        <a:ext cx="1118449" cy="696378"/>
      </dsp:txXfrm>
    </dsp:sp>
    <dsp:sp modelId="{78E391FF-314E-4062-B099-A6F6A54DF16D}">
      <dsp:nvSpPr>
        <dsp:cNvPr id="0" name=""/>
        <dsp:cNvSpPr/>
      </dsp:nvSpPr>
      <dsp:spPr>
        <a:xfrm>
          <a:off x="1118449" y="3183074"/>
          <a:ext cx="3355349" cy="69637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2" tIns="165100" rIns="6806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Know yourself and how you work best</a:t>
          </a:r>
        </a:p>
      </dsp:txBody>
      <dsp:txXfrm>
        <a:off x="1118449" y="3183074"/>
        <a:ext cx="3355349" cy="696378"/>
      </dsp:txXfrm>
    </dsp:sp>
    <dsp:sp modelId="{4E2A62CE-BD8D-4A93-A980-85A4918CF048}">
      <dsp:nvSpPr>
        <dsp:cNvPr id="0" name=""/>
        <dsp:cNvSpPr/>
      </dsp:nvSpPr>
      <dsp:spPr>
        <a:xfrm rot="10800000">
          <a:off x="0" y="2122489"/>
          <a:ext cx="1118449" cy="10710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44" tIns="177800" rIns="7954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Have</a:t>
          </a:r>
        </a:p>
      </dsp:txBody>
      <dsp:txXfrm rot="-10800000">
        <a:off x="0" y="2122489"/>
        <a:ext cx="1118449" cy="696170"/>
      </dsp:txXfrm>
    </dsp:sp>
    <dsp:sp modelId="{30DAC5A7-D7E2-4007-B123-46660824D508}">
      <dsp:nvSpPr>
        <dsp:cNvPr id="0" name=""/>
        <dsp:cNvSpPr/>
      </dsp:nvSpPr>
      <dsp:spPr>
        <a:xfrm>
          <a:off x="1118449" y="2122489"/>
          <a:ext cx="3355349" cy="6961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2" tIns="165100" rIns="6806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Have the space and tools to get your work done</a:t>
          </a:r>
        </a:p>
      </dsp:txBody>
      <dsp:txXfrm>
        <a:off x="1118449" y="2122489"/>
        <a:ext cx="3355349" cy="696170"/>
      </dsp:txXfrm>
    </dsp:sp>
    <dsp:sp modelId="{7E20F4A3-770D-464A-875B-72D88C1CB484}">
      <dsp:nvSpPr>
        <dsp:cNvPr id="0" name=""/>
        <dsp:cNvSpPr/>
      </dsp:nvSpPr>
      <dsp:spPr>
        <a:xfrm rot="10800000">
          <a:off x="0" y="1061904"/>
          <a:ext cx="1118449" cy="10710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44" tIns="177800" rIns="7954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Have</a:t>
          </a:r>
        </a:p>
      </dsp:txBody>
      <dsp:txXfrm rot="-10800000">
        <a:off x="0" y="1061904"/>
        <a:ext cx="1118449" cy="696170"/>
      </dsp:txXfrm>
    </dsp:sp>
    <dsp:sp modelId="{C4513E85-E664-4F81-8069-075411AAB89B}">
      <dsp:nvSpPr>
        <dsp:cNvPr id="0" name=""/>
        <dsp:cNvSpPr/>
      </dsp:nvSpPr>
      <dsp:spPr>
        <a:xfrm>
          <a:off x="1118449" y="1061904"/>
          <a:ext cx="3355349" cy="6961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2" tIns="165100" rIns="6806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Have a plan of attack</a:t>
          </a:r>
        </a:p>
      </dsp:txBody>
      <dsp:txXfrm>
        <a:off x="1118449" y="1061904"/>
        <a:ext cx="3355349" cy="696170"/>
      </dsp:txXfrm>
    </dsp:sp>
    <dsp:sp modelId="{B4FDEBBA-36D6-4591-8DFC-5A6803ED5413}">
      <dsp:nvSpPr>
        <dsp:cNvPr id="0" name=""/>
        <dsp:cNvSpPr/>
      </dsp:nvSpPr>
      <dsp:spPr>
        <a:xfrm rot="10800000">
          <a:off x="0" y="1319"/>
          <a:ext cx="1118449" cy="107103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44" tIns="177800" rIns="79544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Know</a:t>
          </a:r>
        </a:p>
      </dsp:txBody>
      <dsp:txXfrm rot="-10800000">
        <a:off x="0" y="1319"/>
        <a:ext cx="1118449" cy="696170"/>
      </dsp:txXfrm>
    </dsp:sp>
    <dsp:sp modelId="{1B6955F4-909C-4CD0-BD9D-A2EC41B67903}">
      <dsp:nvSpPr>
        <dsp:cNvPr id="0" name=""/>
        <dsp:cNvSpPr/>
      </dsp:nvSpPr>
      <dsp:spPr>
        <a:xfrm>
          <a:off x="1118449" y="1319"/>
          <a:ext cx="3355349" cy="6961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2" tIns="165100" rIns="68062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Know what you are supposed to be working on</a:t>
          </a:r>
        </a:p>
      </dsp:txBody>
      <dsp:txXfrm>
        <a:off x="1118449" y="1319"/>
        <a:ext cx="3355349" cy="696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8C70-C535-4B8D-9A68-14D316A8E79B}">
      <dsp:nvSpPr>
        <dsp:cNvPr id="0" name=""/>
        <dsp:cNvSpPr/>
      </dsp:nvSpPr>
      <dsp:spPr>
        <a:xfrm>
          <a:off x="0" y="408008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Lots of room for books to spread out</a:t>
          </a:r>
        </a:p>
      </dsp:txBody>
      <dsp:txXfrm>
        <a:off x="0" y="408008"/>
        <a:ext cx="1532378" cy="919427"/>
      </dsp:txXfrm>
    </dsp:sp>
    <dsp:sp modelId="{A137163F-60E4-41CC-86DA-F5C889001F97}">
      <dsp:nvSpPr>
        <dsp:cNvPr id="0" name=""/>
        <dsp:cNvSpPr/>
      </dsp:nvSpPr>
      <dsp:spPr>
        <a:xfrm>
          <a:off x="1685616" y="408008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Comfortable chair</a:t>
          </a:r>
        </a:p>
      </dsp:txBody>
      <dsp:txXfrm>
        <a:off x="1685616" y="408008"/>
        <a:ext cx="1532378" cy="919427"/>
      </dsp:txXfrm>
    </dsp:sp>
    <dsp:sp modelId="{4D53C5B8-A30D-429F-B7A2-45650B95DF23}">
      <dsp:nvSpPr>
        <dsp:cNvPr id="0" name=""/>
        <dsp:cNvSpPr/>
      </dsp:nvSpPr>
      <dsp:spPr>
        <a:xfrm>
          <a:off x="3371232" y="408008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Pens, pencils, erasers…</a:t>
          </a:r>
        </a:p>
      </dsp:txBody>
      <dsp:txXfrm>
        <a:off x="3371232" y="408008"/>
        <a:ext cx="1532378" cy="919427"/>
      </dsp:txXfrm>
    </dsp:sp>
    <dsp:sp modelId="{4A84DC01-1C76-4842-A3BD-9C118CF2F85E}">
      <dsp:nvSpPr>
        <dsp:cNvPr id="0" name=""/>
        <dsp:cNvSpPr/>
      </dsp:nvSpPr>
      <dsp:spPr>
        <a:xfrm>
          <a:off x="0" y="1480672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Laptop</a:t>
          </a:r>
        </a:p>
      </dsp:txBody>
      <dsp:txXfrm>
        <a:off x="0" y="1480672"/>
        <a:ext cx="1532378" cy="919427"/>
      </dsp:txXfrm>
    </dsp:sp>
    <dsp:sp modelId="{BA2B7821-B130-47AA-AB26-C38514D72DAF}">
      <dsp:nvSpPr>
        <dsp:cNvPr id="0" name=""/>
        <dsp:cNvSpPr/>
      </dsp:nvSpPr>
      <dsp:spPr>
        <a:xfrm>
          <a:off x="1685616" y="1480672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Desk</a:t>
          </a:r>
        </a:p>
      </dsp:txBody>
      <dsp:txXfrm>
        <a:off x="1685616" y="1480672"/>
        <a:ext cx="1532378" cy="919427"/>
      </dsp:txXfrm>
    </dsp:sp>
    <dsp:sp modelId="{DE99EBDB-CC49-4FF1-B845-449FABC87ABF}">
      <dsp:nvSpPr>
        <dsp:cNvPr id="0" name=""/>
        <dsp:cNvSpPr/>
      </dsp:nvSpPr>
      <dsp:spPr>
        <a:xfrm>
          <a:off x="3371232" y="1480672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Comfortable chair</a:t>
          </a:r>
        </a:p>
      </dsp:txBody>
      <dsp:txXfrm>
        <a:off x="3371232" y="1480672"/>
        <a:ext cx="1532378" cy="919427"/>
      </dsp:txXfrm>
    </dsp:sp>
    <dsp:sp modelId="{E3620819-2B75-4831-87EA-0134D3F5117F}">
      <dsp:nvSpPr>
        <dsp:cNvPr id="0" name=""/>
        <dsp:cNvSpPr/>
      </dsp:nvSpPr>
      <dsp:spPr>
        <a:xfrm>
          <a:off x="1685616" y="2553337"/>
          <a:ext cx="1532378" cy="9194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Electrical Outlet</a:t>
          </a:r>
        </a:p>
      </dsp:txBody>
      <dsp:txXfrm>
        <a:off x="1685616" y="2553337"/>
        <a:ext cx="1532378" cy="919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3D33E-82F1-1E4C-8CCD-F1ED54D719F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277D3-D1B2-8543-818C-405351BE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95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48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52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FBF7-4BAB-6046-B66A-1DE0244F9259}" type="datetime1">
              <a:rPr lang="en-CA" smtClean="0"/>
              <a:t>2022-04-25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0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D1-30C4-3946-9D10-4657FA196470}" type="datetime1">
              <a:rPr lang="en-CA" smtClean="0"/>
              <a:t>2022-04-25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DCCC-AF86-6C45-BC9A-E55F92A72EC8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0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6255-C0E6-6849-821E-D19B62983170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7A4B-9819-BC45-9118-F5AE7087F326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8AC0-9DB0-594C-80A3-6DA5BCBFDA15}" type="datetime1">
              <a:rPr lang="en-CA" smtClean="0"/>
              <a:t>2022-04-25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67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9B19-1373-DC49-AB87-42E571708304}" type="datetime1">
              <a:rPr lang="en-CA" smtClean="0"/>
              <a:t>2022-04-25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FD52-96E9-6043-9A35-56520E60D428}" type="datetime1">
              <a:rPr lang="en-CA" smtClean="0"/>
              <a:t>2022-04-25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2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3163-1E20-494E-9F2B-A8345A9F2030}" type="datetime1">
              <a:rPr lang="en-CA" smtClean="0"/>
              <a:t>2022-04-25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6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172-92B9-7C48-9A1E-84F7F76D8E4D}" type="datetime1">
              <a:rPr lang="en-CA" smtClean="0"/>
              <a:t>2022-04-25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F940-4AF3-CD41-82AB-93A98B70F63F}" type="datetime1">
              <a:rPr lang="en-CA" smtClean="0"/>
              <a:t>2022-04-25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8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EBA-124D-EE49-9DF4-70EE50152B87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6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ACC-9CEA-A24D-9A04-7F9C4A4AEF7B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21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720B-CACD-9848-945B-88F7A26580C1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14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86E1-886E-1B48-8A7E-C8D2172A8F18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290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00E4-ABFD-BB40-926F-20F72E08E5F4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1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0EDB-B93D-B64F-B687-2ACAD4371FD9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25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A624-D8CB-0049-A67D-B662D90E7C76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7D31-945E-1A42-8FD4-BC803085BB6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183286-3241-6D4C-9F6E-13136B1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38E9-FE09-5448-ABCB-33814DCBBC3A}" type="datetime1">
              <a:rPr lang="en-CA" smtClean="0"/>
              <a:t>2022-04-25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Frkovic,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843AF-13C8-9D46-9033-6A2B388F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x7MkLDGnu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4x7MkLDGnu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76383" y="2341353"/>
            <a:ext cx="8810955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the Habit of Procrastination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A857BA81-7B25-4925-8572-5234C55032DA}"/>
              </a:ext>
            </a:extLst>
          </p:cNvPr>
          <p:cNvGrpSpPr/>
          <p:nvPr/>
        </p:nvGrpSpPr>
        <p:grpSpPr>
          <a:xfrm>
            <a:off x="995652" y="4949979"/>
            <a:ext cx="7947824" cy="444502"/>
            <a:chOff x="598088" y="4514272"/>
            <a:chExt cx="7947824" cy="444502"/>
          </a:xfrm>
        </p:grpSpPr>
        <p:pic>
          <p:nvPicPr>
            <p:cNvPr id="8" name="Google Shape;92;p23" descr="CC BY-NC-SA 4.0 License Logo">
              <a:extLst>
                <a:ext uri="{FF2B5EF4-FFF2-40B4-BE49-F238E27FC236}">
                  <a16:creationId xmlns:a16="http://schemas.microsoft.com/office/drawing/2014/main" id="{A05F23FA-A00C-43A9-B707-73B5E05AC330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1;p23">
              <a:extLst>
                <a:ext uri="{FF2B5EF4-FFF2-40B4-BE49-F238E27FC236}">
                  <a16:creationId xmlns:a16="http://schemas.microsoft.com/office/drawing/2014/main" id="{A259F776-D3F8-4A62-B025-A3B8F0351E11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Unless otherwise noted, this work is licensed under a 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license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8769C-2A66-4C98-93D0-1C2DA9E58A6A}"/>
              </a:ext>
            </a:extLst>
          </p:cNvPr>
          <p:cNvSpPr txBox="1"/>
          <p:nvPr/>
        </p:nvSpPr>
        <p:spPr>
          <a:xfrm>
            <a:off x="876383" y="5569504"/>
            <a:ext cx="7538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images used in this slide deck are retrieved from Microsoft PowerPoint 365 Stock Image tool unless otherwise noted.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Templates and clipart are by Microsoft: all rights reserved copyright.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F8CAA8D-E753-6448-92FF-F100AB46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219" y="8466"/>
            <a:ext cx="765578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244" y="311426"/>
            <a:ext cx="4442791" cy="1835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1.Know what you are supposed to be working 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B07B42-1EEF-4832-AA24-88F932CE4F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21565"/>
            <a:ext cx="4442791" cy="46250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Starts in class when you get an assignment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down all assignments, homework and due dates on a calendar (laptop/phone)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up reminders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the directions for an assignment a few times.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don’t understand an assignment, Ask your teacher or tutor.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8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Picture 12" descr="Person writing on a notepad">
            <a:extLst>
              <a:ext uri="{FF2B5EF4-FFF2-40B4-BE49-F238E27FC236}">
                <a16:creationId xmlns:a16="http://schemas.microsoft.com/office/drawing/2014/main" id="{2F326BF4-9869-4747-BEA6-136972385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29" y="268562"/>
            <a:ext cx="420655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Have a plan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732" y="1589362"/>
            <a:ext cx="4550927" cy="51211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regular homework-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break up tasks into small chunks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will each chunk take you? Schedule periods of time for each chunk.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Essays-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use a template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break into smaller chunks spread out over several weeks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on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parts you understand first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are easiest first and then ask for help with the more difficult parts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focus by using the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Pomodoro technique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(25 min focus on task, 5 min break and repeat cycle)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58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Content Placeholder 15" descr="Woman in a video call">
            <a:extLst>
              <a:ext uri="{FF2B5EF4-FFF2-40B4-BE49-F238E27FC236}">
                <a16:creationId xmlns:a16="http://schemas.microsoft.com/office/drawing/2014/main" id="{E8D8428B-117B-604A-9EF0-11830DA91C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1325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32" y="609599"/>
            <a:ext cx="4284042" cy="1616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Have the space and the tools to 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3" descr="List of Tools">
            <a:extLst>
              <a:ext uri="{FF2B5EF4-FFF2-40B4-BE49-F238E27FC236}">
                <a16:creationId xmlns:a16="http://schemas.microsoft.com/office/drawing/2014/main" id="{C582083E-7F01-40DF-A92C-06B10FA527B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6449817"/>
              </p:ext>
            </p:extLst>
          </p:nvPr>
        </p:nvGraphicFramePr>
        <p:xfrm>
          <a:off x="414957" y="2373102"/>
          <a:ext cx="4903611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53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Isosceles Triangle 1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1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AFE255-8F73-4AF1-9B7A-233401B2D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495141" y="-1"/>
            <a:ext cx="769685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7056"/>
            <a:ext cx="4763557" cy="1703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Know Yourself What's your learning style?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5244" y="2037502"/>
            <a:ext cx="4763557" cy="45317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STYLE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at pictures &amp; diagrams first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graphic organizer and make your own mind map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TALKING/HEARING STYLE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your material out loud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 with a buddy and explain an idea out loud to your buddy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08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5D8C88E-6292-47D6-AB0C-0BFC09BD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458" y="361627"/>
            <a:ext cx="4177007" cy="18310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Know yourself. What's your learning style?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8586" y="2562788"/>
            <a:ext cx="4393879" cy="3933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Style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take frequent breaks and walk around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to make a physical model of concepts you are studying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4E6868-0E0C-D141-BCEE-AE95BCF7B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98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81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5" y="1505976"/>
            <a:ext cx="8596668" cy="331118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Pegis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(2007).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Learn smart: Strategies to succeed in school and life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Toronto: Emond Montgomery Publications.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160-7F34-934F-AE7C-F7E4043E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09" y="5854055"/>
            <a:ext cx="8288032" cy="7083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The Procrastination Cycle</a:t>
            </a:r>
          </a:p>
        </p:txBody>
      </p:sp>
      <p:pic>
        <p:nvPicPr>
          <p:cNvPr id="5" name="Content Placeholder 4" descr="The procrastination cycle: from upper left to right: attend classes, avoid course work after class is done, panic and start coursework late at night, go to bed very late. ">
            <a:extLst>
              <a:ext uri="{FF2B5EF4-FFF2-40B4-BE49-F238E27FC236}">
                <a16:creationId xmlns:a16="http://schemas.microsoft.com/office/drawing/2014/main" id="{C16CD559-FBB4-164B-A141-2EA19AD9D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597" y="429901"/>
            <a:ext cx="6837217" cy="4956983"/>
          </a:xfrm>
          <a:prstGeom prst="rect">
            <a:avLst/>
          </a:prstGeom>
        </p:spPr>
      </p:pic>
      <p:sp>
        <p:nvSpPr>
          <p:cNvPr id="3" name="TextBox 2" descr="Image: Procrastination cycle. Original image. Fanshawe College, CC BY-NC-SA 4.0. &#10;">
            <a:extLst>
              <a:ext uri="{FF2B5EF4-FFF2-40B4-BE49-F238E27FC236}">
                <a16:creationId xmlns:a16="http://schemas.microsoft.com/office/drawing/2014/main" id="{B5FE3777-8BED-44F7-B56B-6B6D97762E02}"/>
              </a:ext>
            </a:extLst>
          </p:cNvPr>
          <p:cNvSpPr txBox="1"/>
          <p:nvPr/>
        </p:nvSpPr>
        <p:spPr>
          <a:xfrm>
            <a:off x="1786597" y="5546278"/>
            <a:ext cx="683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Image: Procrastination cycle. Original image. Fanshawe College, </a:t>
            </a:r>
            <a:r>
              <a:rPr lang="en-US" sz="14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r>
              <a:rPr lang="en-US" sz="1400" i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082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770F-5028-D645-AD8D-C71A04C8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1165899"/>
            <a:ext cx="3681987" cy="4463889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I a Procrastinator?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B0CF-543E-1E4A-8D8A-9986552E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596" y="834887"/>
            <a:ext cx="5143961" cy="560567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Complete the Procrastination Exercise 1 Questions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complete look at the areas that you procrastinate in.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Now watch the video about procrastination being a habit by Mel Robbins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https://www.youtube.com/watch?v=4x7MkLDGnu8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9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 descr="With the Habit of Procrastination:">
            <a:extLst>
              <a:ext uri="{FF2B5EF4-FFF2-40B4-BE49-F238E27FC236}">
                <a16:creationId xmlns:a16="http://schemas.microsoft.com/office/drawing/2014/main" id="{BBE5B33B-29F4-4B20-B1FA-845C0E06380A}"/>
              </a:ext>
            </a:extLst>
          </p:cNvPr>
          <p:cNvSpPr txBox="1">
            <a:spLocks/>
          </p:cNvSpPr>
          <p:nvPr/>
        </p:nvSpPr>
        <p:spPr>
          <a:xfrm>
            <a:off x="531743" y="243907"/>
            <a:ext cx="4544037" cy="1095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Habit of Procrastination:</a:t>
            </a:r>
          </a:p>
        </p:txBody>
      </p:sp>
      <p:sp>
        <p:nvSpPr>
          <p:cNvPr id="15" name="Down Arrow 7">
            <a:extLst>
              <a:ext uri="{FF2B5EF4-FFF2-40B4-BE49-F238E27FC236}">
                <a16:creationId xmlns:a16="http://schemas.microsoft.com/office/drawing/2014/main" id="{BD56AE5F-BD0F-460C-AB34-C76F070CD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0498" y="2458253"/>
            <a:ext cx="651475" cy="733426"/>
          </a:xfrm>
          <a:prstGeom prst="downArrow">
            <a:avLst>
              <a:gd name="adj1" fmla="val 636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7">
            <a:extLst>
              <a:ext uri="{FF2B5EF4-FFF2-40B4-BE49-F238E27FC236}">
                <a16:creationId xmlns:a16="http://schemas.microsoft.com/office/drawing/2014/main" id="{D53A0C76-0E64-406F-AE15-DE579BE63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0497" y="4572411"/>
            <a:ext cx="651475" cy="733426"/>
          </a:xfrm>
          <a:prstGeom prst="downArrow">
            <a:avLst>
              <a:gd name="adj1" fmla="val 636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 descr="Trigger Patter and Reward cycle ">
            <a:extLst>
              <a:ext uri="{FF2B5EF4-FFF2-40B4-BE49-F238E27FC236}">
                <a16:creationId xmlns:a16="http://schemas.microsoft.com/office/drawing/2014/main" id="{4F56F0F3-337A-4AF9-A168-4D4B0A9A4B4E}"/>
              </a:ext>
            </a:extLst>
          </p:cNvPr>
          <p:cNvGrpSpPr/>
          <p:nvPr/>
        </p:nvGrpSpPr>
        <p:grpSpPr>
          <a:xfrm>
            <a:off x="464851" y="1553439"/>
            <a:ext cx="4813856" cy="4689982"/>
            <a:chOff x="464851" y="1553439"/>
            <a:chExt cx="4813856" cy="4689982"/>
          </a:xfrm>
        </p:grpSpPr>
        <p:sp>
          <p:nvSpPr>
            <p:cNvPr id="4" name="TextBox 3" descr="TRIGGER &#10; STRESS">
              <a:extLst>
                <a:ext uri="{FF2B5EF4-FFF2-40B4-BE49-F238E27FC236}">
                  <a16:creationId xmlns:a16="http://schemas.microsoft.com/office/drawing/2014/main" id="{C4825C0E-8C0B-1E46-8237-C80B5B9EEB9C}"/>
                </a:ext>
              </a:extLst>
            </p:cNvPr>
            <p:cNvSpPr txBox="1"/>
            <p:nvPr/>
          </p:nvSpPr>
          <p:spPr>
            <a:xfrm>
              <a:off x="723327" y="1553439"/>
              <a:ext cx="3946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TRIGGER 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STRESS</a:t>
              </a:r>
            </a:p>
          </p:txBody>
        </p:sp>
        <p:sp>
          <p:nvSpPr>
            <p:cNvPr id="6" name="TextBox 5" descr="A PATTERN OF BEHAVIOUR YOU REPEAT&#10;AVOID DOING SOMETHING">
              <a:extLst>
                <a:ext uri="{FF2B5EF4-FFF2-40B4-BE49-F238E27FC236}">
                  <a16:creationId xmlns:a16="http://schemas.microsoft.com/office/drawing/2014/main" id="{0F2EC8B4-FDFD-4D42-BADF-1895CA35A9F7}"/>
                </a:ext>
              </a:extLst>
            </p:cNvPr>
            <p:cNvSpPr txBox="1"/>
            <p:nvPr/>
          </p:nvSpPr>
          <p:spPr>
            <a:xfrm>
              <a:off x="498297" y="3265496"/>
              <a:ext cx="46778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PATTERN OF BEHAVIOUR YOU REPEAT</a:t>
              </a:r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AVOID DOING SOMETHING</a:t>
              </a:r>
            </a:p>
          </p:txBody>
        </p:sp>
        <p:sp>
          <p:nvSpPr>
            <p:cNvPr id="7" name="TextBox 6" descr="REWARD:  A BIT OF STRESS RELIEF">
              <a:extLst>
                <a:ext uri="{FF2B5EF4-FFF2-40B4-BE49-F238E27FC236}">
                  <a16:creationId xmlns:a16="http://schemas.microsoft.com/office/drawing/2014/main" id="{1562C53F-A833-B448-80BF-FF47D203A8FC}"/>
                </a:ext>
              </a:extLst>
            </p:cNvPr>
            <p:cNvSpPr txBox="1"/>
            <p:nvPr/>
          </p:nvSpPr>
          <p:spPr>
            <a:xfrm>
              <a:off x="464851" y="5412424"/>
              <a:ext cx="4813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REWARD:</a:t>
              </a:r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BIT OF STRESS RELIEF</a:t>
              </a:r>
            </a:p>
          </p:txBody>
        </p:sp>
      </p:grpSp>
      <p:sp>
        <p:nvSpPr>
          <p:cNvPr id="2" name="Title 1" descr="Summary  of Video">
            <a:extLst>
              <a:ext uri="{FF2B5EF4-FFF2-40B4-BE49-F238E27FC236}">
                <a16:creationId xmlns:a16="http://schemas.microsoft.com/office/drawing/2014/main" id="{D8723A4E-5EC9-624A-9225-1C6A7383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07" y="176238"/>
            <a:ext cx="4544037" cy="10958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Video</a:t>
            </a:r>
          </a:p>
        </p:txBody>
      </p:sp>
      <p:sp>
        <p:nvSpPr>
          <p:cNvPr id="3" name="Content Placeholder 2" descr="Procrastination is a habit that we do as a reaction to stress.&#10;All habits have a:&#10;">
            <a:extLst>
              <a:ext uri="{FF2B5EF4-FFF2-40B4-BE49-F238E27FC236}">
                <a16:creationId xmlns:a16="http://schemas.microsoft.com/office/drawing/2014/main" id="{EC9CDB92-C33C-3B44-A452-B847E42AC5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707" y="1393829"/>
            <a:ext cx="4550375" cy="13372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Procrastination is a habit that we do as a reaction to stress.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habits have a:</a:t>
            </a:r>
          </a:p>
        </p:txBody>
      </p:sp>
      <p:sp>
        <p:nvSpPr>
          <p:cNvPr id="16" name="Down Arrow 7">
            <a:extLst>
              <a:ext uri="{FF2B5EF4-FFF2-40B4-BE49-F238E27FC236}">
                <a16:creationId xmlns:a16="http://schemas.microsoft.com/office/drawing/2014/main" id="{F6E1CFB2-7A4A-4146-BB62-8AB4E0861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4987" y="3261526"/>
            <a:ext cx="651475" cy="733426"/>
          </a:xfrm>
          <a:prstGeom prst="downArrow">
            <a:avLst>
              <a:gd name="adj1" fmla="val 636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7">
            <a:extLst>
              <a:ext uri="{FF2B5EF4-FFF2-40B4-BE49-F238E27FC236}">
                <a16:creationId xmlns:a16="http://schemas.microsoft.com/office/drawing/2014/main" id="{F99F0F2F-3CBA-46EB-AC33-128FA952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4986" y="5018169"/>
            <a:ext cx="651475" cy="733426"/>
          </a:xfrm>
          <a:prstGeom prst="downArrow">
            <a:avLst>
              <a:gd name="adj1" fmla="val 636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 descr="Trigger Patter and Reward cycle ">
            <a:extLst>
              <a:ext uri="{FF2B5EF4-FFF2-40B4-BE49-F238E27FC236}">
                <a16:creationId xmlns:a16="http://schemas.microsoft.com/office/drawing/2014/main" id="{6BEB3AD3-731E-43BB-A3A7-6AC2CF487D97}"/>
              </a:ext>
            </a:extLst>
          </p:cNvPr>
          <p:cNvGrpSpPr/>
          <p:nvPr/>
        </p:nvGrpSpPr>
        <p:grpSpPr>
          <a:xfrm>
            <a:off x="5278706" y="2716133"/>
            <a:ext cx="4550377" cy="3618871"/>
            <a:chOff x="5278706" y="2716133"/>
            <a:chExt cx="4550377" cy="3618871"/>
          </a:xfrm>
        </p:grpSpPr>
        <p:sp>
          <p:nvSpPr>
            <p:cNvPr id="19" name="TextBox 18" descr="TRIGGER&#10;">
              <a:extLst>
                <a:ext uri="{FF2B5EF4-FFF2-40B4-BE49-F238E27FC236}">
                  <a16:creationId xmlns:a16="http://schemas.microsoft.com/office/drawing/2014/main" id="{0F0EF1D0-6137-4CF2-ACDC-B782C105F4B1}"/>
                </a:ext>
              </a:extLst>
            </p:cNvPr>
            <p:cNvSpPr txBox="1"/>
            <p:nvPr/>
          </p:nvSpPr>
          <p:spPr>
            <a:xfrm>
              <a:off x="5278706" y="2716133"/>
              <a:ext cx="4550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TRIGGER</a:t>
              </a:r>
            </a:p>
          </p:txBody>
        </p:sp>
        <p:sp>
          <p:nvSpPr>
            <p:cNvPr id="20" name="TextBox 19" descr="A PATTERN OF BEHAVIOUR YOU REPEAT&#10;">
              <a:extLst>
                <a:ext uri="{FF2B5EF4-FFF2-40B4-BE49-F238E27FC236}">
                  <a16:creationId xmlns:a16="http://schemas.microsoft.com/office/drawing/2014/main" id="{CFD8E152-77D2-4C1D-BBCB-E872E146C76E}"/>
                </a:ext>
              </a:extLst>
            </p:cNvPr>
            <p:cNvSpPr txBox="1"/>
            <p:nvPr/>
          </p:nvSpPr>
          <p:spPr>
            <a:xfrm>
              <a:off x="5278707" y="4110070"/>
              <a:ext cx="4550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PATTERN OF BEHAVIOUR</a:t>
              </a:r>
            </a:p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REPEAT</a:t>
              </a:r>
            </a:p>
          </p:txBody>
        </p:sp>
        <p:sp>
          <p:nvSpPr>
            <p:cNvPr id="22" name="TextBox 21" descr="REWARD">
              <a:extLst>
                <a:ext uri="{FF2B5EF4-FFF2-40B4-BE49-F238E27FC236}">
                  <a16:creationId xmlns:a16="http://schemas.microsoft.com/office/drawing/2014/main" id="{99CFF21D-BF4B-4FA7-ACE3-CDD7AFDDFFA1}"/>
                </a:ext>
              </a:extLst>
            </p:cNvPr>
            <p:cNvSpPr txBox="1"/>
            <p:nvPr/>
          </p:nvSpPr>
          <p:spPr>
            <a:xfrm>
              <a:off x="5278707" y="5873339"/>
              <a:ext cx="4550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43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3C46-4307-0D43-8DB3-D2F2434A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Mel Robbins: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D940-C420-444C-9DE5-0A4D1F5E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917240" cy="512422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only way to break the pattern of a habit is to change the pattern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that happens after the trigger.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can’t change the trigger of stress in your life. You will always have stress.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But you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can change the pattern of avoiding doing something.</a:t>
            </a:r>
          </a:p>
        </p:txBody>
      </p:sp>
    </p:spTree>
    <p:extLst>
      <p:ext uri="{BB962C8B-B14F-4D97-AF65-F5344CB8AC3E}">
        <p14:creationId xmlns:p14="http://schemas.microsoft.com/office/powerpoint/2010/main" val="131176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366C-70E3-3745-A5D6-6ABD2710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33" y="417342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change my pattern of avoiding doing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2177-976A-B044-8C36-C64A9B5E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806" y="1738142"/>
            <a:ext cx="4065563" cy="452198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 that you are feeling stress.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Count down from 5-4-3-2-1. (this gets your brain thinking about something other than what is stressing you)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interrupts the procrastination habit of avoiding something.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1 thing of the task that will take you 5 minutes.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(Mel Robbins, 2018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https://www.youtube.com/watch?v=4x7MkLDGnu8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E8CD7-9E36-B043-B134-9342D0774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42" r="3" b="3"/>
          <a:stretch/>
        </p:blipFill>
        <p:spPr>
          <a:xfrm>
            <a:off x="456902" y="2052925"/>
            <a:ext cx="4973227" cy="35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3784E5E4-BE99-314A-A239-E988699AD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47E67-8F0F-F144-BF6B-45401B25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33" y="245165"/>
            <a:ext cx="4281289" cy="193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stress that may result in the habit of procrastination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8802-9DB8-DD4B-AD95-0CF2FD50D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33" y="2309191"/>
            <a:ext cx="4763557" cy="46824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Unsure how to begin a task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Uninteresting task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Fear of failure or success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the video on Exploring Procrastination Causes and Solutions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complete the Interactive exercise on Reasons for Procrastination and Possible Solutions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872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 descr="Stressed businessman">
            <a:extLst>
              <a:ext uri="{FF2B5EF4-FFF2-40B4-BE49-F238E27FC236}">
                <a16:creationId xmlns:a16="http://schemas.microsoft.com/office/drawing/2014/main" id="{7D7AF5C6-117C-6141-BC8D-A11513D9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914" y="1834040"/>
            <a:ext cx="3887839" cy="3176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Your Work Done in College with Less Stress</a:t>
            </a:r>
          </a:p>
        </p:txBody>
      </p:sp>
    </p:spTree>
    <p:extLst>
      <p:ext uri="{BB962C8B-B14F-4D97-AF65-F5344CB8AC3E}">
        <p14:creationId xmlns:p14="http://schemas.microsoft.com/office/powerpoint/2010/main" val="134236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F8CAA8D-E753-6448-92FF-F100AB46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219" y="8466"/>
            <a:ext cx="765578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201" y="485086"/>
            <a:ext cx="4629704" cy="16110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Completing Your Work with Less Stress!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5" descr="List of Tips">
            <a:extLst>
              <a:ext uri="{FF2B5EF4-FFF2-40B4-BE49-F238E27FC236}">
                <a16:creationId xmlns:a16="http://schemas.microsoft.com/office/drawing/2014/main" id="{D4CE22D0-755B-498B-864D-2EA99002F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635200"/>
              </p:ext>
            </p:extLst>
          </p:nvPr>
        </p:nvGraphicFramePr>
        <p:xfrm>
          <a:off x="485245" y="2311964"/>
          <a:ext cx="447379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9218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701</Words>
  <PresentationFormat>Widescreen</PresentationFormat>
  <Paragraphs>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1_Facet</vt:lpstr>
      <vt:lpstr>Breaking the Habit of Procrastination</vt:lpstr>
      <vt:lpstr>The Procrastination Cycle</vt:lpstr>
      <vt:lpstr>Am I a Procrastinator?</vt:lpstr>
      <vt:lpstr>Summary  of Video</vt:lpstr>
      <vt:lpstr>According to Mel Robbins:</vt:lpstr>
      <vt:lpstr>How do I change my pattern of avoiding doing something?</vt:lpstr>
      <vt:lpstr>Causes of stress that may result in the habit of procrastination</vt:lpstr>
      <vt:lpstr>Getting Your Work Done in College with Less Stress</vt:lpstr>
      <vt:lpstr>Tips for Completing Your Work with Less Stress!</vt:lpstr>
      <vt:lpstr>1.Know what you are supposed to be working on</vt:lpstr>
      <vt:lpstr>2. Have a plan of attack</vt:lpstr>
      <vt:lpstr>3. Have the space and the tools to work</vt:lpstr>
      <vt:lpstr>4. Know Yourself What's your learning style? </vt:lpstr>
      <vt:lpstr>4. Know yourself. What's your learning style?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1.3 Overcoming Procrastination</dc:title>
  <dc:creator>Robin Frkovic</dc:creator>
  <dcterms:created xsi:type="dcterms:W3CDTF">2022-02-02T21:55:20Z</dcterms:created>
  <dcterms:modified xsi:type="dcterms:W3CDTF">2022-04-25T15:00:08Z</dcterms:modified>
</cp:coreProperties>
</file>