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70" r:id="rId7"/>
    <p:sldId id="261" r:id="rId8"/>
    <p:sldId id="276" r:id="rId9"/>
    <p:sldId id="263" r:id="rId10"/>
    <p:sldId id="264" r:id="rId11"/>
    <p:sldId id="26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2"/>
    <p:restoredTop sz="94687"/>
  </p:normalViewPr>
  <p:slideViewPr>
    <p:cSldViewPr snapToGrid="0">
      <p:cViewPr varScale="1">
        <p:scale>
          <a:sx n="80" d="100"/>
          <a:sy n="80" d="100"/>
        </p:scale>
        <p:origin x="114" y="8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6" Type="http://schemas.openxmlformats.org/officeDocument/2006/relationships/image" Target="../media/image17.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6" Type="http://schemas.openxmlformats.org/officeDocument/2006/relationships/image" Target="../media/image17.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C6C7C5-C929-F04F-AB10-0F8592BE210C}" type="doc">
      <dgm:prSet loTypeId="urn:microsoft.com/office/officeart/2005/8/layout/pList1" loCatId="list" qsTypeId="urn:microsoft.com/office/officeart/2005/8/quickstyle/simple1" qsCatId="simple" csTypeId="urn:microsoft.com/office/officeart/2005/8/colors/colorful2" csCatId="colorful" phldr="1"/>
      <dgm:spPr/>
      <dgm:t>
        <a:bodyPr/>
        <a:lstStyle/>
        <a:p>
          <a:endParaRPr lang="es-MX"/>
        </a:p>
      </dgm:t>
    </dgm:pt>
    <dgm:pt modelId="{986B5642-B290-B94B-ADC7-2C1D3AA125D1}">
      <dgm:prSet/>
      <dgm:spPr/>
      <dgm:t>
        <a:bodyPr/>
        <a:lstStyle/>
        <a:p>
          <a:r>
            <a:rPr lang="en-CA" b="0" i="0" dirty="0"/>
            <a:t>Written reports</a:t>
          </a:r>
          <a:endParaRPr lang="es-CO" dirty="0"/>
        </a:p>
      </dgm:t>
    </dgm:pt>
    <dgm:pt modelId="{C7286602-1F85-7641-BF2B-C9F0ED26B52D}" type="parTrans" cxnId="{494E0EE3-4711-AA4D-AA7F-5A5225B542D6}">
      <dgm:prSet/>
      <dgm:spPr/>
      <dgm:t>
        <a:bodyPr/>
        <a:lstStyle/>
        <a:p>
          <a:endParaRPr lang="es-MX"/>
        </a:p>
      </dgm:t>
    </dgm:pt>
    <dgm:pt modelId="{AB889C6D-5B6A-8F47-B51D-ADC6B2AF0A10}" type="sibTrans" cxnId="{494E0EE3-4711-AA4D-AA7F-5A5225B542D6}">
      <dgm:prSet/>
      <dgm:spPr/>
      <dgm:t>
        <a:bodyPr/>
        <a:lstStyle/>
        <a:p>
          <a:endParaRPr lang="es-MX"/>
        </a:p>
      </dgm:t>
    </dgm:pt>
    <dgm:pt modelId="{C9137732-A56F-5C42-83CE-6285EC1144EB}">
      <dgm:prSet/>
      <dgm:spPr/>
      <dgm:t>
        <a:bodyPr/>
        <a:lstStyle/>
        <a:p>
          <a:r>
            <a:rPr lang="en-CA" b="0" i="0" dirty="0"/>
            <a:t>Conversations</a:t>
          </a:r>
          <a:endParaRPr lang="es-CO" dirty="0"/>
        </a:p>
      </dgm:t>
    </dgm:pt>
    <dgm:pt modelId="{4CB23E73-C92F-EC42-BFE1-670BE143F051}" type="parTrans" cxnId="{FC1AFE7C-A092-2245-AB50-B376BA02B7EA}">
      <dgm:prSet/>
      <dgm:spPr/>
      <dgm:t>
        <a:bodyPr/>
        <a:lstStyle/>
        <a:p>
          <a:endParaRPr lang="es-MX"/>
        </a:p>
      </dgm:t>
    </dgm:pt>
    <dgm:pt modelId="{85E7F88D-E642-6A45-A8B1-3C16062392F0}" type="sibTrans" cxnId="{FC1AFE7C-A092-2245-AB50-B376BA02B7EA}">
      <dgm:prSet/>
      <dgm:spPr/>
      <dgm:t>
        <a:bodyPr/>
        <a:lstStyle/>
        <a:p>
          <a:endParaRPr lang="es-MX"/>
        </a:p>
      </dgm:t>
    </dgm:pt>
    <dgm:pt modelId="{9F11E195-AEF9-9240-A437-240A5ADF6114}">
      <dgm:prSet/>
      <dgm:spPr/>
      <dgm:t>
        <a:bodyPr/>
        <a:lstStyle/>
        <a:p>
          <a:r>
            <a:rPr lang="en-CA" b="0" i="0" dirty="0"/>
            <a:t>Emails</a:t>
          </a:r>
          <a:endParaRPr lang="es-CO" dirty="0"/>
        </a:p>
      </dgm:t>
    </dgm:pt>
    <dgm:pt modelId="{835263A0-30C8-C241-82F6-A2C9BF67BD92}" type="parTrans" cxnId="{8A18C3D1-F2EC-1B47-9811-A20013548F3E}">
      <dgm:prSet/>
      <dgm:spPr/>
      <dgm:t>
        <a:bodyPr/>
        <a:lstStyle/>
        <a:p>
          <a:endParaRPr lang="es-MX"/>
        </a:p>
      </dgm:t>
    </dgm:pt>
    <dgm:pt modelId="{2A2D6EB0-72F9-E441-856B-ECAF16D48187}" type="sibTrans" cxnId="{8A18C3D1-F2EC-1B47-9811-A20013548F3E}">
      <dgm:prSet/>
      <dgm:spPr/>
      <dgm:t>
        <a:bodyPr/>
        <a:lstStyle/>
        <a:p>
          <a:endParaRPr lang="es-MX"/>
        </a:p>
      </dgm:t>
    </dgm:pt>
    <dgm:pt modelId="{A37D343E-F4A5-CC42-BABD-33469438870A}">
      <dgm:prSet/>
      <dgm:spPr/>
      <dgm:t>
        <a:bodyPr/>
        <a:lstStyle/>
        <a:p>
          <a:r>
            <a:rPr lang="en-CA" b="0" i="0" dirty="0"/>
            <a:t>Formal status reports</a:t>
          </a:r>
          <a:endParaRPr lang="es-CO" dirty="0"/>
        </a:p>
      </dgm:t>
    </dgm:pt>
    <dgm:pt modelId="{8E8704E5-421D-3748-A299-CFA78B7C1FC8}" type="parTrans" cxnId="{35059A5A-C9E3-3244-9A32-E2F096E3B1B3}">
      <dgm:prSet/>
      <dgm:spPr/>
      <dgm:t>
        <a:bodyPr/>
        <a:lstStyle/>
        <a:p>
          <a:endParaRPr lang="es-MX"/>
        </a:p>
      </dgm:t>
    </dgm:pt>
    <dgm:pt modelId="{59A2AC25-92C6-0946-B6E5-914B4E9FAC0A}" type="sibTrans" cxnId="{35059A5A-C9E3-3244-9A32-E2F096E3B1B3}">
      <dgm:prSet/>
      <dgm:spPr/>
      <dgm:t>
        <a:bodyPr/>
        <a:lstStyle/>
        <a:p>
          <a:endParaRPr lang="es-MX"/>
        </a:p>
      </dgm:t>
    </dgm:pt>
    <dgm:pt modelId="{341C3BFA-77BA-674D-BFC6-FB497CBDB75B}">
      <dgm:prSet/>
      <dgm:spPr/>
      <dgm:t>
        <a:bodyPr/>
        <a:lstStyle/>
        <a:p>
          <a:r>
            <a:rPr lang="en-CA" b="0" i="0" dirty="0"/>
            <a:t>Meetings </a:t>
          </a:r>
          <a:endParaRPr lang="es-CO" dirty="0"/>
        </a:p>
      </dgm:t>
    </dgm:pt>
    <dgm:pt modelId="{9A85AC8B-CEC2-3341-900E-499191059287}" type="parTrans" cxnId="{5DF04198-F866-A64A-9682-3CE14D86D5AA}">
      <dgm:prSet/>
      <dgm:spPr/>
      <dgm:t>
        <a:bodyPr/>
        <a:lstStyle/>
        <a:p>
          <a:endParaRPr lang="es-MX"/>
        </a:p>
      </dgm:t>
    </dgm:pt>
    <dgm:pt modelId="{69CCA732-B094-B742-937C-8E956644CEB8}" type="sibTrans" cxnId="{5DF04198-F866-A64A-9682-3CE14D86D5AA}">
      <dgm:prSet/>
      <dgm:spPr/>
      <dgm:t>
        <a:bodyPr/>
        <a:lstStyle/>
        <a:p>
          <a:endParaRPr lang="es-MX"/>
        </a:p>
      </dgm:t>
    </dgm:pt>
    <dgm:pt modelId="{A5A82529-16D0-8745-9BD1-28E875BEE4C5}">
      <dgm:prSet/>
      <dgm:spPr/>
      <dgm:t>
        <a:bodyPr/>
        <a:lstStyle/>
        <a:p>
          <a:r>
            <a:rPr lang="en-CA" b="0" i="0" dirty="0"/>
            <a:t>Online databases</a:t>
          </a:r>
          <a:endParaRPr lang="es-CO" dirty="0"/>
        </a:p>
      </dgm:t>
    </dgm:pt>
    <dgm:pt modelId="{35A02335-5B18-F444-9E29-7D150AAB1BFA}" type="parTrans" cxnId="{FA5D2451-EDFA-F940-80A8-61B27B16FBAA}">
      <dgm:prSet/>
      <dgm:spPr/>
      <dgm:t>
        <a:bodyPr/>
        <a:lstStyle/>
        <a:p>
          <a:endParaRPr lang="es-MX"/>
        </a:p>
      </dgm:t>
    </dgm:pt>
    <dgm:pt modelId="{74390409-510D-0840-A0D8-4508AA33F8BC}" type="sibTrans" cxnId="{FA5D2451-EDFA-F940-80A8-61B27B16FBAA}">
      <dgm:prSet/>
      <dgm:spPr/>
      <dgm:t>
        <a:bodyPr/>
        <a:lstStyle/>
        <a:p>
          <a:endParaRPr lang="es-MX"/>
        </a:p>
      </dgm:t>
    </dgm:pt>
    <dgm:pt modelId="{90672344-733E-724D-A31A-E070E0F5DFAA}">
      <dgm:prSet/>
      <dgm:spPr/>
      <dgm:t>
        <a:bodyPr/>
        <a:lstStyle/>
        <a:p>
          <a:r>
            <a:rPr lang="en-CA" b="0" i="0" dirty="0"/>
            <a:t>Online schedules</a:t>
          </a:r>
          <a:endParaRPr lang="es-CO" dirty="0"/>
        </a:p>
      </dgm:t>
    </dgm:pt>
    <dgm:pt modelId="{C1A1F16D-603E-FB46-B73F-CB5EDCC92EFC}" type="parTrans" cxnId="{B8970AEC-FCB2-6347-A498-462C333A65EA}">
      <dgm:prSet/>
      <dgm:spPr/>
      <dgm:t>
        <a:bodyPr/>
        <a:lstStyle/>
        <a:p>
          <a:endParaRPr lang="es-MX"/>
        </a:p>
      </dgm:t>
    </dgm:pt>
    <dgm:pt modelId="{4C0810E3-2374-F64B-AA7A-E2B4B141A96A}" type="sibTrans" cxnId="{B8970AEC-FCB2-6347-A498-462C333A65EA}">
      <dgm:prSet/>
      <dgm:spPr/>
      <dgm:t>
        <a:bodyPr/>
        <a:lstStyle/>
        <a:p>
          <a:endParaRPr lang="es-MX"/>
        </a:p>
      </dgm:t>
    </dgm:pt>
    <dgm:pt modelId="{2AE4F3EA-6C8E-F44D-9328-18F3F819C1D3}">
      <dgm:prSet/>
      <dgm:spPr/>
      <dgm:t>
        <a:bodyPr/>
        <a:lstStyle/>
        <a:p>
          <a:r>
            <a:rPr lang="en-CA" b="0" i="0" dirty="0"/>
            <a:t>Project websites</a:t>
          </a:r>
          <a:endParaRPr lang="es-CO" dirty="0"/>
        </a:p>
      </dgm:t>
    </dgm:pt>
    <dgm:pt modelId="{506E0FC4-149B-EE47-9233-89AAC6352050}" type="parTrans" cxnId="{1F39487C-62DC-6144-A19C-85C69B665B62}">
      <dgm:prSet/>
      <dgm:spPr/>
      <dgm:t>
        <a:bodyPr/>
        <a:lstStyle/>
        <a:p>
          <a:endParaRPr lang="es-MX"/>
        </a:p>
      </dgm:t>
    </dgm:pt>
    <dgm:pt modelId="{62DB3FC8-9366-D342-9A2C-22F88D7BE0D6}" type="sibTrans" cxnId="{1F39487C-62DC-6144-A19C-85C69B665B62}">
      <dgm:prSet/>
      <dgm:spPr/>
      <dgm:t>
        <a:bodyPr/>
        <a:lstStyle/>
        <a:p>
          <a:endParaRPr lang="es-MX"/>
        </a:p>
      </dgm:t>
    </dgm:pt>
    <dgm:pt modelId="{D429366F-3771-A447-A0AE-4472653A89DC}" type="pres">
      <dgm:prSet presAssocID="{7CC6C7C5-C929-F04F-AB10-0F8592BE210C}" presName="Name0" presStyleCnt="0">
        <dgm:presLayoutVars>
          <dgm:dir/>
          <dgm:resizeHandles val="exact"/>
        </dgm:presLayoutVars>
      </dgm:prSet>
      <dgm:spPr/>
    </dgm:pt>
    <dgm:pt modelId="{DC6CDA51-3C5B-4241-A098-99773532DC49}" type="pres">
      <dgm:prSet presAssocID="{986B5642-B290-B94B-ADC7-2C1D3AA125D1}" presName="compNode" presStyleCnt="0"/>
      <dgm:spPr/>
    </dgm:pt>
    <dgm:pt modelId="{07C56F71-BE26-3D43-AC4A-9FCA21D80389}" type="pres">
      <dgm:prSet presAssocID="{986B5642-B290-B94B-ADC7-2C1D3AA125D1}" presName="pictRect" presStyleLbl="node1" presStyleIdx="0" presStyleCnt="8" custScaleX="88152" custScaleY="105010"/>
      <dgm:spPr>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Clipboard con relleno sólido"/>
        </a:ext>
      </dgm:extLst>
    </dgm:pt>
    <dgm:pt modelId="{FC24272B-7F1C-9349-9C50-7225671E2AD4}" type="pres">
      <dgm:prSet presAssocID="{986B5642-B290-B94B-ADC7-2C1D3AA125D1}" presName="textRect" presStyleLbl="revTx" presStyleIdx="0" presStyleCnt="8">
        <dgm:presLayoutVars>
          <dgm:bulletEnabled val="1"/>
        </dgm:presLayoutVars>
      </dgm:prSet>
      <dgm:spPr/>
    </dgm:pt>
    <dgm:pt modelId="{40B6C5DC-4190-FD4F-9090-00E4EED68901}" type="pres">
      <dgm:prSet presAssocID="{AB889C6D-5B6A-8F47-B51D-ADC6B2AF0A10}" presName="sibTrans" presStyleLbl="sibTrans2D1" presStyleIdx="0" presStyleCnt="0"/>
      <dgm:spPr/>
    </dgm:pt>
    <dgm:pt modelId="{0125C4D0-3AF0-344A-B402-28FA42CED082}" type="pres">
      <dgm:prSet presAssocID="{C9137732-A56F-5C42-83CE-6285EC1144EB}" presName="compNode" presStyleCnt="0"/>
      <dgm:spPr/>
    </dgm:pt>
    <dgm:pt modelId="{21518654-8C5F-764A-ACCE-C93F9BDD6864}" type="pres">
      <dgm:prSet presAssocID="{C9137732-A56F-5C42-83CE-6285EC1144EB}" presName="pictRect" presStyleLbl="nod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dgm:spPr>
      <dgm:extLst>
        <a:ext uri="{E40237B7-FDA0-4F09-8148-C483321AD2D9}">
          <dgm14:cNvPr xmlns:dgm14="http://schemas.microsoft.com/office/drawing/2010/diagram" id="0" name="" descr="Chat con relleno sólido"/>
        </a:ext>
      </dgm:extLst>
    </dgm:pt>
    <dgm:pt modelId="{4F796BAF-5E04-2B48-AF99-925D70A26A1E}" type="pres">
      <dgm:prSet presAssocID="{C9137732-A56F-5C42-83CE-6285EC1144EB}" presName="textRect" presStyleLbl="revTx" presStyleIdx="1" presStyleCnt="8">
        <dgm:presLayoutVars>
          <dgm:bulletEnabled val="1"/>
        </dgm:presLayoutVars>
      </dgm:prSet>
      <dgm:spPr/>
    </dgm:pt>
    <dgm:pt modelId="{80B51AFF-F7A9-D04A-8EE1-68D218E9DE34}" type="pres">
      <dgm:prSet presAssocID="{85E7F88D-E642-6A45-A8B1-3C16062392F0}" presName="sibTrans" presStyleLbl="sibTrans2D1" presStyleIdx="0" presStyleCnt="0"/>
      <dgm:spPr/>
    </dgm:pt>
    <dgm:pt modelId="{FB2FD18D-7040-BB4A-B9F4-29F6749E5D4D}" type="pres">
      <dgm:prSet presAssocID="{9F11E195-AEF9-9240-A437-240A5ADF6114}" presName="compNode" presStyleCnt="0"/>
      <dgm:spPr/>
    </dgm:pt>
    <dgm:pt modelId="{15BF3095-0161-FC42-887D-EA1E15520703}" type="pres">
      <dgm:prSet presAssocID="{9F11E195-AEF9-9240-A437-240A5ADF6114}" presName="pictRect" presStyleLbl="node1" presStyleIdx="2" presStyleCnt="8" custLinFactNeighborY="2016"/>
      <dgm:spPr>
        <a:blipFill>
          <a:blip xmlns:r="http://schemas.openxmlformats.org/officeDocument/2006/relationships" r:embed="rId5">
            <a:extLst>
              <a:ext uri="{96DAC541-7B7A-43D3-8B79-37D633B846F1}">
                <asvg:svgBlip xmlns:asvg="http://schemas.microsoft.com/office/drawing/2016/SVG/main" r:embed="rId6"/>
              </a:ext>
            </a:extLst>
          </a:blip>
          <a:srcRect/>
          <a:stretch>
            <a:fillRect t="-9000" b="-9000"/>
          </a:stretch>
        </a:blipFill>
      </dgm:spPr>
      <dgm:extLst>
        <a:ext uri="{E40237B7-FDA0-4F09-8148-C483321AD2D9}">
          <dgm14:cNvPr xmlns:dgm14="http://schemas.microsoft.com/office/drawing/2010/diagram" id="0" name="" descr="Email con relleno sólido"/>
        </a:ext>
      </dgm:extLst>
    </dgm:pt>
    <dgm:pt modelId="{71B81DC0-7397-D94F-A739-CBD12BD715CB}" type="pres">
      <dgm:prSet presAssocID="{9F11E195-AEF9-9240-A437-240A5ADF6114}" presName="textRect" presStyleLbl="revTx" presStyleIdx="2" presStyleCnt="8">
        <dgm:presLayoutVars>
          <dgm:bulletEnabled val="1"/>
        </dgm:presLayoutVars>
      </dgm:prSet>
      <dgm:spPr/>
    </dgm:pt>
    <dgm:pt modelId="{861620D6-4037-6443-838E-4A003FF2BDA9}" type="pres">
      <dgm:prSet presAssocID="{2A2D6EB0-72F9-E441-856B-ECAF16D48187}" presName="sibTrans" presStyleLbl="sibTrans2D1" presStyleIdx="0" presStyleCnt="0"/>
      <dgm:spPr/>
    </dgm:pt>
    <dgm:pt modelId="{26BE3636-FA98-7A46-835C-EC1CFF1E7811}" type="pres">
      <dgm:prSet presAssocID="{A37D343E-F4A5-CC42-BABD-33469438870A}" presName="compNode" presStyleCnt="0"/>
      <dgm:spPr/>
    </dgm:pt>
    <dgm:pt modelId="{60559549-4954-7F46-A73A-5EA54CAAE0F9}" type="pres">
      <dgm:prSet presAssocID="{A37D343E-F4A5-CC42-BABD-33469438870A}" presName="pictRect" presStyleLbl="node1" presStyleIdx="3" presStyleCnt="8"/>
      <dgm:spPr>
        <a:blipFill>
          <a:blip xmlns:r="http://schemas.openxmlformats.org/officeDocument/2006/relationships" r:embed="rId7">
            <a:extLst>
              <a:ext uri="{96DAC541-7B7A-43D3-8B79-37D633B846F1}">
                <asvg:svgBlip xmlns:asvg="http://schemas.microsoft.com/office/drawing/2016/SVG/main" r:embed="rId8"/>
              </a:ext>
            </a:extLst>
          </a:blip>
          <a:srcRect/>
          <a:stretch>
            <a:fillRect t="-9000" b="-9000"/>
          </a:stretch>
        </a:blipFill>
      </dgm:spPr>
      <dgm:extLst>
        <a:ext uri="{E40237B7-FDA0-4F09-8148-C483321AD2D9}">
          <dgm14:cNvPr xmlns:dgm14="http://schemas.microsoft.com/office/drawing/2010/diagram" id="0" name="" descr="Bar chart con relleno sólido"/>
        </a:ext>
      </dgm:extLst>
    </dgm:pt>
    <dgm:pt modelId="{D9C2F07E-962C-4642-8E51-5480DC7D0438}" type="pres">
      <dgm:prSet presAssocID="{A37D343E-F4A5-CC42-BABD-33469438870A}" presName="textRect" presStyleLbl="revTx" presStyleIdx="3" presStyleCnt="8">
        <dgm:presLayoutVars>
          <dgm:bulletEnabled val="1"/>
        </dgm:presLayoutVars>
      </dgm:prSet>
      <dgm:spPr/>
    </dgm:pt>
    <dgm:pt modelId="{63C920CB-E11B-5440-B1B7-EFE7DACB19C0}" type="pres">
      <dgm:prSet presAssocID="{59A2AC25-92C6-0946-B6E5-914B4E9FAC0A}" presName="sibTrans" presStyleLbl="sibTrans2D1" presStyleIdx="0" presStyleCnt="0"/>
      <dgm:spPr/>
    </dgm:pt>
    <dgm:pt modelId="{9DB17B6E-2D39-E44C-93C8-6CF2182D259F}" type="pres">
      <dgm:prSet presAssocID="{341C3BFA-77BA-674D-BFC6-FB497CBDB75B}" presName="compNode" presStyleCnt="0"/>
      <dgm:spPr/>
    </dgm:pt>
    <dgm:pt modelId="{5B4156D4-E667-FD46-A8BF-838707C568AE}" type="pres">
      <dgm:prSet presAssocID="{341C3BFA-77BA-674D-BFC6-FB497CBDB75B}" presName="pictRect" presStyleLbl="node1" presStyleIdx="4" presStyleCnt="8" custScaleX="90991" custScaleY="95114"/>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9000" b="-9000"/>
          </a:stretch>
        </a:blipFill>
      </dgm:spPr>
      <dgm:extLst>
        <a:ext uri="{E40237B7-FDA0-4F09-8148-C483321AD2D9}">
          <dgm14:cNvPr xmlns:dgm14="http://schemas.microsoft.com/office/drawing/2010/diagram" id="0" name="" descr="Board Of Directors con relleno sólido"/>
        </a:ext>
      </dgm:extLst>
    </dgm:pt>
    <dgm:pt modelId="{D59CAAB3-49C5-C246-A434-4FD4864C9939}" type="pres">
      <dgm:prSet presAssocID="{341C3BFA-77BA-674D-BFC6-FB497CBDB75B}" presName="textRect" presStyleLbl="revTx" presStyleIdx="4" presStyleCnt="8">
        <dgm:presLayoutVars>
          <dgm:bulletEnabled val="1"/>
        </dgm:presLayoutVars>
      </dgm:prSet>
      <dgm:spPr/>
    </dgm:pt>
    <dgm:pt modelId="{0A0D985A-E210-D448-8E9C-B3FF997265D5}" type="pres">
      <dgm:prSet presAssocID="{69CCA732-B094-B742-937C-8E956644CEB8}" presName="sibTrans" presStyleLbl="sibTrans2D1" presStyleIdx="0" presStyleCnt="0"/>
      <dgm:spPr/>
    </dgm:pt>
    <dgm:pt modelId="{363E39F6-0F87-564D-ABD4-3011C3EC0D94}" type="pres">
      <dgm:prSet presAssocID="{A5A82529-16D0-8745-9BD1-28E875BEE4C5}" presName="compNode" presStyleCnt="0"/>
      <dgm:spPr/>
    </dgm:pt>
    <dgm:pt modelId="{3BEA7018-6F4E-5048-8E99-D4894ECE1897}" type="pres">
      <dgm:prSet presAssocID="{A5A82529-16D0-8745-9BD1-28E875BEE4C5}" presName="pictRect" presStyleLbl="node1" presStyleIdx="5" presStyleCnt="8" custScaleX="84369" custScaleY="99272"/>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9000" b="-9000"/>
          </a:stretch>
        </a:blipFill>
      </dgm:spPr>
      <dgm:extLst>
        <a:ext uri="{E40237B7-FDA0-4F09-8148-C483321AD2D9}">
          <dgm14:cNvPr xmlns:dgm14="http://schemas.microsoft.com/office/drawing/2010/diagram" id="0" name="" descr="Database con relleno sólido"/>
        </a:ext>
      </dgm:extLst>
    </dgm:pt>
    <dgm:pt modelId="{81AEAE65-4C7D-F747-9FD7-D570F1FD5731}" type="pres">
      <dgm:prSet presAssocID="{A5A82529-16D0-8745-9BD1-28E875BEE4C5}" presName="textRect" presStyleLbl="revTx" presStyleIdx="5" presStyleCnt="8">
        <dgm:presLayoutVars>
          <dgm:bulletEnabled val="1"/>
        </dgm:presLayoutVars>
      </dgm:prSet>
      <dgm:spPr/>
    </dgm:pt>
    <dgm:pt modelId="{1C944C84-7EFF-EE43-B69F-5D1A168F8BAC}" type="pres">
      <dgm:prSet presAssocID="{74390409-510D-0840-A0D8-4508AA33F8BC}" presName="sibTrans" presStyleLbl="sibTrans2D1" presStyleIdx="0" presStyleCnt="0"/>
      <dgm:spPr/>
    </dgm:pt>
    <dgm:pt modelId="{CD24C1DF-3072-BD4D-BEDD-53F648C27EEF}" type="pres">
      <dgm:prSet presAssocID="{90672344-733E-724D-A31A-E070E0F5DFAA}" presName="compNode" presStyleCnt="0"/>
      <dgm:spPr/>
    </dgm:pt>
    <dgm:pt modelId="{295507E6-401F-EE49-B82D-7A97124AFAC1}" type="pres">
      <dgm:prSet presAssocID="{90672344-733E-724D-A31A-E070E0F5DFAA}" presName="pictRect" presStyleLbl="node1" presStyleIdx="6" presStyleCnt="8" custScaleX="84596" custScaleY="9119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t="-9000" b="-9000"/>
          </a:stretch>
        </a:blipFill>
      </dgm:spPr>
      <dgm:extLst>
        <a:ext uri="{E40237B7-FDA0-4F09-8148-C483321AD2D9}">
          <dgm14:cNvPr xmlns:dgm14="http://schemas.microsoft.com/office/drawing/2010/diagram" id="0" name="" descr="Daily calendar con relleno sólido"/>
        </a:ext>
      </dgm:extLst>
    </dgm:pt>
    <dgm:pt modelId="{5F49A924-B06D-BA4A-9EDB-61EF71C8D993}" type="pres">
      <dgm:prSet presAssocID="{90672344-733E-724D-A31A-E070E0F5DFAA}" presName="textRect" presStyleLbl="revTx" presStyleIdx="6" presStyleCnt="8">
        <dgm:presLayoutVars>
          <dgm:bulletEnabled val="1"/>
        </dgm:presLayoutVars>
      </dgm:prSet>
      <dgm:spPr/>
    </dgm:pt>
    <dgm:pt modelId="{F6529116-A483-B84F-883A-FCE5F10A3091}" type="pres">
      <dgm:prSet presAssocID="{4C0810E3-2374-F64B-AA7A-E2B4B141A96A}" presName="sibTrans" presStyleLbl="sibTrans2D1" presStyleIdx="0" presStyleCnt="0"/>
      <dgm:spPr/>
    </dgm:pt>
    <dgm:pt modelId="{CB07CE57-7DD9-3047-ABD7-B8FFA4F3BA27}" type="pres">
      <dgm:prSet presAssocID="{2AE4F3EA-6C8E-F44D-9328-18F3F819C1D3}" presName="compNode" presStyleCnt="0"/>
      <dgm:spPr/>
    </dgm:pt>
    <dgm:pt modelId="{88659263-AEDD-0E4C-A44B-90343645C9F8}" type="pres">
      <dgm:prSet presAssocID="{2AE4F3EA-6C8E-F44D-9328-18F3F819C1D3}" presName="pictRect" presStyleLbl="node1" presStyleIdx="7" presStyleCnt="8" custScaleX="83431" custScaleY="97251"/>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t="-9000" b="-9000"/>
          </a:stretch>
        </a:blipFill>
      </dgm:spPr>
      <dgm:extLst>
        <a:ext uri="{E40237B7-FDA0-4F09-8148-C483321AD2D9}">
          <dgm14:cNvPr xmlns:dgm14="http://schemas.microsoft.com/office/drawing/2010/diagram" id="0" name="" descr="Internet con relleno sólido"/>
        </a:ext>
      </dgm:extLst>
    </dgm:pt>
    <dgm:pt modelId="{FFA3B171-169A-9A4A-87A9-F38346285801}" type="pres">
      <dgm:prSet presAssocID="{2AE4F3EA-6C8E-F44D-9328-18F3F819C1D3}" presName="textRect" presStyleLbl="revTx" presStyleIdx="7" presStyleCnt="8">
        <dgm:presLayoutVars>
          <dgm:bulletEnabled val="1"/>
        </dgm:presLayoutVars>
      </dgm:prSet>
      <dgm:spPr/>
    </dgm:pt>
  </dgm:ptLst>
  <dgm:cxnLst>
    <dgm:cxn modelId="{4B87A401-93DF-F848-82A7-584C820055F0}" type="presOf" srcId="{85E7F88D-E642-6A45-A8B1-3C16062392F0}" destId="{80B51AFF-F7A9-D04A-8EE1-68D218E9DE34}" srcOrd="0" destOrd="0" presId="urn:microsoft.com/office/officeart/2005/8/layout/pList1"/>
    <dgm:cxn modelId="{B81B9206-E6ED-BB43-9C39-E2D4913C440B}" type="presOf" srcId="{4C0810E3-2374-F64B-AA7A-E2B4B141A96A}" destId="{F6529116-A483-B84F-883A-FCE5F10A3091}" srcOrd="0" destOrd="0" presId="urn:microsoft.com/office/officeart/2005/8/layout/pList1"/>
    <dgm:cxn modelId="{AEB97814-76F0-C64A-ADD2-2530C8E8CDD8}" type="presOf" srcId="{C9137732-A56F-5C42-83CE-6285EC1144EB}" destId="{4F796BAF-5E04-2B48-AF99-925D70A26A1E}" srcOrd="0" destOrd="0" presId="urn:microsoft.com/office/officeart/2005/8/layout/pList1"/>
    <dgm:cxn modelId="{96A3E91B-0911-174A-B757-BE5BE63FD07C}" type="presOf" srcId="{74390409-510D-0840-A0D8-4508AA33F8BC}" destId="{1C944C84-7EFF-EE43-B69F-5D1A168F8BAC}" srcOrd="0" destOrd="0" presId="urn:microsoft.com/office/officeart/2005/8/layout/pList1"/>
    <dgm:cxn modelId="{1F26021F-C00D-8B41-A846-52EFC3F9014D}" type="presOf" srcId="{90672344-733E-724D-A31A-E070E0F5DFAA}" destId="{5F49A924-B06D-BA4A-9EDB-61EF71C8D993}" srcOrd="0" destOrd="0" presId="urn:microsoft.com/office/officeart/2005/8/layout/pList1"/>
    <dgm:cxn modelId="{D9A85C22-7E31-554E-B7A2-663982DC1F8B}" type="presOf" srcId="{2A2D6EB0-72F9-E441-856B-ECAF16D48187}" destId="{861620D6-4037-6443-838E-4A003FF2BDA9}" srcOrd="0" destOrd="0" presId="urn:microsoft.com/office/officeart/2005/8/layout/pList1"/>
    <dgm:cxn modelId="{8250573C-1E07-8741-9B28-EFB6762C7F75}" type="presOf" srcId="{AB889C6D-5B6A-8F47-B51D-ADC6B2AF0A10}" destId="{40B6C5DC-4190-FD4F-9090-00E4EED68901}" srcOrd="0" destOrd="0" presId="urn:microsoft.com/office/officeart/2005/8/layout/pList1"/>
    <dgm:cxn modelId="{AC368061-BBFC-1C4C-8345-9B8EB73899D5}" type="presOf" srcId="{9F11E195-AEF9-9240-A437-240A5ADF6114}" destId="{71B81DC0-7397-D94F-A739-CBD12BD715CB}" srcOrd="0" destOrd="0" presId="urn:microsoft.com/office/officeart/2005/8/layout/pList1"/>
    <dgm:cxn modelId="{1C33D063-B2D0-3D4E-9009-E8C2C3CB9B25}" type="presOf" srcId="{341C3BFA-77BA-674D-BFC6-FB497CBDB75B}" destId="{D59CAAB3-49C5-C246-A434-4FD4864C9939}" srcOrd="0" destOrd="0" presId="urn:microsoft.com/office/officeart/2005/8/layout/pList1"/>
    <dgm:cxn modelId="{FA5D2451-EDFA-F940-80A8-61B27B16FBAA}" srcId="{7CC6C7C5-C929-F04F-AB10-0F8592BE210C}" destId="{A5A82529-16D0-8745-9BD1-28E875BEE4C5}" srcOrd="5" destOrd="0" parTransId="{35A02335-5B18-F444-9E29-7D150AAB1BFA}" sibTransId="{74390409-510D-0840-A0D8-4508AA33F8BC}"/>
    <dgm:cxn modelId="{C81A5754-CB84-CC40-8870-38D7CCBD5C14}" type="presOf" srcId="{986B5642-B290-B94B-ADC7-2C1D3AA125D1}" destId="{FC24272B-7F1C-9349-9C50-7225671E2AD4}" srcOrd="0" destOrd="0" presId="urn:microsoft.com/office/officeart/2005/8/layout/pList1"/>
    <dgm:cxn modelId="{35059A5A-C9E3-3244-9A32-E2F096E3B1B3}" srcId="{7CC6C7C5-C929-F04F-AB10-0F8592BE210C}" destId="{A37D343E-F4A5-CC42-BABD-33469438870A}" srcOrd="3" destOrd="0" parTransId="{8E8704E5-421D-3748-A299-CFA78B7C1FC8}" sibTransId="{59A2AC25-92C6-0946-B6E5-914B4E9FAC0A}"/>
    <dgm:cxn modelId="{1F39487C-62DC-6144-A19C-85C69B665B62}" srcId="{7CC6C7C5-C929-F04F-AB10-0F8592BE210C}" destId="{2AE4F3EA-6C8E-F44D-9328-18F3F819C1D3}" srcOrd="7" destOrd="0" parTransId="{506E0FC4-149B-EE47-9233-89AAC6352050}" sibTransId="{62DB3FC8-9366-D342-9A2C-22F88D7BE0D6}"/>
    <dgm:cxn modelId="{FC1AFE7C-A092-2245-AB50-B376BA02B7EA}" srcId="{7CC6C7C5-C929-F04F-AB10-0F8592BE210C}" destId="{C9137732-A56F-5C42-83CE-6285EC1144EB}" srcOrd="1" destOrd="0" parTransId="{4CB23E73-C92F-EC42-BFE1-670BE143F051}" sibTransId="{85E7F88D-E642-6A45-A8B1-3C16062392F0}"/>
    <dgm:cxn modelId="{2CDB838A-0360-2E41-8444-B6699F3C5CB1}" type="presOf" srcId="{A37D343E-F4A5-CC42-BABD-33469438870A}" destId="{D9C2F07E-962C-4642-8E51-5480DC7D0438}" srcOrd="0" destOrd="0" presId="urn:microsoft.com/office/officeart/2005/8/layout/pList1"/>
    <dgm:cxn modelId="{5DF04198-F866-A64A-9682-3CE14D86D5AA}" srcId="{7CC6C7C5-C929-F04F-AB10-0F8592BE210C}" destId="{341C3BFA-77BA-674D-BFC6-FB497CBDB75B}" srcOrd="4" destOrd="0" parTransId="{9A85AC8B-CEC2-3341-900E-499191059287}" sibTransId="{69CCA732-B094-B742-937C-8E956644CEB8}"/>
    <dgm:cxn modelId="{710260AC-08DE-FE44-9807-C24901BBB8F6}" type="presOf" srcId="{2AE4F3EA-6C8E-F44D-9328-18F3F819C1D3}" destId="{FFA3B171-169A-9A4A-87A9-F38346285801}" srcOrd="0" destOrd="0" presId="urn:microsoft.com/office/officeart/2005/8/layout/pList1"/>
    <dgm:cxn modelId="{9DDB6AAD-8195-4441-830E-82970D01A8C5}" type="presOf" srcId="{7CC6C7C5-C929-F04F-AB10-0F8592BE210C}" destId="{D429366F-3771-A447-A0AE-4472653A89DC}" srcOrd="0" destOrd="0" presId="urn:microsoft.com/office/officeart/2005/8/layout/pList1"/>
    <dgm:cxn modelId="{AE277DC9-AB5F-F440-8BC0-88469D8A32F5}" type="presOf" srcId="{A5A82529-16D0-8745-9BD1-28E875BEE4C5}" destId="{81AEAE65-4C7D-F747-9FD7-D570F1FD5731}" srcOrd="0" destOrd="0" presId="urn:microsoft.com/office/officeart/2005/8/layout/pList1"/>
    <dgm:cxn modelId="{8A18C3D1-F2EC-1B47-9811-A20013548F3E}" srcId="{7CC6C7C5-C929-F04F-AB10-0F8592BE210C}" destId="{9F11E195-AEF9-9240-A437-240A5ADF6114}" srcOrd="2" destOrd="0" parTransId="{835263A0-30C8-C241-82F6-A2C9BF67BD92}" sibTransId="{2A2D6EB0-72F9-E441-856B-ECAF16D48187}"/>
    <dgm:cxn modelId="{494E0EE3-4711-AA4D-AA7F-5A5225B542D6}" srcId="{7CC6C7C5-C929-F04F-AB10-0F8592BE210C}" destId="{986B5642-B290-B94B-ADC7-2C1D3AA125D1}" srcOrd="0" destOrd="0" parTransId="{C7286602-1F85-7641-BF2B-C9F0ED26B52D}" sibTransId="{AB889C6D-5B6A-8F47-B51D-ADC6B2AF0A10}"/>
    <dgm:cxn modelId="{B8970AEC-FCB2-6347-A498-462C333A65EA}" srcId="{7CC6C7C5-C929-F04F-AB10-0F8592BE210C}" destId="{90672344-733E-724D-A31A-E070E0F5DFAA}" srcOrd="6" destOrd="0" parTransId="{C1A1F16D-603E-FB46-B73F-CB5EDCC92EFC}" sibTransId="{4C0810E3-2374-F64B-AA7A-E2B4B141A96A}"/>
    <dgm:cxn modelId="{248E67FB-B7EE-EB41-8B40-F5D59E4F3323}" type="presOf" srcId="{69CCA732-B094-B742-937C-8E956644CEB8}" destId="{0A0D985A-E210-D448-8E9C-B3FF997265D5}" srcOrd="0" destOrd="0" presId="urn:microsoft.com/office/officeart/2005/8/layout/pList1"/>
    <dgm:cxn modelId="{DC851FFF-4A85-2147-B3FE-4C630F858E19}" type="presOf" srcId="{59A2AC25-92C6-0946-B6E5-914B4E9FAC0A}" destId="{63C920CB-E11B-5440-B1B7-EFE7DACB19C0}" srcOrd="0" destOrd="0" presId="urn:microsoft.com/office/officeart/2005/8/layout/pList1"/>
    <dgm:cxn modelId="{2DA08CC1-3C8C-E043-B019-40626DBA4F16}" type="presParOf" srcId="{D429366F-3771-A447-A0AE-4472653A89DC}" destId="{DC6CDA51-3C5B-4241-A098-99773532DC49}" srcOrd="0" destOrd="0" presId="urn:microsoft.com/office/officeart/2005/8/layout/pList1"/>
    <dgm:cxn modelId="{514A5F43-0810-954F-AD19-34E7164A73D8}" type="presParOf" srcId="{DC6CDA51-3C5B-4241-A098-99773532DC49}" destId="{07C56F71-BE26-3D43-AC4A-9FCA21D80389}" srcOrd="0" destOrd="0" presId="urn:microsoft.com/office/officeart/2005/8/layout/pList1"/>
    <dgm:cxn modelId="{B2B2AD77-4323-1D41-913A-F1081A8664F8}" type="presParOf" srcId="{DC6CDA51-3C5B-4241-A098-99773532DC49}" destId="{FC24272B-7F1C-9349-9C50-7225671E2AD4}" srcOrd="1" destOrd="0" presId="urn:microsoft.com/office/officeart/2005/8/layout/pList1"/>
    <dgm:cxn modelId="{F2D3E5B0-443B-D94A-A4FE-01FDE835E8AF}" type="presParOf" srcId="{D429366F-3771-A447-A0AE-4472653A89DC}" destId="{40B6C5DC-4190-FD4F-9090-00E4EED68901}" srcOrd="1" destOrd="0" presId="urn:microsoft.com/office/officeart/2005/8/layout/pList1"/>
    <dgm:cxn modelId="{D31B7B1F-F980-3949-A6EC-2D0065DCAAA9}" type="presParOf" srcId="{D429366F-3771-A447-A0AE-4472653A89DC}" destId="{0125C4D0-3AF0-344A-B402-28FA42CED082}" srcOrd="2" destOrd="0" presId="urn:microsoft.com/office/officeart/2005/8/layout/pList1"/>
    <dgm:cxn modelId="{488F14E7-852B-2645-A69A-F4D38D1BB247}" type="presParOf" srcId="{0125C4D0-3AF0-344A-B402-28FA42CED082}" destId="{21518654-8C5F-764A-ACCE-C93F9BDD6864}" srcOrd="0" destOrd="0" presId="urn:microsoft.com/office/officeart/2005/8/layout/pList1"/>
    <dgm:cxn modelId="{4A1E02E4-CA13-DE45-83B9-118DF29DCFD5}" type="presParOf" srcId="{0125C4D0-3AF0-344A-B402-28FA42CED082}" destId="{4F796BAF-5E04-2B48-AF99-925D70A26A1E}" srcOrd="1" destOrd="0" presId="urn:microsoft.com/office/officeart/2005/8/layout/pList1"/>
    <dgm:cxn modelId="{A455E8E2-66FC-744F-B525-A7084064A98C}" type="presParOf" srcId="{D429366F-3771-A447-A0AE-4472653A89DC}" destId="{80B51AFF-F7A9-D04A-8EE1-68D218E9DE34}" srcOrd="3" destOrd="0" presId="urn:microsoft.com/office/officeart/2005/8/layout/pList1"/>
    <dgm:cxn modelId="{B8325E23-FFE4-DF43-9993-3B48A051D910}" type="presParOf" srcId="{D429366F-3771-A447-A0AE-4472653A89DC}" destId="{FB2FD18D-7040-BB4A-B9F4-29F6749E5D4D}" srcOrd="4" destOrd="0" presId="urn:microsoft.com/office/officeart/2005/8/layout/pList1"/>
    <dgm:cxn modelId="{24D6747E-1976-304D-A099-5410421F60E7}" type="presParOf" srcId="{FB2FD18D-7040-BB4A-B9F4-29F6749E5D4D}" destId="{15BF3095-0161-FC42-887D-EA1E15520703}" srcOrd="0" destOrd="0" presId="urn:microsoft.com/office/officeart/2005/8/layout/pList1"/>
    <dgm:cxn modelId="{8F9FD3CE-014D-224B-9D22-F084C4CBAAFD}" type="presParOf" srcId="{FB2FD18D-7040-BB4A-B9F4-29F6749E5D4D}" destId="{71B81DC0-7397-D94F-A739-CBD12BD715CB}" srcOrd="1" destOrd="0" presId="urn:microsoft.com/office/officeart/2005/8/layout/pList1"/>
    <dgm:cxn modelId="{C7ADC4CA-F885-B44F-AE2A-11CED3696477}" type="presParOf" srcId="{D429366F-3771-A447-A0AE-4472653A89DC}" destId="{861620D6-4037-6443-838E-4A003FF2BDA9}" srcOrd="5" destOrd="0" presId="urn:microsoft.com/office/officeart/2005/8/layout/pList1"/>
    <dgm:cxn modelId="{EB9D2ABE-8D93-1044-A41F-E0B5F581A92F}" type="presParOf" srcId="{D429366F-3771-A447-A0AE-4472653A89DC}" destId="{26BE3636-FA98-7A46-835C-EC1CFF1E7811}" srcOrd="6" destOrd="0" presId="urn:microsoft.com/office/officeart/2005/8/layout/pList1"/>
    <dgm:cxn modelId="{171884E4-7AB6-F349-A32D-E1E649639458}" type="presParOf" srcId="{26BE3636-FA98-7A46-835C-EC1CFF1E7811}" destId="{60559549-4954-7F46-A73A-5EA54CAAE0F9}" srcOrd="0" destOrd="0" presId="urn:microsoft.com/office/officeart/2005/8/layout/pList1"/>
    <dgm:cxn modelId="{992C1BB2-EAC1-6A48-A4F3-1A5CCB9B3BD3}" type="presParOf" srcId="{26BE3636-FA98-7A46-835C-EC1CFF1E7811}" destId="{D9C2F07E-962C-4642-8E51-5480DC7D0438}" srcOrd="1" destOrd="0" presId="urn:microsoft.com/office/officeart/2005/8/layout/pList1"/>
    <dgm:cxn modelId="{6F475C3B-4F5F-4944-8441-13E2E1D071B7}" type="presParOf" srcId="{D429366F-3771-A447-A0AE-4472653A89DC}" destId="{63C920CB-E11B-5440-B1B7-EFE7DACB19C0}" srcOrd="7" destOrd="0" presId="urn:microsoft.com/office/officeart/2005/8/layout/pList1"/>
    <dgm:cxn modelId="{A0AF941B-9F43-2A4D-9BE9-B358DACFDE44}" type="presParOf" srcId="{D429366F-3771-A447-A0AE-4472653A89DC}" destId="{9DB17B6E-2D39-E44C-93C8-6CF2182D259F}" srcOrd="8" destOrd="0" presId="urn:microsoft.com/office/officeart/2005/8/layout/pList1"/>
    <dgm:cxn modelId="{2D579E75-7B59-3940-B67A-9BA81BBD5095}" type="presParOf" srcId="{9DB17B6E-2D39-E44C-93C8-6CF2182D259F}" destId="{5B4156D4-E667-FD46-A8BF-838707C568AE}" srcOrd="0" destOrd="0" presId="urn:microsoft.com/office/officeart/2005/8/layout/pList1"/>
    <dgm:cxn modelId="{B401642E-3915-FE43-BBC9-B0D8CAF6C024}" type="presParOf" srcId="{9DB17B6E-2D39-E44C-93C8-6CF2182D259F}" destId="{D59CAAB3-49C5-C246-A434-4FD4864C9939}" srcOrd="1" destOrd="0" presId="urn:microsoft.com/office/officeart/2005/8/layout/pList1"/>
    <dgm:cxn modelId="{B44CCABE-5392-2846-A95C-C90F02C77B70}" type="presParOf" srcId="{D429366F-3771-A447-A0AE-4472653A89DC}" destId="{0A0D985A-E210-D448-8E9C-B3FF997265D5}" srcOrd="9" destOrd="0" presId="urn:microsoft.com/office/officeart/2005/8/layout/pList1"/>
    <dgm:cxn modelId="{CD2548D5-B9E8-BD45-82E3-554FA7F356F1}" type="presParOf" srcId="{D429366F-3771-A447-A0AE-4472653A89DC}" destId="{363E39F6-0F87-564D-ABD4-3011C3EC0D94}" srcOrd="10" destOrd="0" presId="urn:microsoft.com/office/officeart/2005/8/layout/pList1"/>
    <dgm:cxn modelId="{6C7B4FCF-A849-C94D-900C-147E05C2F2C4}" type="presParOf" srcId="{363E39F6-0F87-564D-ABD4-3011C3EC0D94}" destId="{3BEA7018-6F4E-5048-8E99-D4894ECE1897}" srcOrd="0" destOrd="0" presId="urn:microsoft.com/office/officeart/2005/8/layout/pList1"/>
    <dgm:cxn modelId="{DEA09490-3263-A940-8A2D-6BE2FFB2B8BD}" type="presParOf" srcId="{363E39F6-0F87-564D-ABD4-3011C3EC0D94}" destId="{81AEAE65-4C7D-F747-9FD7-D570F1FD5731}" srcOrd="1" destOrd="0" presId="urn:microsoft.com/office/officeart/2005/8/layout/pList1"/>
    <dgm:cxn modelId="{13A454FE-DF0A-2D4E-AC03-EAFDDAD9FBFF}" type="presParOf" srcId="{D429366F-3771-A447-A0AE-4472653A89DC}" destId="{1C944C84-7EFF-EE43-B69F-5D1A168F8BAC}" srcOrd="11" destOrd="0" presId="urn:microsoft.com/office/officeart/2005/8/layout/pList1"/>
    <dgm:cxn modelId="{57235666-7BA1-AC42-8026-BD8638079276}" type="presParOf" srcId="{D429366F-3771-A447-A0AE-4472653A89DC}" destId="{CD24C1DF-3072-BD4D-BEDD-53F648C27EEF}" srcOrd="12" destOrd="0" presId="urn:microsoft.com/office/officeart/2005/8/layout/pList1"/>
    <dgm:cxn modelId="{A988E280-E352-3E40-867E-0DD2B2FB6AA4}" type="presParOf" srcId="{CD24C1DF-3072-BD4D-BEDD-53F648C27EEF}" destId="{295507E6-401F-EE49-B82D-7A97124AFAC1}" srcOrd="0" destOrd="0" presId="urn:microsoft.com/office/officeart/2005/8/layout/pList1"/>
    <dgm:cxn modelId="{0ECD82F9-6B4A-564B-889D-36AF5262C033}" type="presParOf" srcId="{CD24C1DF-3072-BD4D-BEDD-53F648C27EEF}" destId="{5F49A924-B06D-BA4A-9EDB-61EF71C8D993}" srcOrd="1" destOrd="0" presId="urn:microsoft.com/office/officeart/2005/8/layout/pList1"/>
    <dgm:cxn modelId="{D4EEFE8E-2831-0D4D-83F6-0921475319C2}" type="presParOf" srcId="{D429366F-3771-A447-A0AE-4472653A89DC}" destId="{F6529116-A483-B84F-883A-FCE5F10A3091}" srcOrd="13" destOrd="0" presId="urn:microsoft.com/office/officeart/2005/8/layout/pList1"/>
    <dgm:cxn modelId="{B81D47B4-EA82-C140-B4B1-1E1FB8D21558}" type="presParOf" srcId="{D429366F-3771-A447-A0AE-4472653A89DC}" destId="{CB07CE57-7DD9-3047-ABD7-B8FFA4F3BA27}" srcOrd="14" destOrd="0" presId="urn:microsoft.com/office/officeart/2005/8/layout/pList1"/>
    <dgm:cxn modelId="{E6A66A5A-38B9-BE4F-B902-A13FFB78E795}" type="presParOf" srcId="{CB07CE57-7DD9-3047-ABD7-B8FFA4F3BA27}" destId="{88659263-AEDD-0E4C-A44B-90343645C9F8}" srcOrd="0" destOrd="0" presId="urn:microsoft.com/office/officeart/2005/8/layout/pList1"/>
    <dgm:cxn modelId="{667D2E89-A06D-6442-93A3-B41B12443447}" type="presParOf" srcId="{CB07CE57-7DD9-3047-ABD7-B8FFA4F3BA27}" destId="{FFA3B171-169A-9A4A-87A9-F3834628580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048DE4-2D24-B44E-8764-ED412DA36BD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s-MX"/>
        </a:p>
      </dgm:t>
    </dgm:pt>
    <dgm:pt modelId="{8A49DA24-29AC-6C47-BE16-2B042996E485}">
      <dgm:prSet custT="1"/>
      <dgm:spPr/>
      <dgm:t>
        <a:bodyPr/>
        <a:lstStyle/>
        <a:p>
          <a:r>
            <a:rPr lang="en-US" sz="1800" b="0" i="0" dirty="0"/>
            <a:t>Project status reports</a:t>
          </a:r>
          <a:endParaRPr lang="es-CO" sz="1800" dirty="0"/>
        </a:p>
      </dgm:t>
    </dgm:pt>
    <dgm:pt modelId="{3C1DD047-6B4F-8A44-BEA8-B6D01C86C7F8}" type="parTrans" cxnId="{82EA355A-73B4-FA40-835F-99DAE20A071D}">
      <dgm:prSet/>
      <dgm:spPr/>
      <dgm:t>
        <a:bodyPr/>
        <a:lstStyle/>
        <a:p>
          <a:endParaRPr lang="es-MX" sz="1800"/>
        </a:p>
      </dgm:t>
    </dgm:pt>
    <dgm:pt modelId="{5F3E5C64-24C8-7340-9CFE-0409D31EC70C}" type="sibTrans" cxnId="{82EA355A-73B4-FA40-835F-99DAE20A071D}">
      <dgm:prSet/>
      <dgm:spPr/>
      <dgm:t>
        <a:bodyPr/>
        <a:lstStyle/>
        <a:p>
          <a:endParaRPr lang="es-MX" sz="1800"/>
        </a:p>
      </dgm:t>
    </dgm:pt>
    <dgm:pt modelId="{AFD7BA5A-1A20-6D4C-87EA-24C1FC9E5974}">
      <dgm:prSet custT="1"/>
      <dgm:spPr/>
      <dgm:t>
        <a:bodyPr/>
        <a:lstStyle/>
        <a:p>
          <a:r>
            <a:rPr lang="en-US" sz="1800" b="0" i="0" dirty="0"/>
            <a:t>Project scope statements</a:t>
          </a:r>
          <a:endParaRPr lang="es-CO" sz="1800" dirty="0"/>
        </a:p>
      </dgm:t>
    </dgm:pt>
    <dgm:pt modelId="{B7D09A89-2A1E-234A-B360-BFF4AAC71639}" type="parTrans" cxnId="{4EC93201-2177-C744-9FCB-E0C7DAFB850F}">
      <dgm:prSet/>
      <dgm:spPr/>
      <dgm:t>
        <a:bodyPr/>
        <a:lstStyle/>
        <a:p>
          <a:endParaRPr lang="es-MX" sz="1800"/>
        </a:p>
      </dgm:t>
    </dgm:pt>
    <dgm:pt modelId="{B833B68E-8B61-1240-9DB9-5159B8A5538A}" type="sibTrans" cxnId="{4EC93201-2177-C744-9FCB-E0C7DAFB850F}">
      <dgm:prSet/>
      <dgm:spPr/>
      <dgm:t>
        <a:bodyPr/>
        <a:lstStyle/>
        <a:p>
          <a:endParaRPr lang="es-MX" sz="1800"/>
        </a:p>
      </dgm:t>
    </dgm:pt>
    <dgm:pt modelId="{508B5C36-9EC1-C84E-872D-B1C98129B3AB}">
      <dgm:prSet custT="1"/>
      <dgm:spPr/>
      <dgm:t>
        <a:bodyPr/>
        <a:lstStyle/>
        <a:p>
          <a:r>
            <a:rPr lang="en-US" sz="1800" b="0" i="0" dirty="0"/>
            <a:t>Project update reports</a:t>
          </a:r>
          <a:endParaRPr lang="es-CO" sz="1800" dirty="0"/>
        </a:p>
      </dgm:t>
    </dgm:pt>
    <dgm:pt modelId="{D9545D8D-7040-4146-95B4-642C5DD8CD10}" type="parTrans" cxnId="{069E4371-9B6E-8E4B-B3B3-F6CCE20BC9EF}">
      <dgm:prSet/>
      <dgm:spPr/>
      <dgm:t>
        <a:bodyPr/>
        <a:lstStyle/>
        <a:p>
          <a:endParaRPr lang="es-MX" sz="1800"/>
        </a:p>
      </dgm:t>
    </dgm:pt>
    <dgm:pt modelId="{399A656C-DAD0-8540-B24C-8DF40D57934A}" type="sibTrans" cxnId="{069E4371-9B6E-8E4B-B3B3-F6CCE20BC9EF}">
      <dgm:prSet/>
      <dgm:spPr/>
      <dgm:t>
        <a:bodyPr/>
        <a:lstStyle/>
        <a:p>
          <a:endParaRPr lang="es-MX" sz="1800"/>
        </a:p>
      </dgm:t>
    </dgm:pt>
    <dgm:pt modelId="{FC5A8B8C-9566-EA40-971B-2489B054631F}">
      <dgm:prSet custT="1"/>
      <dgm:spPr/>
      <dgm:t>
        <a:bodyPr/>
        <a:lstStyle/>
        <a:p>
          <a:r>
            <a:rPr lang="en-US" sz="1800" b="0" i="0" dirty="0"/>
            <a:t>Project baseline information</a:t>
          </a:r>
          <a:endParaRPr lang="es-CO" sz="1800" dirty="0"/>
        </a:p>
      </dgm:t>
    </dgm:pt>
    <dgm:pt modelId="{532695E7-7FDE-6646-8FD4-0290A73B7A9C}" type="parTrans" cxnId="{31857520-C6A9-2C40-91ED-E0C5C1FD3DA6}">
      <dgm:prSet/>
      <dgm:spPr/>
      <dgm:t>
        <a:bodyPr/>
        <a:lstStyle/>
        <a:p>
          <a:endParaRPr lang="es-MX" sz="1800"/>
        </a:p>
      </dgm:t>
    </dgm:pt>
    <dgm:pt modelId="{BAF9E9D8-9E14-B240-8BF4-34552E602D9F}" type="sibTrans" cxnId="{31857520-C6A9-2C40-91ED-E0C5C1FD3DA6}">
      <dgm:prSet/>
      <dgm:spPr/>
      <dgm:t>
        <a:bodyPr/>
        <a:lstStyle/>
        <a:p>
          <a:endParaRPr lang="es-MX" sz="1800"/>
        </a:p>
      </dgm:t>
    </dgm:pt>
    <dgm:pt modelId="{045EAD4E-A398-A949-9AED-8EF7012C4C74}">
      <dgm:prSet custT="1"/>
      <dgm:spPr/>
      <dgm:t>
        <a:bodyPr/>
        <a:lstStyle/>
        <a:p>
          <a:r>
            <a:rPr lang="en-US" sz="1800" b="0" i="0" dirty="0"/>
            <a:t>Risk Management plans and updates</a:t>
          </a:r>
          <a:endParaRPr lang="es-CO" sz="1800" dirty="0"/>
        </a:p>
      </dgm:t>
    </dgm:pt>
    <dgm:pt modelId="{1C97EAA0-1A15-1442-AAAF-69AD405FBE38}" type="parTrans" cxnId="{FB4099C8-8A4C-0842-97B9-752A40BE9076}">
      <dgm:prSet/>
      <dgm:spPr/>
      <dgm:t>
        <a:bodyPr/>
        <a:lstStyle/>
        <a:p>
          <a:endParaRPr lang="es-MX" sz="1800"/>
        </a:p>
      </dgm:t>
    </dgm:pt>
    <dgm:pt modelId="{76F34B11-A604-B140-AF4B-ED64E2852F7D}" type="sibTrans" cxnId="{FB4099C8-8A4C-0842-97B9-752A40BE9076}">
      <dgm:prSet/>
      <dgm:spPr/>
      <dgm:t>
        <a:bodyPr/>
        <a:lstStyle/>
        <a:p>
          <a:endParaRPr lang="es-MX" sz="1800"/>
        </a:p>
      </dgm:t>
    </dgm:pt>
    <dgm:pt modelId="{42A2D756-6E75-0741-927F-A3A0786BC23D}">
      <dgm:prSet custT="1"/>
      <dgm:spPr/>
      <dgm:t>
        <a:bodyPr/>
        <a:lstStyle/>
        <a:p>
          <a:r>
            <a:rPr lang="en-US" sz="1800" b="0" i="0" dirty="0"/>
            <a:t>Performance measurements (project and team)</a:t>
          </a:r>
          <a:endParaRPr lang="es-CO" sz="1800" dirty="0"/>
        </a:p>
      </dgm:t>
    </dgm:pt>
    <dgm:pt modelId="{995AEBC9-6530-AA42-93BE-D2C7CF962D84}" type="parTrans" cxnId="{D66D9B65-9F14-8C49-A0CF-3B18BDC79664}">
      <dgm:prSet/>
      <dgm:spPr/>
      <dgm:t>
        <a:bodyPr/>
        <a:lstStyle/>
        <a:p>
          <a:endParaRPr lang="es-MX" sz="1800"/>
        </a:p>
      </dgm:t>
    </dgm:pt>
    <dgm:pt modelId="{61B01815-B6D1-5B41-BC72-BAC0D565CD5C}" type="sibTrans" cxnId="{D66D9B65-9F14-8C49-A0CF-3B18BDC79664}">
      <dgm:prSet/>
      <dgm:spPr/>
      <dgm:t>
        <a:bodyPr/>
        <a:lstStyle/>
        <a:p>
          <a:endParaRPr lang="es-MX" sz="1800"/>
        </a:p>
      </dgm:t>
    </dgm:pt>
    <dgm:pt modelId="{D303ECC7-DD8A-3547-BF1C-0A7058AFACA6}">
      <dgm:prSet custT="1"/>
      <dgm:spPr/>
      <dgm:t>
        <a:bodyPr/>
        <a:lstStyle/>
        <a:p>
          <a:r>
            <a:rPr lang="en-US" sz="1800" b="0" i="0" dirty="0"/>
            <a:t>Project acceptance/approval</a:t>
          </a:r>
          <a:endParaRPr lang="es-CO" sz="1800" dirty="0"/>
        </a:p>
      </dgm:t>
    </dgm:pt>
    <dgm:pt modelId="{3EC53F43-55D5-C541-B580-957D846CAFFC}" type="parTrans" cxnId="{2891D7D3-DA76-DB49-B5E1-043726AD0703}">
      <dgm:prSet/>
      <dgm:spPr/>
      <dgm:t>
        <a:bodyPr/>
        <a:lstStyle/>
        <a:p>
          <a:endParaRPr lang="es-MX" sz="1800"/>
        </a:p>
      </dgm:t>
    </dgm:pt>
    <dgm:pt modelId="{993EFD78-2128-F64B-A832-E47E4F27AAC8}" type="sibTrans" cxnId="{2891D7D3-DA76-DB49-B5E1-043726AD0703}">
      <dgm:prSet/>
      <dgm:spPr/>
      <dgm:t>
        <a:bodyPr/>
        <a:lstStyle/>
        <a:p>
          <a:endParaRPr lang="es-MX" sz="1800"/>
        </a:p>
      </dgm:t>
    </dgm:pt>
    <dgm:pt modelId="{36FC6D04-03C2-B24F-9AB0-7E43ECDD76BF}" type="pres">
      <dgm:prSet presAssocID="{75048DE4-2D24-B44E-8764-ED412DA36BD0}" presName="diagram" presStyleCnt="0">
        <dgm:presLayoutVars>
          <dgm:dir/>
          <dgm:resizeHandles val="exact"/>
        </dgm:presLayoutVars>
      </dgm:prSet>
      <dgm:spPr/>
    </dgm:pt>
    <dgm:pt modelId="{C7942A6F-5293-4540-934F-7EC078804220}" type="pres">
      <dgm:prSet presAssocID="{8A49DA24-29AC-6C47-BE16-2B042996E485}" presName="node" presStyleLbl="node1" presStyleIdx="0" presStyleCnt="7">
        <dgm:presLayoutVars>
          <dgm:bulletEnabled val="1"/>
        </dgm:presLayoutVars>
      </dgm:prSet>
      <dgm:spPr/>
    </dgm:pt>
    <dgm:pt modelId="{3E2FD8F5-82F7-2D47-8F6C-E67020378049}" type="pres">
      <dgm:prSet presAssocID="{5F3E5C64-24C8-7340-9CFE-0409D31EC70C}" presName="sibTrans" presStyleCnt="0"/>
      <dgm:spPr/>
    </dgm:pt>
    <dgm:pt modelId="{7FD0CD20-2DEF-264A-AD9F-3CAB83BAFECE}" type="pres">
      <dgm:prSet presAssocID="{AFD7BA5A-1A20-6D4C-87EA-24C1FC9E5974}" presName="node" presStyleLbl="node1" presStyleIdx="1" presStyleCnt="7">
        <dgm:presLayoutVars>
          <dgm:bulletEnabled val="1"/>
        </dgm:presLayoutVars>
      </dgm:prSet>
      <dgm:spPr/>
    </dgm:pt>
    <dgm:pt modelId="{B3D28C04-D9ED-844F-B85F-3A85642DDF53}" type="pres">
      <dgm:prSet presAssocID="{B833B68E-8B61-1240-9DB9-5159B8A5538A}" presName="sibTrans" presStyleCnt="0"/>
      <dgm:spPr/>
    </dgm:pt>
    <dgm:pt modelId="{EF8189D7-A5E4-0246-B9D6-F3002C56308A}" type="pres">
      <dgm:prSet presAssocID="{508B5C36-9EC1-C84E-872D-B1C98129B3AB}" presName="node" presStyleLbl="node1" presStyleIdx="2" presStyleCnt="7">
        <dgm:presLayoutVars>
          <dgm:bulletEnabled val="1"/>
        </dgm:presLayoutVars>
      </dgm:prSet>
      <dgm:spPr/>
    </dgm:pt>
    <dgm:pt modelId="{84360297-13A8-FF46-A0CC-B7AA00C634B5}" type="pres">
      <dgm:prSet presAssocID="{399A656C-DAD0-8540-B24C-8DF40D57934A}" presName="sibTrans" presStyleCnt="0"/>
      <dgm:spPr/>
    </dgm:pt>
    <dgm:pt modelId="{2B373D19-7B82-DA4C-AFED-D1AC7A25B977}" type="pres">
      <dgm:prSet presAssocID="{FC5A8B8C-9566-EA40-971B-2489B054631F}" presName="node" presStyleLbl="node1" presStyleIdx="3" presStyleCnt="7">
        <dgm:presLayoutVars>
          <dgm:bulletEnabled val="1"/>
        </dgm:presLayoutVars>
      </dgm:prSet>
      <dgm:spPr/>
    </dgm:pt>
    <dgm:pt modelId="{0CD88281-0C54-2B4B-A803-80AC3390ACF9}" type="pres">
      <dgm:prSet presAssocID="{BAF9E9D8-9E14-B240-8BF4-34552E602D9F}" presName="sibTrans" presStyleCnt="0"/>
      <dgm:spPr/>
    </dgm:pt>
    <dgm:pt modelId="{CC71AD8A-C78E-6541-B3D7-BE304084B99A}" type="pres">
      <dgm:prSet presAssocID="{045EAD4E-A398-A949-9AED-8EF7012C4C74}" presName="node" presStyleLbl="node1" presStyleIdx="4" presStyleCnt="7">
        <dgm:presLayoutVars>
          <dgm:bulletEnabled val="1"/>
        </dgm:presLayoutVars>
      </dgm:prSet>
      <dgm:spPr/>
    </dgm:pt>
    <dgm:pt modelId="{37B99B7B-F0FB-D844-BA34-B72FFAA411C9}" type="pres">
      <dgm:prSet presAssocID="{76F34B11-A604-B140-AF4B-ED64E2852F7D}" presName="sibTrans" presStyleCnt="0"/>
      <dgm:spPr/>
    </dgm:pt>
    <dgm:pt modelId="{2C7220B0-A546-904E-B93F-EC86840C6434}" type="pres">
      <dgm:prSet presAssocID="{42A2D756-6E75-0741-927F-A3A0786BC23D}" presName="node" presStyleLbl="node1" presStyleIdx="5" presStyleCnt="7">
        <dgm:presLayoutVars>
          <dgm:bulletEnabled val="1"/>
        </dgm:presLayoutVars>
      </dgm:prSet>
      <dgm:spPr/>
    </dgm:pt>
    <dgm:pt modelId="{30EF797A-FF4A-F14D-B8BE-C3D6EF02B6FA}" type="pres">
      <dgm:prSet presAssocID="{61B01815-B6D1-5B41-BC72-BAC0D565CD5C}" presName="sibTrans" presStyleCnt="0"/>
      <dgm:spPr/>
    </dgm:pt>
    <dgm:pt modelId="{F8CFBE2E-8383-4C47-937B-646247D7FF9A}" type="pres">
      <dgm:prSet presAssocID="{D303ECC7-DD8A-3547-BF1C-0A7058AFACA6}" presName="node" presStyleLbl="node1" presStyleIdx="6" presStyleCnt="7">
        <dgm:presLayoutVars>
          <dgm:bulletEnabled val="1"/>
        </dgm:presLayoutVars>
      </dgm:prSet>
      <dgm:spPr/>
    </dgm:pt>
  </dgm:ptLst>
  <dgm:cxnLst>
    <dgm:cxn modelId="{4EC93201-2177-C744-9FCB-E0C7DAFB850F}" srcId="{75048DE4-2D24-B44E-8764-ED412DA36BD0}" destId="{AFD7BA5A-1A20-6D4C-87EA-24C1FC9E5974}" srcOrd="1" destOrd="0" parTransId="{B7D09A89-2A1E-234A-B360-BFF4AAC71639}" sibTransId="{B833B68E-8B61-1240-9DB9-5159B8A5538A}"/>
    <dgm:cxn modelId="{33524111-C7CF-EC46-A6A8-35B827417C9B}" type="presOf" srcId="{AFD7BA5A-1A20-6D4C-87EA-24C1FC9E5974}" destId="{7FD0CD20-2DEF-264A-AD9F-3CAB83BAFECE}" srcOrd="0" destOrd="0" presId="urn:microsoft.com/office/officeart/2005/8/layout/default"/>
    <dgm:cxn modelId="{31857520-C6A9-2C40-91ED-E0C5C1FD3DA6}" srcId="{75048DE4-2D24-B44E-8764-ED412DA36BD0}" destId="{FC5A8B8C-9566-EA40-971B-2489B054631F}" srcOrd="3" destOrd="0" parTransId="{532695E7-7FDE-6646-8FD4-0290A73B7A9C}" sibTransId="{BAF9E9D8-9E14-B240-8BF4-34552E602D9F}"/>
    <dgm:cxn modelId="{BC88FA33-282E-3A4D-817C-B59CABD273E2}" type="presOf" srcId="{42A2D756-6E75-0741-927F-A3A0786BC23D}" destId="{2C7220B0-A546-904E-B93F-EC86840C6434}" srcOrd="0" destOrd="0" presId="urn:microsoft.com/office/officeart/2005/8/layout/default"/>
    <dgm:cxn modelId="{E3C20A5E-6550-8C49-AA9B-EC4A8EF3FA94}" type="presOf" srcId="{FC5A8B8C-9566-EA40-971B-2489B054631F}" destId="{2B373D19-7B82-DA4C-AFED-D1AC7A25B977}" srcOrd="0" destOrd="0" presId="urn:microsoft.com/office/officeart/2005/8/layout/default"/>
    <dgm:cxn modelId="{D66D9B65-9F14-8C49-A0CF-3B18BDC79664}" srcId="{75048DE4-2D24-B44E-8764-ED412DA36BD0}" destId="{42A2D756-6E75-0741-927F-A3A0786BC23D}" srcOrd="5" destOrd="0" parTransId="{995AEBC9-6530-AA42-93BE-D2C7CF962D84}" sibTransId="{61B01815-B6D1-5B41-BC72-BAC0D565CD5C}"/>
    <dgm:cxn modelId="{069E4371-9B6E-8E4B-B3B3-F6CCE20BC9EF}" srcId="{75048DE4-2D24-B44E-8764-ED412DA36BD0}" destId="{508B5C36-9EC1-C84E-872D-B1C98129B3AB}" srcOrd="2" destOrd="0" parTransId="{D9545D8D-7040-4146-95B4-642C5DD8CD10}" sibTransId="{399A656C-DAD0-8540-B24C-8DF40D57934A}"/>
    <dgm:cxn modelId="{82EA355A-73B4-FA40-835F-99DAE20A071D}" srcId="{75048DE4-2D24-B44E-8764-ED412DA36BD0}" destId="{8A49DA24-29AC-6C47-BE16-2B042996E485}" srcOrd="0" destOrd="0" parTransId="{3C1DD047-6B4F-8A44-BEA8-B6D01C86C7F8}" sibTransId="{5F3E5C64-24C8-7340-9CFE-0409D31EC70C}"/>
    <dgm:cxn modelId="{1D392980-71BE-5A44-A42C-6F6CCB366F08}" type="presOf" srcId="{D303ECC7-DD8A-3547-BF1C-0A7058AFACA6}" destId="{F8CFBE2E-8383-4C47-937B-646247D7FF9A}" srcOrd="0" destOrd="0" presId="urn:microsoft.com/office/officeart/2005/8/layout/default"/>
    <dgm:cxn modelId="{127EF987-E21A-6741-9A9C-62650A12A442}" type="presOf" srcId="{8A49DA24-29AC-6C47-BE16-2B042996E485}" destId="{C7942A6F-5293-4540-934F-7EC078804220}" srcOrd="0" destOrd="0" presId="urn:microsoft.com/office/officeart/2005/8/layout/default"/>
    <dgm:cxn modelId="{49C040A5-01A4-0346-9A0F-622D015BBA95}" type="presOf" srcId="{045EAD4E-A398-A949-9AED-8EF7012C4C74}" destId="{CC71AD8A-C78E-6541-B3D7-BE304084B99A}" srcOrd="0" destOrd="0" presId="urn:microsoft.com/office/officeart/2005/8/layout/default"/>
    <dgm:cxn modelId="{69BDD4BD-8977-1A48-ADA5-9FFA00A333EF}" type="presOf" srcId="{75048DE4-2D24-B44E-8764-ED412DA36BD0}" destId="{36FC6D04-03C2-B24F-9AB0-7E43ECDD76BF}" srcOrd="0" destOrd="0" presId="urn:microsoft.com/office/officeart/2005/8/layout/default"/>
    <dgm:cxn modelId="{FB4099C8-8A4C-0842-97B9-752A40BE9076}" srcId="{75048DE4-2D24-B44E-8764-ED412DA36BD0}" destId="{045EAD4E-A398-A949-9AED-8EF7012C4C74}" srcOrd="4" destOrd="0" parTransId="{1C97EAA0-1A15-1442-AAAF-69AD405FBE38}" sibTransId="{76F34B11-A604-B140-AF4B-ED64E2852F7D}"/>
    <dgm:cxn modelId="{2891D7D3-DA76-DB49-B5E1-043726AD0703}" srcId="{75048DE4-2D24-B44E-8764-ED412DA36BD0}" destId="{D303ECC7-DD8A-3547-BF1C-0A7058AFACA6}" srcOrd="6" destOrd="0" parTransId="{3EC53F43-55D5-C541-B580-957D846CAFFC}" sibTransId="{993EFD78-2128-F64B-A832-E47E4F27AAC8}"/>
    <dgm:cxn modelId="{C8BF27D8-97F3-2F46-837A-C55C82F0EAA5}" type="presOf" srcId="{508B5C36-9EC1-C84E-872D-B1C98129B3AB}" destId="{EF8189D7-A5E4-0246-B9D6-F3002C56308A}" srcOrd="0" destOrd="0" presId="urn:microsoft.com/office/officeart/2005/8/layout/default"/>
    <dgm:cxn modelId="{66CC57BF-4EE2-3D4E-B13F-16BC6AEBF742}" type="presParOf" srcId="{36FC6D04-03C2-B24F-9AB0-7E43ECDD76BF}" destId="{C7942A6F-5293-4540-934F-7EC078804220}" srcOrd="0" destOrd="0" presId="urn:microsoft.com/office/officeart/2005/8/layout/default"/>
    <dgm:cxn modelId="{F7A75A1A-8DE1-9141-82A4-D5141230071E}" type="presParOf" srcId="{36FC6D04-03C2-B24F-9AB0-7E43ECDD76BF}" destId="{3E2FD8F5-82F7-2D47-8F6C-E67020378049}" srcOrd="1" destOrd="0" presId="urn:microsoft.com/office/officeart/2005/8/layout/default"/>
    <dgm:cxn modelId="{1B5ED71E-5D28-4347-B576-4EFBD034D623}" type="presParOf" srcId="{36FC6D04-03C2-B24F-9AB0-7E43ECDD76BF}" destId="{7FD0CD20-2DEF-264A-AD9F-3CAB83BAFECE}" srcOrd="2" destOrd="0" presId="urn:microsoft.com/office/officeart/2005/8/layout/default"/>
    <dgm:cxn modelId="{897D650F-9E4B-174E-95B6-98D4F52174CF}" type="presParOf" srcId="{36FC6D04-03C2-B24F-9AB0-7E43ECDD76BF}" destId="{B3D28C04-D9ED-844F-B85F-3A85642DDF53}" srcOrd="3" destOrd="0" presId="urn:microsoft.com/office/officeart/2005/8/layout/default"/>
    <dgm:cxn modelId="{6080DF2C-BE16-644E-8EDC-FEDEA13A0842}" type="presParOf" srcId="{36FC6D04-03C2-B24F-9AB0-7E43ECDD76BF}" destId="{EF8189D7-A5E4-0246-B9D6-F3002C56308A}" srcOrd="4" destOrd="0" presId="urn:microsoft.com/office/officeart/2005/8/layout/default"/>
    <dgm:cxn modelId="{F60F4BFC-6827-2442-B32E-3B2ED58C865C}" type="presParOf" srcId="{36FC6D04-03C2-B24F-9AB0-7E43ECDD76BF}" destId="{84360297-13A8-FF46-A0CC-B7AA00C634B5}" srcOrd="5" destOrd="0" presId="urn:microsoft.com/office/officeart/2005/8/layout/default"/>
    <dgm:cxn modelId="{9BFCDEBE-F83F-0C43-9129-F74FF4E9FC34}" type="presParOf" srcId="{36FC6D04-03C2-B24F-9AB0-7E43ECDD76BF}" destId="{2B373D19-7B82-DA4C-AFED-D1AC7A25B977}" srcOrd="6" destOrd="0" presId="urn:microsoft.com/office/officeart/2005/8/layout/default"/>
    <dgm:cxn modelId="{84AB0373-C9E0-284D-8A5B-E77C6B69A220}" type="presParOf" srcId="{36FC6D04-03C2-B24F-9AB0-7E43ECDD76BF}" destId="{0CD88281-0C54-2B4B-A803-80AC3390ACF9}" srcOrd="7" destOrd="0" presId="urn:microsoft.com/office/officeart/2005/8/layout/default"/>
    <dgm:cxn modelId="{638645C1-51CE-9C4E-B3EF-22F8543F619C}" type="presParOf" srcId="{36FC6D04-03C2-B24F-9AB0-7E43ECDD76BF}" destId="{CC71AD8A-C78E-6541-B3D7-BE304084B99A}" srcOrd="8" destOrd="0" presId="urn:microsoft.com/office/officeart/2005/8/layout/default"/>
    <dgm:cxn modelId="{8546D3C7-7A12-814E-A587-A1EE9FCCCD98}" type="presParOf" srcId="{36FC6D04-03C2-B24F-9AB0-7E43ECDD76BF}" destId="{37B99B7B-F0FB-D844-BA34-B72FFAA411C9}" srcOrd="9" destOrd="0" presId="urn:microsoft.com/office/officeart/2005/8/layout/default"/>
    <dgm:cxn modelId="{B50F7550-55C1-BD44-AD36-A7B61DC415AD}" type="presParOf" srcId="{36FC6D04-03C2-B24F-9AB0-7E43ECDD76BF}" destId="{2C7220B0-A546-904E-B93F-EC86840C6434}" srcOrd="10" destOrd="0" presId="urn:microsoft.com/office/officeart/2005/8/layout/default"/>
    <dgm:cxn modelId="{D7031143-58CB-6B47-9ED1-806D0707C846}" type="presParOf" srcId="{36FC6D04-03C2-B24F-9AB0-7E43ECDD76BF}" destId="{30EF797A-FF4A-F14D-B8BE-C3D6EF02B6FA}" srcOrd="11" destOrd="0" presId="urn:microsoft.com/office/officeart/2005/8/layout/default"/>
    <dgm:cxn modelId="{0D8220D0-431B-2D48-86C8-C141751490FE}" type="presParOf" srcId="{36FC6D04-03C2-B24F-9AB0-7E43ECDD76BF}" destId="{F8CFBE2E-8383-4C47-937B-646247D7FF9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56F71-BE26-3D43-AC4A-9FCA21D80389}">
      <dsp:nvSpPr>
        <dsp:cNvPr id="0" name=""/>
        <dsp:cNvSpPr/>
      </dsp:nvSpPr>
      <dsp:spPr>
        <a:xfrm>
          <a:off x="682483" y="806"/>
          <a:ext cx="1381403" cy="1133804"/>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4272B-7F1C-9349-9C50-7225671E2AD4}">
      <dsp:nvSpPr>
        <dsp:cNvPr id="0" name=""/>
        <dsp:cNvSpPr/>
      </dsp:nvSpPr>
      <dsp:spPr>
        <a:xfrm>
          <a:off x="589650" y="1107564"/>
          <a:ext cx="1567070" cy="58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CA" sz="1600" b="0" i="0" kern="1200" dirty="0"/>
            <a:t>Written reports</a:t>
          </a:r>
          <a:endParaRPr lang="es-CO" sz="1600" kern="1200" dirty="0"/>
        </a:p>
      </dsp:txBody>
      <dsp:txXfrm>
        <a:off x="589650" y="1107564"/>
        <a:ext cx="1567070" cy="581383"/>
      </dsp:txXfrm>
    </dsp:sp>
    <dsp:sp modelId="{21518654-8C5F-764A-ACCE-C93F9BDD6864}">
      <dsp:nvSpPr>
        <dsp:cNvPr id="0" name=""/>
        <dsp:cNvSpPr/>
      </dsp:nvSpPr>
      <dsp:spPr>
        <a:xfrm>
          <a:off x="2313493" y="14329"/>
          <a:ext cx="1567070" cy="1079711"/>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96BAF-5E04-2B48-AF99-925D70A26A1E}">
      <dsp:nvSpPr>
        <dsp:cNvPr id="0" name=""/>
        <dsp:cNvSpPr/>
      </dsp:nvSpPr>
      <dsp:spPr>
        <a:xfrm>
          <a:off x="2313493" y="1094040"/>
          <a:ext cx="1567070" cy="58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CA" sz="1600" b="0" i="0" kern="1200" dirty="0"/>
            <a:t>Conversations</a:t>
          </a:r>
          <a:endParaRPr lang="es-CO" sz="1600" kern="1200" dirty="0"/>
        </a:p>
      </dsp:txBody>
      <dsp:txXfrm>
        <a:off x="2313493" y="1094040"/>
        <a:ext cx="1567070" cy="581383"/>
      </dsp:txXfrm>
    </dsp:sp>
    <dsp:sp modelId="{15BF3095-0161-FC42-887D-EA1E15520703}">
      <dsp:nvSpPr>
        <dsp:cNvPr id="0" name=""/>
        <dsp:cNvSpPr/>
      </dsp:nvSpPr>
      <dsp:spPr>
        <a:xfrm>
          <a:off x="4037336" y="36096"/>
          <a:ext cx="1567070" cy="1079711"/>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B81DC0-7397-D94F-A739-CBD12BD715CB}">
      <dsp:nvSpPr>
        <dsp:cNvPr id="0" name=""/>
        <dsp:cNvSpPr/>
      </dsp:nvSpPr>
      <dsp:spPr>
        <a:xfrm>
          <a:off x="4037336" y="1094040"/>
          <a:ext cx="1567070" cy="58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CA" sz="1600" b="0" i="0" kern="1200" dirty="0"/>
            <a:t>Emails</a:t>
          </a:r>
          <a:endParaRPr lang="es-CO" sz="1600" kern="1200" dirty="0"/>
        </a:p>
      </dsp:txBody>
      <dsp:txXfrm>
        <a:off x="4037336" y="1094040"/>
        <a:ext cx="1567070" cy="581383"/>
      </dsp:txXfrm>
    </dsp:sp>
    <dsp:sp modelId="{60559549-4954-7F46-A73A-5EA54CAAE0F9}">
      <dsp:nvSpPr>
        <dsp:cNvPr id="0" name=""/>
        <dsp:cNvSpPr/>
      </dsp:nvSpPr>
      <dsp:spPr>
        <a:xfrm>
          <a:off x="5761179" y="14329"/>
          <a:ext cx="1567070" cy="1079711"/>
        </a:xfrm>
        <a:prstGeom prst="round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C2F07E-962C-4642-8E51-5480DC7D0438}">
      <dsp:nvSpPr>
        <dsp:cNvPr id="0" name=""/>
        <dsp:cNvSpPr/>
      </dsp:nvSpPr>
      <dsp:spPr>
        <a:xfrm>
          <a:off x="5761179" y="1094040"/>
          <a:ext cx="1567070" cy="58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CA" sz="1600" b="0" i="0" kern="1200" dirty="0"/>
            <a:t>Formal status reports</a:t>
          </a:r>
          <a:endParaRPr lang="es-CO" sz="1600" kern="1200" dirty="0"/>
        </a:p>
      </dsp:txBody>
      <dsp:txXfrm>
        <a:off x="5761179" y="1094040"/>
        <a:ext cx="1567070" cy="581383"/>
      </dsp:txXfrm>
    </dsp:sp>
    <dsp:sp modelId="{5B4156D4-E667-FD46-A8BF-838707C568AE}">
      <dsp:nvSpPr>
        <dsp:cNvPr id="0" name=""/>
        <dsp:cNvSpPr/>
      </dsp:nvSpPr>
      <dsp:spPr>
        <a:xfrm>
          <a:off x="660238" y="1856878"/>
          <a:ext cx="1425892" cy="1026956"/>
        </a:xfrm>
        <a:prstGeom prst="round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9CAAB3-49C5-C246-A434-4FD4864C9939}">
      <dsp:nvSpPr>
        <dsp:cNvPr id="0" name=""/>
        <dsp:cNvSpPr/>
      </dsp:nvSpPr>
      <dsp:spPr>
        <a:xfrm>
          <a:off x="589650" y="2910212"/>
          <a:ext cx="1567070" cy="58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CA" sz="1600" b="0" i="0" kern="1200" dirty="0"/>
            <a:t>Meetings </a:t>
          </a:r>
          <a:endParaRPr lang="es-CO" sz="1600" kern="1200" dirty="0"/>
        </a:p>
      </dsp:txBody>
      <dsp:txXfrm>
        <a:off x="589650" y="2910212"/>
        <a:ext cx="1567070" cy="581383"/>
      </dsp:txXfrm>
    </dsp:sp>
    <dsp:sp modelId="{3BEA7018-6F4E-5048-8E99-D4894ECE1897}">
      <dsp:nvSpPr>
        <dsp:cNvPr id="0" name=""/>
        <dsp:cNvSpPr/>
      </dsp:nvSpPr>
      <dsp:spPr>
        <a:xfrm>
          <a:off x="2435967" y="1845654"/>
          <a:ext cx="1322121" cy="1071851"/>
        </a:xfrm>
        <a:prstGeom prst="round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AEAE65-4C7D-F747-9FD7-D570F1FD5731}">
      <dsp:nvSpPr>
        <dsp:cNvPr id="0" name=""/>
        <dsp:cNvSpPr/>
      </dsp:nvSpPr>
      <dsp:spPr>
        <a:xfrm>
          <a:off x="2313493" y="2921435"/>
          <a:ext cx="1567070" cy="58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CA" sz="1600" b="0" i="0" kern="1200" dirty="0"/>
            <a:t>Online databases</a:t>
          </a:r>
          <a:endParaRPr lang="es-CO" sz="1600" kern="1200" dirty="0"/>
        </a:p>
      </dsp:txBody>
      <dsp:txXfrm>
        <a:off x="2313493" y="2921435"/>
        <a:ext cx="1567070" cy="581383"/>
      </dsp:txXfrm>
    </dsp:sp>
    <dsp:sp modelId="{295507E6-401F-EE49-B82D-7A97124AFAC1}">
      <dsp:nvSpPr>
        <dsp:cNvPr id="0" name=""/>
        <dsp:cNvSpPr/>
      </dsp:nvSpPr>
      <dsp:spPr>
        <a:xfrm>
          <a:off x="4158032" y="1867470"/>
          <a:ext cx="1325678" cy="984588"/>
        </a:xfrm>
        <a:prstGeom prst="round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49A924-B06D-BA4A-9EDB-61EF71C8D993}">
      <dsp:nvSpPr>
        <dsp:cNvPr id="0" name=""/>
        <dsp:cNvSpPr/>
      </dsp:nvSpPr>
      <dsp:spPr>
        <a:xfrm>
          <a:off x="4037336" y="2899620"/>
          <a:ext cx="1567070" cy="58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CA" sz="1600" b="0" i="0" kern="1200" dirty="0"/>
            <a:t>Online schedules</a:t>
          </a:r>
          <a:endParaRPr lang="es-CO" sz="1600" kern="1200" dirty="0"/>
        </a:p>
      </dsp:txBody>
      <dsp:txXfrm>
        <a:off x="4037336" y="2899620"/>
        <a:ext cx="1567070" cy="581383"/>
      </dsp:txXfrm>
    </dsp:sp>
    <dsp:sp modelId="{88659263-AEDD-0E4C-A44B-90343645C9F8}">
      <dsp:nvSpPr>
        <dsp:cNvPr id="0" name=""/>
        <dsp:cNvSpPr/>
      </dsp:nvSpPr>
      <dsp:spPr>
        <a:xfrm>
          <a:off x="5891003" y="1851109"/>
          <a:ext cx="1307422" cy="1050030"/>
        </a:xfrm>
        <a:prstGeom prst="round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A3B171-169A-9A4A-87A9-F38346285801}">
      <dsp:nvSpPr>
        <dsp:cNvPr id="0" name=""/>
        <dsp:cNvSpPr/>
      </dsp:nvSpPr>
      <dsp:spPr>
        <a:xfrm>
          <a:off x="5761179" y="2915980"/>
          <a:ext cx="1567070" cy="581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CA" sz="1600" b="0" i="0" kern="1200" dirty="0"/>
            <a:t>Project websites</a:t>
          </a:r>
          <a:endParaRPr lang="es-CO" sz="1600" kern="1200" dirty="0"/>
        </a:p>
      </dsp:txBody>
      <dsp:txXfrm>
        <a:off x="5761179" y="2915980"/>
        <a:ext cx="1567070" cy="581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42A6F-5293-4540-934F-7EC078804220}">
      <dsp:nvSpPr>
        <dsp:cNvPr id="0" name=""/>
        <dsp:cNvSpPr/>
      </dsp:nvSpPr>
      <dsp:spPr>
        <a:xfrm>
          <a:off x="2496" y="420559"/>
          <a:ext cx="1980373" cy="11882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Project status reports</a:t>
          </a:r>
          <a:endParaRPr lang="es-CO" sz="1800" kern="1200" dirty="0"/>
        </a:p>
      </dsp:txBody>
      <dsp:txXfrm>
        <a:off x="2496" y="420559"/>
        <a:ext cx="1980373" cy="1188224"/>
      </dsp:txXfrm>
    </dsp:sp>
    <dsp:sp modelId="{7FD0CD20-2DEF-264A-AD9F-3CAB83BAFECE}">
      <dsp:nvSpPr>
        <dsp:cNvPr id="0" name=""/>
        <dsp:cNvSpPr/>
      </dsp:nvSpPr>
      <dsp:spPr>
        <a:xfrm>
          <a:off x="2180907" y="420559"/>
          <a:ext cx="1980373" cy="11882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Project scope statements</a:t>
          </a:r>
          <a:endParaRPr lang="es-CO" sz="1800" kern="1200" dirty="0"/>
        </a:p>
      </dsp:txBody>
      <dsp:txXfrm>
        <a:off x="2180907" y="420559"/>
        <a:ext cx="1980373" cy="1188224"/>
      </dsp:txXfrm>
    </dsp:sp>
    <dsp:sp modelId="{EF8189D7-A5E4-0246-B9D6-F3002C56308A}">
      <dsp:nvSpPr>
        <dsp:cNvPr id="0" name=""/>
        <dsp:cNvSpPr/>
      </dsp:nvSpPr>
      <dsp:spPr>
        <a:xfrm>
          <a:off x="4359318" y="420559"/>
          <a:ext cx="1980373" cy="11882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Project update reports</a:t>
          </a:r>
          <a:endParaRPr lang="es-CO" sz="1800" kern="1200" dirty="0"/>
        </a:p>
      </dsp:txBody>
      <dsp:txXfrm>
        <a:off x="4359318" y="420559"/>
        <a:ext cx="1980373" cy="1188224"/>
      </dsp:txXfrm>
    </dsp:sp>
    <dsp:sp modelId="{2B373D19-7B82-DA4C-AFED-D1AC7A25B977}">
      <dsp:nvSpPr>
        <dsp:cNvPr id="0" name=""/>
        <dsp:cNvSpPr/>
      </dsp:nvSpPr>
      <dsp:spPr>
        <a:xfrm>
          <a:off x="6537729" y="420559"/>
          <a:ext cx="1980373" cy="11882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Project baseline information</a:t>
          </a:r>
          <a:endParaRPr lang="es-CO" sz="1800" kern="1200" dirty="0"/>
        </a:p>
      </dsp:txBody>
      <dsp:txXfrm>
        <a:off x="6537729" y="420559"/>
        <a:ext cx="1980373" cy="1188224"/>
      </dsp:txXfrm>
    </dsp:sp>
    <dsp:sp modelId="{CC71AD8A-C78E-6541-B3D7-BE304084B99A}">
      <dsp:nvSpPr>
        <dsp:cNvPr id="0" name=""/>
        <dsp:cNvSpPr/>
      </dsp:nvSpPr>
      <dsp:spPr>
        <a:xfrm>
          <a:off x="1091701" y="1806820"/>
          <a:ext cx="1980373" cy="11882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Risk Management plans and updates</a:t>
          </a:r>
          <a:endParaRPr lang="es-CO" sz="1800" kern="1200" dirty="0"/>
        </a:p>
      </dsp:txBody>
      <dsp:txXfrm>
        <a:off x="1091701" y="1806820"/>
        <a:ext cx="1980373" cy="1188224"/>
      </dsp:txXfrm>
    </dsp:sp>
    <dsp:sp modelId="{2C7220B0-A546-904E-B93F-EC86840C6434}">
      <dsp:nvSpPr>
        <dsp:cNvPr id="0" name=""/>
        <dsp:cNvSpPr/>
      </dsp:nvSpPr>
      <dsp:spPr>
        <a:xfrm>
          <a:off x="3270113" y="1806820"/>
          <a:ext cx="1980373" cy="11882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Performance measurements (project and team)</a:t>
          </a:r>
          <a:endParaRPr lang="es-CO" sz="1800" kern="1200" dirty="0"/>
        </a:p>
      </dsp:txBody>
      <dsp:txXfrm>
        <a:off x="3270113" y="1806820"/>
        <a:ext cx="1980373" cy="1188224"/>
      </dsp:txXfrm>
    </dsp:sp>
    <dsp:sp modelId="{F8CFBE2E-8383-4C47-937B-646247D7FF9A}">
      <dsp:nvSpPr>
        <dsp:cNvPr id="0" name=""/>
        <dsp:cNvSpPr/>
      </dsp:nvSpPr>
      <dsp:spPr>
        <a:xfrm>
          <a:off x="5448524" y="1806820"/>
          <a:ext cx="1980373" cy="11882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Project acceptance/approval</a:t>
          </a:r>
          <a:endParaRPr lang="es-CO" sz="1800" kern="1200" dirty="0"/>
        </a:p>
      </dsp:txBody>
      <dsp:txXfrm>
        <a:off x="5448524" y="1806820"/>
        <a:ext cx="1980373" cy="118822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f6319124d5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f6319124d5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f6319124d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f6319124d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f6319124d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f6319124d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rgbClr val="373D3F"/>
                </a:solidFill>
                <a:highlight>
                  <a:srgbClr val="FFFFFF"/>
                </a:highlight>
              </a:rPr>
              <a:t>The communications planning process concerns defining the types of information you will deliver, who will receive it, the format for communicating it, and the timing of its release and distribution. </a:t>
            </a:r>
            <a:endParaRPr sz="1500">
              <a:solidFill>
                <a:srgbClr val="434343"/>
              </a:solidFill>
            </a:endParaRPr>
          </a:p>
          <a:p>
            <a:pPr marL="0" lvl="0" indent="0" algn="l" rtl="0">
              <a:lnSpc>
                <a:spcPct val="150000"/>
              </a:lnSpc>
              <a:spcBef>
                <a:spcPts val="2000"/>
              </a:spcBef>
              <a:spcAft>
                <a:spcPts val="0"/>
              </a:spcAft>
              <a:buNone/>
            </a:pPr>
            <a:endParaRPr sz="1350">
              <a:solidFill>
                <a:srgbClr val="373D3F"/>
              </a:solidFill>
              <a:latin typeface="Montserrat"/>
              <a:ea typeface="Montserrat"/>
              <a:cs typeface="Montserrat"/>
              <a:sym typeface="Montserrat"/>
            </a:endParaRPr>
          </a:p>
          <a:p>
            <a:pPr marL="0" lvl="0" indent="0" algn="l" rtl="0">
              <a:lnSpc>
                <a:spcPct val="150000"/>
              </a:lnSpc>
              <a:spcBef>
                <a:spcPts val="2000"/>
              </a:spcBef>
              <a:spcAft>
                <a:spcPts val="0"/>
              </a:spcAft>
              <a:buClr>
                <a:schemeClr val="dk1"/>
              </a:buClr>
              <a:buSzPts val="1100"/>
              <a:buFont typeface="Arial"/>
              <a:buNone/>
            </a:pPr>
            <a:r>
              <a:rPr lang="en" sz="1500">
                <a:solidFill>
                  <a:srgbClr val="373D3F"/>
                </a:solidFill>
              </a:rPr>
              <a:t>90% of a project manager’s job is spent on communication, so it’s important to make sure everybody gets the right message at the right time.</a:t>
            </a:r>
            <a:endParaRPr sz="1500">
              <a:solidFill>
                <a:srgbClr val="373D3F"/>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f6319124d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f6319124d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f6319124d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f6319124d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6319124d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6319124d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6319124d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6319124d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260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f6319124d5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f6319124d5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373D3F"/>
                </a:solidFill>
                <a:highlight>
                  <a:srgbClr val="FFFFFF"/>
                </a:highlight>
                <a:latin typeface="Montserrat"/>
                <a:ea typeface="Montserrat"/>
                <a:cs typeface="Montserrat"/>
                <a:sym typeface="Montserrat"/>
              </a:rPr>
              <a:t>At the very least, you will need to be conversant enough with contract terminology so that you can ensure that a contract proposed by your organization’s legal department adequately translates the project requirements into legal obligations.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6319124d5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6319124d5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373D3F"/>
                </a:solidFill>
                <a:highlight>
                  <a:srgbClr val="FFFFFF"/>
                </a:highlight>
                <a:latin typeface="Montserrat"/>
                <a:ea typeface="Montserrat"/>
                <a:cs typeface="Montserrat"/>
                <a:sym typeface="Montserrat"/>
              </a:rPr>
              <a:t>Understanding how to work in or lead a virtual team is now a fundamental requirement for people in many organizations…. The fact is that leading a virtual team is not like leading a traditional team</a:t>
            </a:r>
            <a:endParaRPr sz="1350">
              <a:solidFill>
                <a:srgbClr val="373D3F"/>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sz="1350">
              <a:solidFill>
                <a:srgbClr val="373D3F"/>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 sz="1350">
                <a:solidFill>
                  <a:srgbClr val="373D3F"/>
                </a:solidFill>
                <a:highlight>
                  <a:srgbClr val="FFFFFF"/>
                </a:highlight>
                <a:latin typeface="Montserrat"/>
                <a:ea typeface="Montserrat"/>
                <a:cs typeface="Montserrat"/>
                <a:sym typeface="Montserrat"/>
              </a:rPr>
              <a:t>People who lead and work on virtual teams need to have special skills, including an understanding of human dynamics and performance without the benefit of normal social cues, knowledge of how to manage across functional areas and national cultures, skill in managing their careers and others without the benefit of face-to-face interactions, and the ability to use leverage and electronic communication technology as their primary means of communicating and collaborating. (Duarte and Tennant Snyder, 2006, p. 4)</a:t>
            </a:r>
            <a:endParaRPr sz="1350">
              <a:solidFill>
                <a:srgbClr val="373D3F"/>
              </a:solidFill>
              <a:highlight>
                <a:srgbClr val="FFFFFF"/>
              </a:highlight>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3"/>
        <p:cNvGrpSpPr/>
        <p:nvPr/>
      </p:nvGrpSpPr>
      <p:grpSpPr>
        <a:xfrm>
          <a:off x="0" y="0"/>
          <a:ext cx="0" cy="0"/>
          <a:chOff x="0" y="0"/>
          <a:chExt cx="0" cy="0"/>
        </a:xfrm>
      </p:grpSpPr>
      <p:grpSp>
        <p:nvGrpSpPr>
          <p:cNvPr id="64" name="Google Shape;64;p11"/>
          <p:cNvGrpSpPr/>
          <p:nvPr/>
        </p:nvGrpSpPr>
        <p:grpSpPr>
          <a:xfrm>
            <a:off x="6098378" y="5"/>
            <a:ext cx="3045625" cy="2030570"/>
            <a:chOff x="6098378" y="5"/>
            <a:chExt cx="3045625" cy="2030570"/>
          </a:xfrm>
        </p:grpSpPr>
        <p:sp>
          <p:nvSpPr>
            <p:cNvPr id="65" name="Google Shape;65;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1" name="Google Shape;71;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2" name="Google Shape;72;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4"/>
          <p:cNvSpPr txBox="1">
            <a:spLocks noGrp="1"/>
          </p:cNvSpPr>
          <p:nvPr>
            <p:ph type="body" idx="1"/>
          </p:nvPr>
        </p:nvSpPr>
        <p:spPr>
          <a:xfrm>
            <a:off x="311700" y="1229875"/>
            <a:ext cx="8520600" cy="1648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 name="Google Shape;31;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 name="Google Shape;34;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9" name="Google Shape;39;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 name="Google Shape;43;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44"/>
        <p:cNvGrpSpPr/>
        <p:nvPr/>
      </p:nvGrpSpPr>
      <p:grpSpPr>
        <a:xfrm>
          <a:off x="0" y="0"/>
          <a:ext cx="0" cy="0"/>
          <a:chOff x="0" y="0"/>
          <a:chExt cx="0" cy="0"/>
        </a:xfrm>
      </p:grpSpPr>
      <p:grpSp>
        <p:nvGrpSpPr>
          <p:cNvPr id="45" name="Google Shape;45;p8"/>
          <p:cNvGrpSpPr/>
          <p:nvPr/>
        </p:nvGrpSpPr>
        <p:grpSpPr>
          <a:xfrm>
            <a:off x="6098378" y="5"/>
            <a:ext cx="3045625" cy="2030570"/>
            <a:chOff x="6098378" y="5"/>
            <a:chExt cx="3045625" cy="2030570"/>
          </a:xfrm>
        </p:grpSpPr>
        <p:sp>
          <p:nvSpPr>
            <p:cNvPr id="46" name="Google Shape;46;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2" name="Google Shape;52;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 name="Google Shape;55;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6" name="Google Shape;56;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7" name="Google Shape;57;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8" name="Google Shape;58;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9" name="Google Shape;59;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2" name="Google Shape;62;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unsplash.com/license" TargetMode="External"/><Relationship Id="rId5" Type="http://schemas.openxmlformats.org/officeDocument/2006/relationships/hyperlink" Target="https://unsplash.com/@linkedinsalesnavigator" TargetMode="External"/><Relationship Id="rId4" Type="http://schemas.openxmlformats.org/officeDocument/2006/relationships/hyperlink" Target="https://unsplash.com/photos/man-in-blue-and-white-plaid-shirt-using-macbook-pro-1LyBcHrH4J8"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campusontario.pressbooks.pub/app/uploads/sites/1657/2021/09/Figure-8.1_final.pn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unsplash.com/license" TargetMode="External"/><Relationship Id="rId5" Type="http://schemas.openxmlformats.org/officeDocument/2006/relationships/hyperlink" Target="https://unsplash.com/@brookecagle?utm_source=unsplash&amp;utm_medium=referral&amp;utm_content=creditCopyText" TargetMode="External"/><Relationship Id="rId4" Type="http://schemas.openxmlformats.org/officeDocument/2006/relationships/hyperlink" Target="https://unsplash.com/photos/a-group-of-friends-at-a-coffee-shop--uHVRvDr7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photos/person-using-phone-and-laptop-gUIJ0YszPi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hyperlink" Target="https://unsplash.com/license" TargetMode="External"/><Relationship Id="rId4" Type="http://schemas.openxmlformats.org/officeDocument/2006/relationships/hyperlink" Target="https://unsplash.com/@austindiste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000" b="1" dirty="0">
                <a:latin typeface="+mj-lt"/>
                <a:ea typeface="Tahoma"/>
                <a:cs typeface="Tahoma"/>
                <a:sym typeface="Tahoma"/>
              </a:rPr>
              <a:t>Strategic Project Management: A Practical Introduction for HR Professionals</a:t>
            </a:r>
            <a:endParaRPr sz="3000" b="1" dirty="0">
              <a:latin typeface="+mj-lt"/>
              <a:ea typeface="Arial"/>
              <a:cs typeface="Arial"/>
              <a:sym typeface="Arial"/>
            </a:endParaRPr>
          </a:p>
        </p:txBody>
      </p:sp>
      <p:sp>
        <p:nvSpPr>
          <p:cNvPr id="80" name="Google Shape;80;p13"/>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p>
            <a:pPr marL="0" lvl="0" indent="0" algn="r" rtl="0">
              <a:lnSpc>
                <a:spcPct val="80000"/>
              </a:lnSpc>
              <a:spcBef>
                <a:spcPts val="0"/>
              </a:spcBef>
              <a:spcAft>
                <a:spcPts val="0"/>
              </a:spcAft>
              <a:buSzPts val="1018"/>
              <a:buNone/>
            </a:pPr>
            <a:r>
              <a:rPr lang="en" sz="2500" dirty="0">
                <a:latin typeface="Arial"/>
                <a:ea typeface="Arial"/>
                <a:cs typeface="Arial"/>
                <a:sym typeface="Arial"/>
              </a:rPr>
              <a:t>Chapter 8: Role of Communication </a:t>
            </a:r>
            <a:endParaRPr sz="2500" dirty="0">
              <a:latin typeface="Arial"/>
              <a:ea typeface="Arial"/>
              <a:cs typeface="Arial"/>
              <a:sym typeface="Arial"/>
            </a:endParaRPr>
          </a:p>
        </p:txBody>
      </p:sp>
      <p:grpSp>
        <p:nvGrpSpPr>
          <p:cNvPr id="7" name="Group 6"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04034C96-4E63-48B2-9C21-ED5342112625}"/>
              </a:ext>
            </a:extLst>
          </p:cNvPr>
          <p:cNvGrpSpPr/>
          <p:nvPr/>
        </p:nvGrpSpPr>
        <p:grpSpPr>
          <a:xfrm>
            <a:off x="598088" y="4380317"/>
            <a:ext cx="7947824" cy="444502"/>
            <a:chOff x="598088" y="4514272"/>
            <a:chExt cx="7947824" cy="444502"/>
          </a:xfrm>
        </p:grpSpPr>
        <p:pic>
          <p:nvPicPr>
            <p:cNvPr id="8" name="Google Shape;92;p23" descr="CC BY-NC-SA 4.0 License Logo">
              <a:extLst>
                <a:ext uri="{FF2B5EF4-FFF2-40B4-BE49-F238E27FC236}">
                  <a16:creationId xmlns:a16="http://schemas.microsoft.com/office/drawing/2014/main" id="{E44060A0-F933-4FD1-AD9F-A3DBB0CDBBA2}"/>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9" name="Google Shape;91;p23">
              <a:extLst>
                <a:ext uri="{FF2B5EF4-FFF2-40B4-BE49-F238E27FC236}">
                  <a16:creationId xmlns:a16="http://schemas.microsoft.com/office/drawing/2014/main" id="{F06AA224-511F-4488-A716-AD0B6282D4A5}"/>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 sz="1100" b="0" i="0" u="none" strike="noStrike" cap="none" dirty="0">
                  <a:solidFill>
                    <a:schemeClr val="bg1"/>
                  </a:solidFill>
                  <a:latin typeface="Calibri"/>
                  <a:ea typeface="Calibri"/>
                  <a:cs typeface="Calibri"/>
                  <a:sym typeface="Calibri"/>
                </a:rPr>
                <a:t>Unless otherwise noted, this work is licensed under a </a:t>
              </a:r>
              <a:r>
                <a:rPr lang="en"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lang="en" sz="11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t>
              </a:r>
              <a:r>
                <a:rPr lang="en"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ommons </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Attribution-</a:t>
              </a:r>
              <a:r>
                <a:rPr lang="en-US" sz="1100" b="0" i="0" u="none" strike="noStrike" cap="none"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NonCommercial</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r>
                <a:rPr lang="en-US" sz="1100" b="0" i="0" u="none" strike="noStrike" cap="none"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ShareAlike</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4.0 International (CC BY-NC-SA 4.0)</a:t>
              </a:r>
              <a:r>
                <a:rPr lang="en-US" sz="1100" b="0" i="0" u="none" strike="noStrike" cap="none" dirty="0">
                  <a:solidFill>
                    <a:schemeClr val="bg1"/>
                  </a:solidFill>
                  <a:latin typeface="Calibri"/>
                  <a:ea typeface="Calibri"/>
                  <a:cs typeface="Calibri"/>
                  <a:sym typeface="Calibri"/>
                </a:rPr>
                <a:t> license</a:t>
              </a:r>
              <a:r>
                <a:rPr lang="en" sz="1100" b="0" i="0" u="none" strike="noStrike" cap="none" dirty="0">
                  <a:solidFill>
                    <a:schemeClr val="bg1"/>
                  </a:solidFill>
                  <a:latin typeface="Calibri"/>
                  <a:ea typeface="Calibri"/>
                  <a:cs typeface="Calibri"/>
                  <a:sym typeface="Calibri"/>
                </a:rPr>
                <a:t>. Feel free to use, modify, reuse or redistribute </a:t>
              </a:r>
              <a:r>
                <a:rPr lang="en" sz="1100" dirty="0">
                  <a:solidFill>
                    <a:schemeClr val="bg1"/>
                  </a:solidFill>
                  <a:latin typeface="Calibri"/>
                  <a:ea typeface="Calibri"/>
                  <a:cs typeface="Calibri"/>
                  <a:sym typeface="Calibri"/>
                </a:rPr>
                <a:t>any portion of </a:t>
              </a:r>
              <a:r>
                <a:rPr lang="en" sz="1100" b="0" i="0" u="none" strike="noStrike" cap="none" dirty="0">
                  <a:solidFill>
                    <a:schemeClr val="bg1"/>
                  </a:solidFill>
                  <a:latin typeface="Calibri"/>
                  <a:ea typeface="Calibri"/>
                  <a:cs typeface="Calibri"/>
                  <a:sym typeface="Calibri"/>
                </a:rPr>
                <a:t>this presentation.</a:t>
              </a:r>
              <a:endParaRPr sz="1100" dirty="0">
                <a:solidFill>
                  <a:schemeClr val="bg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2" name="Title 1">
            <a:extLst>
              <a:ext uri="{FF2B5EF4-FFF2-40B4-BE49-F238E27FC236}">
                <a16:creationId xmlns:a16="http://schemas.microsoft.com/office/drawing/2014/main" id="{7D5A7F98-24D5-493F-999C-40FDC476656A}"/>
              </a:ext>
            </a:extLst>
          </p:cNvPr>
          <p:cNvSpPr>
            <a:spLocks noGrp="1"/>
          </p:cNvSpPr>
          <p:nvPr>
            <p:ph type="title"/>
          </p:nvPr>
        </p:nvSpPr>
        <p:spPr/>
        <p:txBody>
          <a:bodyPr>
            <a:noAutofit/>
          </a:bodyPr>
          <a:lstStyle/>
          <a:p>
            <a:r>
              <a:rPr lang="en" b="1" dirty="0">
                <a:latin typeface="Arial"/>
                <a:ea typeface="Arial"/>
                <a:cs typeface="Arial"/>
                <a:sym typeface="Arial"/>
              </a:rPr>
              <a:t>8.5 Communication and Virtual Teams</a:t>
            </a:r>
            <a:endParaRPr lang="en-US" dirty="0"/>
          </a:p>
        </p:txBody>
      </p:sp>
      <p:sp>
        <p:nvSpPr>
          <p:cNvPr id="133" name="Google Shape;133;p21"/>
          <p:cNvSpPr txBox="1">
            <a:spLocks noGrp="1"/>
          </p:cNvSpPr>
          <p:nvPr>
            <p:ph type="body" idx="1"/>
          </p:nvPr>
        </p:nvSpPr>
        <p:spPr>
          <a:xfrm>
            <a:off x="311700" y="1105144"/>
            <a:ext cx="5152666" cy="3395750"/>
          </a:xfrm>
          <a:prstGeom prst="rect">
            <a:avLst/>
          </a:prstGeom>
        </p:spPr>
        <p:txBody>
          <a:bodyPr spcFirstLastPara="1" wrap="square" lIns="91425" tIns="91425" rIns="91425" bIns="91425" anchor="t" anchorCtr="0">
            <a:normAutofit fontScale="92500" lnSpcReduction="10000"/>
          </a:bodyPr>
          <a:lstStyle/>
          <a:p>
            <a:pPr marL="342900">
              <a:spcAft>
                <a:spcPts val="1200"/>
              </a:spcAft>
              <a:buFont typeface="Arial" panose="020B0604020202020204" pitchFamily="34" charset="0"/>
              <a:buChar char="•"/>
            </a:pPr>
            <a:r>
              <a:rPr lang="en-CA" sz="2000" dirty="0">
                <a:solidFill>
                  <a:srgbClr val="000000"/>
                </a:solidFill>
                <a:latin typeface="Arial"/>
                <a:ea typeface="Arial"/>
                <a:cs typeface="Arial"/>
                <a:sym typeface="Arial"/>
              </a:rPr>
              <a:t>Communication options include video conferencing, text messages, email</a:t>
            </a:r>
          </a:p>
          <a:p>
            <a:pPr marL="342900">
              <a:spcAft>
                <a:spcPts val="1200"/>
              </a:spcAft>
              <a:buFont typeface="Arial" panose="020B0604020202020204" pitchFamily="34" charset="0"/>
              <a:buChar char="•"/>
            </a:pPr>
            <a:r>
              <a:rPr lang="en-CA" sz="2000" dirty="0">
                <a:solidFill>
                  <a:srgbClr val="000000"/>
                </a:solidFill>
                <a:latin typeface="Arial"/>
                <a:ea typeface="Arial"/>
                <a:cs typeface="Arial"/>
                <a:sym typeface="Arial"/>
              </a:rPr>
              <a:t>Project Managers need to be clear and communicate facts</a:t>
            </a:r>
          </a:p>
          <a:p>
            <a:pPr marL="342900">
              <a:spcAft>
                <a:spcPts val="1200"/>
              </a:spcAft>
              <a:buFont typeface="Arial" panose="020B0604020202020204" pitchFamily="34" charset="0"/>
              <a:buChar char="•"/>
            </a:pPr>
            <a:r>
              <a:rPr lang="en-CA" sz="2000" dirty="0">
                <a:solidFill>
                  <a:srgbClr val="000000"/>
                </a:solidFill>
                <a:latin typeface="Arial"/>
                <a:ea typeface="Arial"/>
                <a:cs typeface="Arial"/>
                <a:sym typeface="Arial"/>
              </a:rPr>
              <a:t>To enrich the virtual experience, Project Managers need a code of conduct, develop norms, get the team to “show” their work, be flexible and stay in touch with the team regularly</a:t>
            </a:r>
            <a:endParaRPr sz="2000" dirty="0">
              <a:solidFill>
                <a:srgbClr val="000000"/>
              </a:solidFill>
              <a:latin typeface="Arial"/>
              <a:ea typeface="Arial"/>
              <a:cs typeface="Arial"/>
              <a:sym typeface="Arial"/>
            </a:endParaRPr>
          </a:p>
        </p:txBody>
      </p:sp>
      <p:pic>
        <p:nvPicPr>
          <p:cNvPr id="4" name="Imagen 3">
            <a:extLst>
              <a:ext uri="{FF2B5EF4-FFF2-40B4-BE49-F238E27FC236}">
                <a16:creationId xmlns:a16="http://schemas.microsoft.com/office/drawing/2014/main" id="{FC0EFF68-5500-7E0A-D8E7-8C66EDAFB1A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39282" y="1463815"/>
            <a:ext cx="3209284" cy="2140599"/>
          </a:xfrm>
          <a:prstGeom prst="rect">
            <a:avLst/>
          </a:prstGeom>
        </p:spPr>
      </p:pic>
      <p:sp>
        <p:nvSpPr>
          <p:cNvPr id="5" name="CuadroTexto 4">
            <a:extLst>
              <a:ext uri="{FF2B5EF4-FFF2-40B4-BE49-F238E27FC236}">
                <a16:creationId xmlns:a16="http://schemas.microsoft.com/office/drawing/2014/main" id="{305190F7-3983-D8F0-E3EA-3F24A5203E9F}"/>
              </a:ext>
            </a:extLst>
          </p:cNvPr>
          <p:cNvSpPr txBox="1"/>
          <p:nvPr/>
        </p:nvSpPr>
        <p:spPr>
          <a:xfrm>
            <a:off x="5739282" y="3662148"/>
            <a:ext cx="3193503" cy="400110"/>
          </a:xfrm>
          <a:prstGeom prst="rect">
            <a:avLst/>
          </a:prstGeom>
          <a:noFill/>
        </p:spPr>
        <p:txBody>
          <a:bodyPr wrap="none" rtlCol="0">
            <a:spAutoFit/>
          </a:bodyPr>
          <a:lstStyle/>
          <a:p>
            <a:r>
              <a:rPr lang="en-CA" sz="1000" i="1" dirty="0">
                <a:hlinkClick r:id="rId4"/>
              </a:rPr>
              <a:t>Photo</a:t>
            </a:r>
            <a:r>
              <a:rPr lang="en-CA" sz="1000" i="1" dirty="0"/>
              <a:t> by </a:t>
            </a:r>
            <a:r>
              <a:rPr lang="en-CA" sz="1000" i="1" dirty="0">
                <a:hlinkClick r:id="rId5"/>
              </a:rPr>
              <a:t>LinkedIn Sales Solutions</a:t>
            </a:r>
            <a:r>
              <a:rPr lang="en-CA" sz="1000" i="1" dirty="0"/>
              <a:t>, </a:t>
            </a:r>
            <a:r>
              <a:rPr lang="en-CA" sz="1000" i="1" dirty="0">
                <a:hlinkClick r:id="rId6"/>
              </a:rPr>
              <a:t>Unsplash License</a:t>
            </a:r>
            <a:endParaRPr lang="en-CA" sz="1000" i="1" dirty="0"/>
          </a:p>
          <a:p>
            <a:endParaRPr lang="en-CA" sz="1000"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3" name="Title 2">
            <a:extLst>
              <a:ext uri="{FF2B5EF4-FFF2-40B4-BE49-F238E27FC236}">
                <a16:creationId xmlns:a16="http://schemas.microsoft.com/office/drawing/2014/main" id="{D6E1DFD7-C97A-4CB0-B053-6AF1BA365AD2}"/>
              </a:ext>
            </a:extLst>
          </p:cNvPr>
          <p:cNvSpPr>
            <a:spLocks noGrp="1"/>
          </p:cNvSpPr>
          <p:nvPr>
            <p:ph type="title"/>
          </p:nvPr>
        </p:nvSpPr>
        <p:spPr/>
        <p:txBody>
          <a:bodyPr>
            <a:noAutofit/>
          </a:bodyPr>
          <a:lstStyle/>
          <a:p>
            <a:r>
              <a:rPr lang="en" b="1" dirty="0">
                <a:latin typeface="Arial"/>
                <a:ea typeface="Arial"/>
                <a:cs typeface="Arial"/>
                <a:sym typeface="Arial"/>
              </a:rPr>
              <a:t>8.5 The Special Role of Trust on a Virtual Project</a:t>
            </a:r>
            <a:endParaRPr lang="en-US" dirty="0"/>
          </a:p>
        </p:txBody>
      </p:sp>
      <p:sp>
        <p:nvSpPr>
          <p:cNvPr id="147" name="Google Shape;147;p23"/>
          <p:cNvSpPr txBox="1">
            <a:spLocks noGrp="1"/>
          </p:cNvSpPr>
          <p:nvPr>
            <p:ph type="body" idx="1"/>
          </p:nvPr>
        </p:nvSpPr>
        <p:spPr>
          <a:xfrm>
            <a:off x="311700" y="1502229"/>
            <a:ext cx="8520600" cy="3100642"/>
          </a:xfrm>
          <a:prstGeom prst="rect">
            <a:avLst/>
          </a:prstGeom>
        </p:spPr>
        <p:txBody>
          <a:bodyPr spcFirstLastPara="1" wrap="square" lIns="91425" tIns="91425" rIns="91425" bIns="91425" anchor="t" anchorCtr="0">
            <a:noAutofit/>
          </a:bodyPr>
          <a:lstStyle/>
          <a:p>
            <a:pPr marL="342900">
              <a:spcAft>
                <a:spcPts val="1200"/>
              </a:spcAft>
              <a:buFont typeface="Arial" panose="020B0604020202020204" pitchFamily="34" charset="0"/>
              <a:buChar char="•"/>
            </a:pPr>
            <a:r>
              <a:rPr lang="en-CA" sz="1600" dirty="0">
                <a:solidFill>
                  <a:srgbClr val="000000"/>
                </a:solidFill>
                <a:latin typeface="Arial"/>
                <a:ea typeface="Arial"/>
                <a:cs typeface="Arial"/>
                <a:sym typeface="Arial"/>
              </a:rPr>
              <a:t>Problems can erode with virtual teams, it comes down to failure to communicate</a:t>
            </a:r>
          </a:p>
          <a:p>
            <a:pPr marL="342900">
              <a:spcAft>
                <a:spcPts val="1200"/>
              </a:spcAft>
              <a:buFont typeface="Arial" panose="020B0604020202020204" pitchFamily="34" charset="0"/>
              <a:buChar char="•"/>
            </a:pPr>
            <a:r>
              <a:rPr lang="en-CA" sz="1600" dirty="0">
                <a:solidFill>
                  <a:srgbClr val="000000"/>
                </a:solidFill>
                <a:latin typeface="Arial"/>
                <a:ea typeface="Arial"/>
                <a:cs typeface="Arial"/>
                <a:sym typeface="Arial"/>
              </a:rPr>
              <a:t>Project Managers need to ensure technology is reliable and the team knows how to use it, share personal information among the team before virtual meetings, use video conferencing when possible so the team can see each other.</a:t>
            </a:r>
          </a:p>
          <a:p>
            <a:pPr marL="342900">
              <a:spcAft>
                <a:spcPts val="1200"/>
              </a:spcAft>
              <a:buFont typeface="Arial" panose="020B0604020202020204" pitchFamily="34" charset="0"/>
              <a:buChar char="•"/>
            </a:pPr>
            <a:r>
              <a:rPr lang="en-CA" sz="1600" dirty="0">
                <a:solidFill>
                  <a:srgbClr val="000000"/>
                </a:solidFill>
                <a:latin typeface="Arial"/>
                <a:ea typeface="Arial"/>
                <a:cs typeface="Arial"/>
                <a:sym typeface="Arial"/>
              </a:rPr>
              <a:t>Clear communication results in perceived reliability which results in trust </a:t>
            </a:r>
            <a:endParaRPr sz="1600" dirty="0">
              <a:solidFill>
                <a:srgbClr val="000000"/>
              </a:solidFill>
              <a:latin typeface="Arial"/>
              <a:ea typeface="Arial"/>
              <a:cs typeface="Arial"/>
              <a:sym typeface="Arial"/>
            </a:endParaRPr>
          </a:p>
        </p:txBody>
      </p:sp>
      <p:pic>
        <p:nvPicPr>
          <p:cNvPr id="2050" name="Picture 2" descr="Clear communication leads to perceived reliability and trust. ">
            <a:hlinkClick r:id="rId3"/>
            <a:extLst>
              <a:ext uri="{FF2B5EF4-FFF2-40B4-BE49-F238E27FC236}">
                <a16:creationId xmlns:a16="http://schemas.microsoft.com/office/drawing/2014/main" id="{016BDBF3-6DC1-D934-D529-FDD641FD5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606" y="3829991"/>
            <a:ext cx="4095750" cy="66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927886D-D350-451E-BA8A-AA892B558620}"/>
              </a:ext>
            </a:extLst>
          </p:cNvPr>
          <p:cNvSpPr/>
          <p:nvPr/>
        </p:nvSpPr>
        <p:spPr>
          <a:xfrm>
            <a:off x="3331660" y="4619498"/>
            <a:ext cx="2627642" cy="230832"/>
          </a:xfrm>
          <a:prstGeom prst="rect">
            <a:avLst/>
          </a:prstGeom>
        </p:spPr>
        <p:txBody>
          <a:bodyPr wrap="none">
            <a:spAutoFit/>
          </a:bodyPr>
          <a:lstStyle/>
          <a:p>
            <a:r>
              <a:rPr lang="en-CA" sz="900" i="1" dirty="0">
                <a:solidFill>
                  <a:schemeClr val="tx1"/>
                </a:solidFill>
              </a:rPr>
              <a:t>Figure 8‑1: The benefits of clear communication</a:t>
            </a:r>
            <a:endParaRPr lang="en-US" sz="900" i="1"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238350" y="231550"/>
            <a:ext cx="8594100" cy="7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b="1" dirty="0">
                <a:latin typeface="Arial"/>
                <a:ea typeface="Arial"/>
                <a:cs typeface="Arial"/>
                <a:sym typeface="Arial"/>
              </a:rPr>
              <a:t>8.1 Learning Objectives </a:t>
            </a:r>
            <a:endParaRPr b="1" dirty="0">
              <a:latin typeface="Arial"/>
              <a:ea typeface="Arial"/>
              <a:cs typeface="Arial"/>
              <a:sym typeface="Arial"/>
            </a:endParaRPr>
          </a:p>
          <a:p>
            <a:pPr marL="0" lvl="0" indent="0" algn="l" rtl="0">
              <a:spcBef>
                <a:spcPts val="0"/>
              </a:spcBef>
              <a:spcAft>
                <a:spcPts val="0"/>
              </a:spcAft>
              <a:buSzPts val="990"/>
              <a:buNone/>
            </a:pPr>
            <a:endParaRPr sz="2700" dirty="0"/>
          </a:p>
        </p:txBody>
      </p:sp>
      <p:sp>
        <p:nvSpPr>
          <p:cNvPr id="86" name="Google Shape;86;p14"/>
          <p:cNvSpPr txBox="1">
            <a:spLocks noGrp="1"/>
          </p:cNvSpPr>
          <p:nvPr>
            <p:ph type="body" idx="1"/>
          </p:nvPr>
        </p:nvSpPr>
        <p:spPr>
          <a:xfrm>
            <a:off x="238350" y="933651"/>
            <a:ext cx="8780100" cy="3705726"/>
          </a:xfrm>
          <a:prstGeom prst="rect">
            <a:avLst/>
          </a:prstGeom>
        </p:spPr>
        <p:txBody>
          <a:bodyPr spcFirstLastPara="1" wrap="square" lIns="91425" tIns="91425" rIns="91425" bIns="91425" anchor="t" anchorCtr="0">
            <a:noAutofit/>
          </a:bodyPr>
          <a:lstStyle/>
          <a:p>
            <a:pPr marL="114300" indent="0">
              <a:buNone/>
            </a:pPr>
            <a:r>
              <a:rPr lang="en-CA" sz="2000" b="1" dirty="0">
                <a:solidFill>
                  <a:srgbClr val="000000"/>
                </a:solidFill>
                <a:latin typeface="+mn-lt"/>
              </a:rPr>
              <a:t>By the end of this chapter, you should be able to:</a:t>
            </a:r>
          </a:p>
          <a:p>
            <a:pPr marL="571500" indent="-457200">
              <a:buFont typeface="+mj-lt"/>
              <a:buAutoNum type="arabicPeriod"/>
            </a:pPr>
            <a:r>
              <a:rPr lang="en-CA" sz="2000" dirty="0">
                <a:solidFill>
                  <a:srgbClr val="000000"/>
                </a:solidFill>
                <a:latin typeface="+mn-lt"/>
              </a:rPr>
              <a:t>Identify types of communications.</a:t>
            </a:r>
          </a:p>
          <a:p>
            <a:pPr marL="571500" indent="-457200">
              <a:buFont typeface="+mj-lt"/>
              <a:buAutoNum type="arabicPeriod"/>
            </a:pPr>
            <a:r>
              <a:rPr lang="en-CA" sz="2000" dirty="0">
                <a:solidFill>
                  <a:srgbClr val="000000"/>
                </a:solidFill>
                <a:latin typeface="+mn-lt"/>
              </a:rPr>
              <a:t>Recognize the importance of the level of detail in communication for project success.</a:t>
            </a:r>
          </a:p>
          <a:p>
            <a:pPr marL="571500" indent="-457200">
              <a:buFont typeface="+mj-lt"/>
              <a:buAutoNum type="arabicPeriod"/>
            </a:pPr>
            <a:r>
              <a:rPr lang="en-CA" sz="2000" dirty="0">
                <a:solidFill>
                  <a:srgbClr val="000000"/>
                </a:solidFill>
                <a:latin typeface="+mn-lt"/>
              </a:rPr>
              <a:t>Discuss the special challenges of virtual teams.</a:t>
            </a:r>
          </a:p>
          <a:p>
            <a:pPr marL="571500" indent="-457200">
              <a:buFont typeface="+mj-lt"/>
              <a:buAutoNum type="arabicPeriod"/>
            </a:pPr>
            <a:r>
              <a:rPr lang="en-CA" sz="2000" dirty="0">
                <a:solidFill>
                  <a:srgbClr val="000000"/>
                </a:solidFill>
                <a:latin typeface="+mn-lt"/>
              </a:rPr>
              <a:t>Discuss the role of communication in building trust, and describe behaviors that help build trust.</a:t>
            </a:r>
          </a:p>
          <a:p>
            <a:pPr marL="571500" indent="-457200">
              <a:buFont typeface="+mj-lt"/>
              <a:buAutoNum type="arabicPeriod"/>
            </a:pPr>
            <a:r>
              <a:rPr lang="en-CA" sz="2000" dirty="0">
                <a:solidFill>
                  <a:srgbClr val="000000"/>
                </a:solidFill>
                <a:latin typeface="+mn-lt"/>
              </a:rPr>
              <a:t>Prepare a communication plan matrix</a:t>
            </a:r>
          </a:p>
          <a:p>
            <a:pPr marL="0" lvl="0" indent="0" algn="l" rtl="0">
              <a:spcBef>
                <a:spcPts val="1000"/>
              </a:spcBef>
              <a:spcAft>
                <a:spcPts val="1200"/>
              </a:spcAft>
              <a:buNone/>
            </a:pPr>
            <a:endParaRPr sz="2000" dirty="0">
              <a:solidFill>
                <a:srgbClr val="000000"/>
              </a:solidFill>
              <a:latin typeface="+mn-lt"/>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2" name="Title 1">
            <a:extLst>
              <a:ext uri="{FF2B5EF4-FFF2-40B4-BE49-F238E27FC236}">
                <a16:creationId xmlns:a16="http://schemas.microsoft.com/office/drawing/2014/main" id="{DFEEA4AA-CDCB-418A-A128-5FA27789CC79}"/>
              </a:ext>
            </a:extLst>
          </p:cNvPr>
          <p:cNvSpPr>
            <a:spLocks noGrp="1"/>
          </p:cNvSpPr>
          <p:nvPr>
            <p:ph type="title"/>
          </p:nvPr>
        </p:nvSpPr>
        <p:spPr>
          <a:xfrm>
            <a:off x="175925" y="410000"/>
            <a:ext cx="8656375" cy="607800"/>
          </a:xfrm>
        </p:spPr>
        <p:txBody>
          <a:bodyPr>
            <a:noAutofit/>
          </a:bodyPr>
          <a:lstStyle/>
          <a:p>
            <a:r>
              <a:rPr lang="en" b="1" dirty="0">
                <a:latin typeface="Arial"/>
                <a:ea typeface="Arial"/>
                <a:cs typeface="Arial"/>
                <a:sym typeface="Arial"/>
              </a:rPr>
              <a:t>8.2 Role of Communication in PM</a:t>
            </a:r>
            <a:endParaRPr lang="en-US" dirty="0"/>
          </a:p>
        </p:txBody>
      </p:sp>
      <p:sp>
        <p:nvSpPr>
          <p:cNvPr id="92" name="Google Shape;92;p15"/>
          <p:cNvSpPr txBox="1">
            <a:spLocks noGrp="1"/>
          </p:cNvSpPr>
          <p:nvPr>
            <p:ph type="body" idx="1"/>
          </p:nvPr>
        </p:nvSpPr>
        <p:spPr>
          <a:xfrm>
            <a:off x="175925" y="1229875"/>
            <a:ext cx="8656375" cy="3431652"/>
          </a:xfrm>
          <a:prstGeom prst="rect">
            <a:avLst/>
          </a:prstGeom>
        </p:spPr>
        <p:txBody>
          <a:bodyPr spcFirstLastPara="1" wrap="square" lIns="91425" tIns="91425" rIns="91425" bIns="91425" anchor="t" anchorCtr="0">
            <a:normAutofit/>
          </a:bodyPr>
          <a:lstStyle/>
          <a:p>
            <a:pPr marL="285750" indent="-285750">
              <a:spcAft>
                <a:spcPts val="1200"/>
              </a:spcAft>
              <a:buFont typeface="Arial" panose="020B0604020202020204" pitchFamily="34" charset="0"/>
              <a:buChar char="•"/>
            </a:pPr>
            <a:r>
              <a:rPr lang="en" b="1" dirty="0">
                <a:solidFill>
                  <a:srgbClr val="000000"/>
                </a:solidFill>
                <a:highlight>
                  <a:srgbClr val="FFFFFF"/>
                </a:highlight>
                <a:latin typeface="Arial"/>
                <a:ea typeface="Arial"/>
                <a:cs typeface="Arial"/>
                <a:sym typeface="Arial"/>
              </a:rPr>
              <a:t>Communication management </a:t>
            </a:r>
            <a:r>
              <a:rPr lang="en" dirty="0">
                <a:solidFill>
                  <a:srgbClr val="000000"/>
                </a:solidFill>
                <a:highlight>
                  <a:srgbClr val="FFFFFF"/>
                </a:highlight>
                <a:latin typeface="Arial"/>
                <a:ea typeface="Arial"/>
                <a:cs typeface="Arial"/>
                <a:sym typeface="Arial"/>
              </a:rPr>
              <a:t>is about keeping everybody in the loop. </a:t>
            </a:r>
          </a:p>
          <a:p>
            <a:pPr marL="285750" indent="-285750">
              <a:spcAft>
                <a:spcPts val="1200"/>
              </a:spcAft>
              <a:buFont typeface="Arial" panose="020B0604020202020204" pitchFamily="34" charset="0"/>
              <a:buChar char="•"/>
            </a:pPr>
            <a:r>
              <a:rPr lang="en" dirty="0">
                <a:solidFill>
                  <a:srgbClr val="000000"/>
                </a:solidFill>
                <a:highlight>
                  <a:srgbClr val="FFFFFF"/>
                </a:highlight>
                <a:latin typeface="Arial"/>
                <a:ea typeface="Arial"/>
                <a:cs typeface="Arial"/>
                <a:sym typeface="Arial"/>
              </a:rPr>
              <a:t>The planning process defines the types of communication delivered, who will receive it, what format, and the timing of release.</a:t>
            </a:r>
          </a:p>
          <a:p>
            <a:pPr marL="285750" indent="-285750">
              <a:spcAft>
                <a:spcPts val="1200"/>
              </a:spcAft>
              <a:buFont typeface="Arial" panose="020B0604020202020204" pitchFamily="34" charset="0"/>
              <a:buChar char="•"/>
            </a:pPr>
            <a:r>
              <a:rPr lang="en" dirty="0">
                <a:solidFill>
                  <a:srgbClr val="000000"/>
                </a:solidFill>
                <a:highlight>
                  <a:srgbClr val="FFFFFF"/>
                </a:highlight>
                <a:latin typeface="Arial"/>
                <a:ea typeface="Arial"/>
                <a:cs typeface="Arial"/>
                <a:sym typeface="Arial"/>
              </a:rPr>
              <a:t>Some project managers use a communication requirements analysis to decide what type of communication is needed for stakeholders to make good decisions.</a:t>
            </a:r>
            <a:endParaRPr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b="1" dirty="0">
                <a:latin typeface="+mj-lt"/>
              </a:rPr>
              <a:t>8.2 Communication Methods</a:t>
            </a:r>
            <a:endParaRPr b="1" dirty="0">
              <a:latin typeface="+mj-lt"/>
            </a:endParaRPr>
          </a:p>
        </p:txBody>
      </p:sp>
      <p:graphicFrame>
        <p:nvGraphicFramePr>
          <p:cNvPr id="2" name="Diagrama 1" descr="- Written reports&#10;- Conversations&#10;- Emails&#10;- Formal status reports&#10;- Meetings&#10;- Online databases&#10;- Online schedules&#10;- Project websites&#10;&#10;&#10;&#10;&#10;&#10;">
            <a:extLst>
              <a:ext uri="{FF2B5EF4-FFF2-40B4-BE49-F238E27FC236}">
                <a16:creationId xmlns:a16="http://schemas.microsoft.com/office/drawing/2014/main" id="{C79E8B69-618B-3D49-3EF3-E554BCC2AC5D}"/>
              </a:ext>
            </a:extLst>
          </p:cNvPr>
          <p:cNvGraphicFramePr/>
          <p:nvPr>
            <p:extLst>
              <p:ext uri="{D42A27DB-BD31-4B8C-83A1-F6EECF244321}">
                <p14:modId xmlns:p14="http://schemas.microsoft.com/office/powerpoint/2010/main" val="473133818"/>
              </p:ext>
            </p:extLst>
          </p:nvPr>
        </p:nvGraphicFramePr>
        <p:xfrm>
          <a:off x="613050" y="1229875"/>
          <a:ext cx="7917900" cy="350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Title 1">
            <a:extLst>
              <a:ext uri="{FF2B5EF4-FFF2-40B4-BE49-F238E27FC236}">
                <a16:creationId xmlns:a16="http://schemas.microsoft.com/office/drawing/2014/main" id="{D6380141-652E-4D69-A3E3-4795C780F25C}"/>
              </a:ext>
            </a:extLst>
          </p:cNvPr>
          <p:cNvSpPr>
            <a:spLocks noGrp="1"/>
          </p:cNvSpPr>
          <p:nvPr>
            <p:ph type="title"/>
          </p:nvPr>
        </p:nvSpPr>
        <p:spPr/>
        <p:txBody>
          <a:bodyPr>
            <a:noAutofit/>
          </a:bodyPr>
          <a:lstStyle/>
          <a:p>
            <a:r>
              <a:rPr lang="en-CA" b="1" dirty="0">
                <a:latin typeface="Arial"/>
                <a:ea typeface="Arial"/>
                <a:cs typeface="Arial"/>
                <a:sym typeface="Arial"/>
              </a:rPr>
              <a:t>8.2 Types of Information Communicated</a:t>
            </a:r>
            <a:br>
              <a:rPr lang="en-CA" b="1" dirty="0">
                <a:latin typeface="Arial"/>
                <a:ea typeface="Arial"/>
                <a:cs typeface="Arial"/>
                <a:sym typeface="Arial"/>
              </a:rPr>
            </a:br>
            <a:endParaRPr lang="en-CA" dirty="0"/>
          </a:p>
        </p:txBody>
      </p:sp>
      <p:graphicFrame>
        <p:nvGraphicFramePr>
          <p:cNvPr id="3" name="Diagrama 2" descr="- Project status reports&#10;- Project scope statements&#10;- Project update reports&#10;- Project baseline information&#10;- Risk Management plans and updates&#10;- Performance measurements (project and team)&#10;- Project acceptance/approval&#10;">
            <a:extLst>
              <a:ext uri="{FF2B5EF4-FFF2-40B4-BE49-F238E27FC236}">
                <a16:creationId xmlns:a16="http://schemas.microsoft.com/office/drawing/2014/main" id="{8B989667-DA5D-AEE1-2541-3FFF83EB994E}"/>
              </a:ext>
            </a:extLst>
          </p:cNvPr>
          <p:cNvGraphicFramePr/>
          <p:nvPr>
            <p:extLst>
              <p:ext uri="{D42A27DB-BD31-4B8C-83A1-F6EECF244321}">
                <p14:modId xmlns:p14="http://schemas.microsoft.com/office/powerpoint/2010/main" val="4058356998"/>
              </p:ext>
            </p:extLst>
          </p:nvPr>
        </p:nvGraphicFramePr>
        <p:xfrm>
          <a:off x="311700" y="1229875"/>
          <a:ext cx="8520600" cy="3415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0A3A-E3A1-8038-C5C6-341932D144E5}"/>
              </a:ext>
            </a:extLst>
          </p:cNvPr>
          <p:cNvSpPr>
            <a:spLocks noGrp="1"/>
          </p:cNvSpPr>
          <p:nvPr>
            <p:ph type="title"/>
          </p:nvPr>
        </p:nvSpPr>
        <p:spPr/>
        <p:txBody>
          <a:bodyPr>
            <a:noAutofit/>
          </a:bodyPr>
          <a:lstStyle/>
          <a:p>
            <a:r>
              <a:rPr lang="en-US" b="1" dirty="0">
                <a:latin typeface="+mn-lt"/>
              </a:rPr>
              <a:t>8.2 Human Resources and Communication</a:t>
            </a:r>
          </a:p>
        </p:txBody>
      </p:sp>
      <p:sp>
        <p:nvSpPr>
          <p:cNvPr id="3" name="Text Placeholder 2">
            <a:extLst>
              <a:ext uri="{FF2B5EF4-FFF2-40B4-BE49-F238E27FC236}">
                <a16:creationId xmlns:a16="http://schemas.microsoft.com/office/drawing/2014/main" id="{EAA65C5B-DCB0-D2D4-C29B-E1FCA20571BA}"/>
              </a:ext>
            </a:extLst>
          </p:cNvPr>
          <p:cNvSpPr>
            <a:spLocks noGrp="1"/>
          </p:cNvSpPr>
          <p:nvPr>
            <p:ph type="body" idx="1"/>
          </p:nvPr>
        </p:nvSpPr>
        <p:spPr>
          <a:xfrm>
            <a:off x="311700" y="1229874"/>
            <a:ext cx="8520600" cy="3503625"/>
          </a:xfrm>
        </p:spPr>
        <p:txBody>
          <a:bodyPr/>
          <a:lstStyle/>
          <a:p>
            <a:pPr>
              <a:buFont typeface="Arial" panose="020B0604020202020204" pitchFamily="34" charset="0"/>
              <a:buChar char="•"/>
            </a:pPr>
            <a:r>
              <a:rPr lang="en-US" dirty="0">
                <a:solidFill>
                  <a:srgbClr val="000000"/>
                </a:solidFill>
                <a:latin typeface="+mn-lt"/>
              </a:rPr>
              <a:t>Defined as a two-way process to disseminate information, plans, problems and solutions</a:t>
            </a:r>
          </a:p>
          <a:p>
            <a:pPr>
              <a:buFont typeface="Arial" panose="020B0604020202020204" pitchFamily="34" charset="0"/>
              <a:buChar char="•"/>
            </a:pPr>
            <a:r>
              <a:rPr lang="en-US" dirty="0">
                <a:solidFill>
                  <a:srgbClr val="000000"/>
                </a:solidFill>
                <a:latin typeface="+mn-lt"/>
              </a:rPr>
              <a:t>HR wants to ensure communication is flowing freely and clearly </a:t>
            </a:r>
          </a:p>
          <a:p>
            <a:pPr>
              <a:buFont typeface="Arial" panose="020B0604020202020204" pitchFamily="34" charset="0"/>
              <a:buChar char="•"/>
            </a:pPr>
            <a:r>
              <a:rPr lang="en-US" dirty="0">
                <a:solidFill>
                  <a:srgbClr val="000000"/>
                </a:solidFill>
                <a:latin typeface="+mn-lt"/>
              </a:rPr>
              <a:t>HR wants the team to have a clear understanding of the project goals, outcomes and tasks</a:t>
            </a:r>
          </a:p>
          <a:p>
            <a:pPr>
              <a:buFont typeface="Arial" panose="020B0604020202020204" pitchFamily="34" charset="0"/>
              <a:buChar char="•"/>
            </a:pPr>
            <a:r>
              <a:rPr lang="en-US" dirty="0">
                <a:solidFill>
                  <a:srgbClr val="000000"/>
                </a:solidFill>
                <a:latin typeface="+mn-lt"/>
              </a:rPr>
              <a:t>HR may be involved as part of the team and facilitate communication styles, protocols and skill development through communication training</a:t>
            </a:r>
          </a:p>
          <a:p>
            <a:pPr>
              <a:buFont typeface="Arial" panose="020B0604020202020204" pitchFamily="34" charset="0"/>
              <a:buChar char="•"/>
            </a:pPr>
            <a:endParaRPr lang="en-US" dirty="0">
              <a:solidFill>
                <a:srgbClr val="000000"/>
              </a:solidFill>
              <a:latin typeface="+mn-lt"/>
            </a:endParaRPr>
          </a:p>
          <a:p>
            <a:pPr>
              <a:buFont typeface="Arial" panose="020B0604020202020204" pitchFamily="34" charset="0"/>
              <a:buChar char="•"/>
            </a:pPr>
            <a:endParaRPr lang="en-US" dirty="0">
              <a:solidFill>
                <a:srgbClr val="000000"/>
              </a:solidFill>
              <a:latin typeface="+mn-lt"/>
            </a:endParaRPr>
          </a:p>
        </p:txBody>
      </p:sp>
    </p:spTree>
    <p:extLst>
      <p:ext uri="{BB962C8B-B14F-4D97-AF65-F5344CB8AC3E}">
        <p14:creationId xmlns:p14="http://schemas.microsoft.com/office/powerpoint/2010/main" val="3264379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152400" y="410000"/>
            <a:ext cx="8679900" cy="607800"/>
          </a:xfrm>
          <a:prstGeom prst="rect">
            <a:avLst/>
          </a:prstGeom>
        </p:spPr>
        <p:txBody>
          <a:bodyPr spcFirstLastPara="1" wrap="square" lIns="91425" tIns="91425" rIns="91425" bIns="91425" anchor="t" anchorCtr="0">
            <a:noAutofit/>
          </a:bodyPr>
          <a:lstStyle/>
          <a:p>
            <a:pPr>
              <a:buSzPts val="990"/>
            </a:pPr>
            <a:r>
              <a:rPr lang="en-CA" b="1" dirty="0">
                <a:latin typeface="Arial"/>
                <a:ea typeface="Arial"/>
                <a:cs typeface="Arial"/>
                <a:sym typeface="Arial"/>
              </a:rPr>
              <a:t>8.3 Synchronous Communication </a:t>
            </a:r>
            <a:br>
              <a:rPr lang="en-CA" b="1" dirty="0">
                <a:latin typeface="Arial"/>
                <a:ea typeface="Arial"/>
                <a:cs typeface="Arial"/>
                <a:sym typeface="Arial"/>
              </a:rPr>
            </a:br>
            <a:endParaRPr lang="en-CA" b="1" dirty="0">
              <a:latin typeface="Arial"/>
              <a:ea typeface="Arial"/>
              <a:cs typeface="Arial"/>
              <a:sym typeface="Arial"/>
            </a:endParaRPr>
          </a:p>
        </p:txBody>
      </p:sp>
      <p:sp>
        <p:nvSpPr>
          <p:cNvPr id="111" name="Google Shape;111;p18"/>
          <p:cNvSpPr txBox="1">
            <a:spLocks noGrp="1"/>
          </p:cNvSpPr>
          <p:nvPr>
            <p:ph type="body" idx="1"/>
          </p:nvPr>
        </p:nvSpPr>
        <p:spPr>
          <a:xfrm>
            <a:off x="152400" y="1109606"/>
            <a:ext cx="5133879" cy="367836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600" dirty="0">
                <a:solidFill>
                  <a:srgbClr val="000000"/>
                </a:solidFill>
                <a:highlight>
                  <a:srgbClr val="FFFFFF"/>
                </a:highlight>
                <a:latin typeface="Arial"/>
                <a:ea typeface="Arial"/>
                <a:cs typeface="Arial"/>
                <a:sym typeface="Arial"/>
              </a:rPr>
              <a:t>If all the parties are taking part in the exchange at the same time, the communication is synchronous. </a:t>
            </a:r>
            <a:endParaRPr sz="1600" dirty="0">
              <a:solidFill>
                <a:srgbClr val="000000"/>
              </a:solidFill>
              <a:highlight>
                <a:srgbClr val="FFFFFF"/>
              </a:highlight>
              <a:latin typeface="Arial"/>
              <a:ea typeface="Arial"/>
              <a:cs typeface="Arial"/>
              <a:sym typeface="Arial"/>
            </a:endParaRPr>
          </a:p>
          <a:p>
            <a:pPr marL="0" lvl="0" indent="0" algn="l" rtl="0">
              <a:spcBef>
                <a:spcPts val="1200"/>
              </a:spcBef>
              <a:spcAft>
                <a:spcPts val="0"/>
              </a:spcAft>
              <a:buNone/>
            </a:pPr>
            <a:r>
              <a:rPr lang="en" sz="1600" dirty="0">
                <a:solidFill>
                  <a:srgbClr val="000000"/>
                </a:solidFill>
                <a:highlight>
                  <a:srgbClr val="FFFFFF"/>
                </a:highlight>
                <a:latin typeface="Arial"/>
                <a:ea typeface="Arial"/>
                <a:cs typeface="Arial"/>
                <a:sym typeface="Arial"/>
              </a:rPr>
              <a:t>Examples of Synchronous Communications:</a:t>
            </a:r>
            <a:endParaRPr sz="1600" dirty="0">
              <a:solidFill>
                <a:srgbClr val="000000"/>
              </a:solidFill>
              <a:highlight>
                <a:srgbClr val="FFFFFF"/>
              </a:highlight>
              <a:latin typeface="Arial"/>
              <a:ea typeface="Arial"/>
              <a:cs typeface="Arial"/>
              <a:sym typeface="Arial"/>
            </a:endParaRPr>
          </a:p>
          <a:p>
            <a:pPr lvl="0" algn="l" rtl="0">
              <a:spcBef>
                <a:spcPts val="1200"/>
              </a:spcBef>
              <a:spcAft>
                <a:spcPts val="0"/>
              </a:spcAft>
              <a:buClr>
                <a:srgbClr val="373D3F"/>
              </a:buClr>
              <a:buSzPts val="1800"/>
              <a:buFont typeface="Arial" panose="020B0604020202020204" pitchFamily="34" charset="0"/>
              <a:buChar char="•"/>
            </a:pPr>
            <a:r>
              <a:rPr lang="en" sz="1600" dirty="0">
                <a:solidFill>
                  <a:srgbClr val="000000"/>
                </a:solidFill>
                <a:highlight>
                  <a:srgbClr val="FFFFFF"/>
                </a:highlight>
                <a:latin typeface="Arial"/>
                <a:ea typeface="Arial"/>
                <a:cs typeface="Arial"/>
                <a:sym typeface="Arial"/>
              </a:rPr>
              <a:t>Live Meeting </a:t>
            </a:r>
            <a:endParaRPr sz="1600" dirty="0">
              <a:solidFill>
                <a:srgbClr val="000000"/>
              </a:solidFill>
              <a:highlight>
                <a:srgbClr val="FFFFFF"/>
              </a:highlight>
              <a:latin typeface="Arial"/>
              <a:ea typeface="Arial"/>
              <a:cs typeface="Arial"/>
              <a:sym typeface="Arial"/>
            </a:endParaRPr>
          </a:p>
          <a:p>
            <a:pPr lvl="0" algn="l" rtl="0">
              <a:spcBef>
                <a:spcPts val="0"/>
              </a:spcBef>
              <a:spcAft>
                <a:spcPts val="0"/>
              </a:spcAft>
              <a:buClr>
                <a:srgbClr val="373D3F"/>
              </a:buClr>
              <a:buSzPts val="1800"/>
              <a:buFont typeface="Arial" panose="020B0604020202020204" pitchFamily="34" charset="0"/>
              <a:buChar char="•"/>
            </a:pPr>
            <a:r>
              <a:rPr lang="en" sz="1600" dirty="0">
                <a:solidFill>
                  <a:srgbClr val="000000"/>
                </a:solidFill>
                <a:highlight>
                  <a:srgbClr val="FFFFFF"/>
                </a:highlight>
                <a:latin typeface="Arial"/>
                <a:ea typeface="Arial"/>
                <a:cs typeface="Arial"/>
                <a:sym typeface="Arial"/>
              </a:rPr>
              <a:t>Conference call </a:t>
            </a:r>
            <a:endParaRPr sz="1600" dirty="0">
              <a:solidFill>
                <a:srgbClr val="000000"/>
              </a:solidFill>
              <a:highlight>
                <a:srgbClr val="FFFFFF"/>
              </a:highlight>
              <a:latin typeface="Arial"/>
              <a:ea typeface="Arial"/>
              <a:cs typeface="Arial"/>
              <a:sym typeface="Arial"/>
            </a:endParaRPr>
          </a:p>
          <a:p>
            <a:pPr lvl="0" algn="l" rtl="0">
              <a:spcBef>
                <a:spcPts val="0"/>
              </a:spcBef>
              <a:spcAft>
                <a:spcPts val="0"/>
              </a:spcAft>
              <a:buClr>
                <a:srgbClr val="373D3F"/>
              </a:buClr>
              <a:buSzPts val="1800"/>
              <a:buFont typeface="Arial" panose="020B0604020202020204" pitchFamily="34" charset="0"/>
              <a:buChar char="•"/>
            </a:pPr>
            <a:r>
              <a:rPr lang="en" sz="1600" dirty="0">
                <a:solidFill>
                  <a:srgbClr val="000000"/>
                </a:solidFill>
                <a:highlight>
                  <a:srgbClr val="FFFFFF"/>
                </a:highlight>
                <a:latin typeface="Arial"/>
                <a:ea typeface="Arial"/>
                <a:cs typeface="Arial"/>
                <a:sym typeface="Arial"/>
              </a:rPr>
              <a:t>Audio Conference </a:t>
            </a:r>
          </a:p>
          <a:p>
            <a:pPr lvl="0" algn="l" rtl="0">
              <a:spcBef>
                <a:spcPts val="0"/>
              </a:spcBef>
              <a:spcAft>
                <a:spcPts val="0"/>
              </a:spcAft>
              <a:buClr>
                <a:srgbClr val="373D3F"/>
              </a:buClr>
              <a:buSzPts val="1800"/>
              <a:buFont typeface="Arial" panose="020B0604020202020204" pitchFamily="34" charset="0"/>
              <a:buChar char="•"/>
            </a:pPr>
            <a:r>
              <a:rPr lang="en" sz="1600" dirty="0">
                <a:solidFill>
                  <a:srgbClr val="000000"/>
                </a:solidFill>
                <a:highlight>
                  <a:srgbClr val="FFFFFF"/>
                </a:highlight>
                <a:latin typeface="Arial"/>
                <a:ea typeface="Arial"/>
                <a:cs typeface="Arial"/>
                <a:sym typeface="Arial"/>
              </a:rPr>
              <a:t>Video Conference</a:t>
            </a:r>
          </a:p>
          <a:p>
            <a:pPr lvl="0" algn="l" rtl="0">
              <a:spcBef>
                <a:spcPts val="0"/>
              </a:spcBef>
              <a:spcAft>
                <a:spcPts val="0"/>
              </a:spcAft>
              <a:buClr>
                <a:srgbClr val="373D3F"/>
              </a:buClr>
              <a:buSzPts val="1800"/>
              <a:buFont typeface="Arial" panose="020B0604020202020204" pitchFamily="34" charset="0"/>
              <a:buChar char="•"/>
            </a:pPr>
            <a:r>
              <a:rPr lang="en" sz="1600" dirty="0">
                <a:solidFill>
                  <a:srgbClr val="000000"/>
                </a:solidFill>
                <a:highlight>
                  <a:srgbClr val="FFFFFF"/>
                </a:highlight>
                <a:latin typeface="Arial"/>
                <a:ea typeface="Arial"/>
                <a:cs typeface="Arial"/>
                <a:sym typeface="Arial"/>
              </a:rPr>
              <a:t>Instant messaging</a:t>
            </a:r>
          </a:p>
          <a:p>
            <a:pPr lvl="0" algn="l" rtl="0">
              <a:spcBef>
                <a:spcPts val="0"/>
              </a:spcBef>
              <a:spcAft>
                <a:spcPts val="0"/>
              </a:spcAft>
              <a:buClr>
                <a:srgbClr val="373D3F"/>
              </a:buClr>
              <a:buSzPts val="1800"/>
              <a:buFont typeface="Arial" panose="020B0604020202020204" pitchFamily="34" charset="0"/>
              <a:buChar char="•"/>
            </a:pPr>
            <a:r>
              <a:rPr lang="en" sz="1600" dirty="0">
                <a:solidFill>
                  <a:srgbClr val="000000"/>
                </a:solidFill>
                <a:highlight>
                  <a:srgbClr val="FFFFFF"/>
                </a:highlight>
                <a:latin typeface="Arial"/>
                <a:ea typeface="Arial"/>
                <a:cs typeface="Arial"/>
                <a:sym typeface="Arial"/>
              </a:rPr>
              <a:t>Texting</a:t>
            </a:r>
            <a:endParaRPr sz="1600" dirty="0">
              <a:solidFill>
                <a:srgbClr val="000000"/>
              </a:solidFill>
              <a:highlight>
                <a:srgbClr val="FFFFFF"/>
              </a:highlight>
              <a:latin typeface="Arial"/>
              <a:ea typeface="Arial"/>
              <a:cs typeface="Arial"/>
              <a:sym typeface="Arial"/>
            </a:endParaRPr>
          </a:p>
          <a:p>
            <a:pPr marL="0" lvl="0" indent="0" algn="l" rtl="0">
              <a:spcBef>
                <a:spcPts val="1200"/>
              </a:spcBef>
              <a:spcAft>
                <a:spcPts val="1200"/>
              </a:spcAft>
              <a:buNone/>
            </a:pPr>
            <a:endParaRPr sz="1600" dirty="0">
              <a:solidFill>
                <a:srgbClr val="000000"/>
              </a:solidFill>
              <a:highlight>
                <a:srgbClr val="FFFFFF"/>
              </a:highlight>
              <a:latin typeface="Arial"/>
              <a:ea typeface="Arial"/>
              <a:cs typeface="Arial"/>
              <a:sym typeface="Arial"/>
            </a:endParaRPr>
          </a:p>
        </p:txBody>
      </p:sp>
      <p:pic>
        <p:nvPicPr>
          <p:cNvPr id="112" name="Google Shape;112;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305328" y="1353903"/>
            <a:ext cx="3526972" cy="2435693"/>
          </a:xfrm>
          <a:prstGeom prst="rect">
            <a:avLst/>
          </a:prstGeom>
          <a:noFill/>
          <a:ln>
            <a:noFill/>
          </a:ln>
        </p:spPr>
      </p:pic>
      <p:sp>
        <p:nvSpPr>
          <p:cNvPr id="2" name="CuadroTexto 1">
            <a:extLst>
              <a:ext uri="{FF2B5EF4-FFF2-40B4-BE49-F238E27FC236}">
                <a16:creationId xmlns:a16="http://schemas.microsoft.com/office/drawing/2014/main" id="{E9017471-0D10-2E0E-ED1D-7D765FF7AB52}"/>
              </a:ext>
            </a:extLst>
          </p:cNvPr>
          <p:cNvSpPr txBox="1"/>
          <p:nvPr/>
        </p:nvSpPr>
        <p:spPr>
          <a:xfrm>
            <a:off x="5783045" y="3938092"/>
            <a:ext cx="2571538" cy="400110"/>
          </a:xfrm>
          <a:prstGeom prst="rect">
            <a:avLst/>
          </a:prstGeom>
          <a:noFill/>
        </p:spPr>
        <p:txBody>
          <a:bodyPr wrap="none" rtlCol="0">
            <a:spAutoFit/>
          </a:bodyPr>
          <a:lstStyle/>
          <a:p>
            <a:r>
              <a:rPr lang="en-CA" sz="1000" i="1" dirty="0">
                <a:hlinkClick r:id="rId4"/>
              </a:rPr>
              <a:t>Photo</a:t>
            </a:r>
            <a:r>
              <a:rPr lang="en-CA" sz="1000" i="1" dirty="0"/>
              <a:t> by </a:t>
            </a:r>
            <a:r>
              <a:rPr lang="en-CA" sz="1000" i="1" dirty="0">
                <a:hlinkClick r:id="rId5"/>
              </a:rPr>
              <a:t>Brooke Cagle</a:t>
            </a:r>
            <a:r>
              <a:rPr lang="en-CA" sz="1000" i="1" dirty="0"/>
              <a:t>, </a:t>
            </a:r>
            <a:r>
              <a:rPr lang="en-CA" sz="1000" i="1" dirty="0">
                <a:hlinkClick r:id="rId6"/>
              </a:rPr>
              <a:t>Unsplash License</a:t>
            </a:r>
            <a:endParaRPr lang="en-CA" sz="1000" i="1" dirty="0"/>
          </a:p>
          <a:p>
            <a:endParaRPr lang="en-CA" sz="1000"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152400" y="410000"/>
            <a:ext cx="8679900" cy="607800"/>
          </a:xfrm>
          <a:prstGeom prst="rect">
            <a:avLst/>
          </a:prstGeom>
        </p:spPr>
        <p:txBody>
          <a:bodyPr spcFirstLastPara="1" wrap="square" lIns="91425" tIns="91425" rIns="91425" bIns="91425" anchor="t" anchorCtr="0">
            <a:noAutofit/>
          </a:bodyPr>
          <a:lstStyle/>
          <a:p>
            <a:pPr>
              <a:buSzPts val="990"/>
            </a:pPr>
            <a:r>
              <a:rPr lang="en-CA" b="1" dirty="0">
                <a:latin typeface="Arial"/>
                <a:ea typeface="Arial"/>
                <a:cs typeface="Arial"/>
                <a:sym typeface="Arial"/>
              </a:rPr>
              <a:t>8.3 Asynchronous Communication </a:t>
            </a:r>
            <a:br>
              <a:rPr lang="en-CA" b="1" dirty="0">
                <a:latin typeface="Arial"/>
                <a:ea typeface="Arial"/>
                <a:cs typeface="Arial"/>
                <a:sym typeface="Arial"/>
              </a:rPr>
            </a:br>
            <a:endParaRPr lang="en-CA" b="1" dirty="0">
              <a:latin typeface="Arial"/>
              <a:ea typeface="Arial"/>
              <a:cs typeface="Arial"/>
              <a:sym typeface="Arial"/>
            </a:endParaRPr>
          </a:p>
        </p:txBody>
      </p:sp>
      <p:sp>
        <p:nvSpPr>
          <p:cNvPr id="111" name="Google Shape;111;p18"/>
          <p:cNvSpPr txBox="1">
            <a:spLocks noGrp="1"/>
          </p:cNvSpPr>
          <p:nvPr>
            <p:ph type="body" idx="1"/>
          </p:nvPr>
        </p:nvSpPr>
        <p:spPr>
          <a:xfrm>
            <a:off x="152400" y="1109606"/>
            <a:ext cx="5133879" cy="367836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CA" sz="1600" dirty="0">
                <a:solidFill>
                  <a:srgbClr val="000000"/>
                </a:solidFill>
                <a:highlight>
                  <a:srgbClr val="FFFFFF"/>
                </a:highlight>
                <a:latin typeface="Arial"/>
                <a:ea typeface="Arial"/>
                <a:cs typeface="Arial"/>
                <a:sym typeface="Arial"/>
              </a:rPr>
              <a:t>Many types of communication do not require that the parties are present at the same time.</a:t>
            </a:r>
          </a:p>
          <a:p>
            <a:pPr marL="0" lvl="0" indent="0" algn="l" rtl="0">
              <a:spcBef>
                <a:spcPts val="1200"/>
              </a:spcBef>
              <a:spcAft>
                <a:spcPts val="0"/>
              </a:spcAft>
              <a:buNone/>
            </a:pPr>
            <a:r>
              <a:rPr lang="en-CA" sz="1600" dirty="0">
                <a:solidFill>
                  <a:srgbClr val="000000"/>
                </a:solidFill>
                <a:highlight>
                  <a:srgbClr val="FFFFFF"/>
                </a:highlight>
                <a:latin typeface="Arial"/>
                <a:ea typeface="Arial"/>
                <a:cs typeface="Arial"/>
                <a:sym typeface="Arial"/>
              </a:rPr>
              <a:t>Examples of Asynchronous Communications: </a:t>
            </a:r>
          </a:p>
          <a:p>
            <a:pPr marL="285750" lvl="0" indent="-285750" algn="l" rtl="0">
              <a:spcBef>
                <a:spcPts val="1200"/>
              </a:spcBef>
              <a:spcAft>
                <a:spcPts val="0"/>
              </a:spcAft>
              <a:buFont typeface="Arial" panose="020B0604020202020204" pitchFamily="34" charset="0"/>
              <a:buChar char="•"/>
            </a:pPr>
            <a:r>
              <a:rPr lang="en-CA" sz="1600" dirty="0">
                <a:solidFill>
                  <a:srgbClr val="000000"/>
                </a:solidFill>
                <a:highlight>
                  <a:srgbClr val="FFFFFF"/>
                </a:highlight>
                <a:latin typeface="Arial"/>
                <a:ea typeface="Arial"/>
                <a:cs typeface="Arial"/>
                <a:sym typeface="Arial"/>
              </a:rPr>
              <a:t>Mail and Package Delivery</a:t>
            </a:r>
          </a:p>
          <a:p>
            <a:pPr marL="285750" lvl="0" indent="-285750" algn="l" rtl="0">
              <a:spcBef>
                <a:spcPts val="1200"/>
              </a:spcBef>
              <a:spcAft>
                <a:spcPts val="0"/>
              </a:spcAft>
              <a:buFont typeface="Arial" panose="020B0604020202020204" pitchFamily="34" charset="0"/>
              <a:buChar char="•"/>
            </a:pPr>
            <a:r>
              <a:rPr lang="en-CA" sz="1600" dirty="0">
                <a:solidFill>
                  <a:srgbClr val="000000"/>
                </a:solidFill>
                <a:highlight>
                  <a:srgbClr val="FFFFFF"/>
                </a:highlight>
                <a:latin typeface="Arial"/>
                <a:ea typeface="Arial"/>
                <a:cs typeface="Arial"/>
                <a:sym typeface="Arial"/>
              </a:rPr>
              <a:t>Email</a:t>
            </a:r>
          </a:p>
          <a:p>
            <a:pPr marL="285750" lvl="0" indent="-285750" algn="l" rtl="0">
              <a:spcBef>
                <a:spcPts val="1200"/>
              </a:spcBef>
              <a:spcAft>
                <a:spcPts val="0"/>
              </a:spcAft>
              <a:buFont typeface="Arial" panose="020B0604020202020204" pitchFamily="34" charset="0"/>
              <a:buChar char="•"/>
            </a:pPr>
            <a:r>
              <a:rPr lang="en-CA" sz="1600" dirty="0">
                <a:solidFill>
                  <a:srgbClr val="000000"/>
                </a:solidFill>
                <a:highlight>
                  <a:srgbClr val="FFFFFF"/>
                </a:highlight>
                <a:latin typeface="Arial"/>
                <a:ea typeface="Arial"/>
                <a:cs typeface="Arial"/>
                <a:sym typeface="Arial"/>
              </a:rPr>
              <a:t>Fax</a:t>
            </a:r>
          </a:p>
          <a:p>
            <a:pPr marL="285750" lvl="0" indent="-285750" algn="l" rtl="0">
              <a:spcBef>
                <a:spcPts val="1200"/>
              </a:spcBef>
              <a:spcAft>
                <a:spcPts val="0"/>
              </a:spcAft>
              <a:buFont typeface="Arial" panose="020B0604020202020204" pitchFamily="34" charset="0"/>
              <a:buChar char="•"/>
            </a:pPr>
            <a:r>
              <a:rPr lang="en-CA" sz="1600" dirty="0">
                <a:solidFill>
                  <a:srgbClr val="000000"/>
                </a:solidFill>
                <a:highlight>
                  <a:srgbClr val="FFFFFF"/>
                </a:highlight>
                <a:latin typeface="Arial"/>
                <a:ea typeface="Arial"/>
                <a:cs typeface="Arial"/>
                <a:sym typeface="Arial"/>
              </a:rPr>
              <a:t>Project blog</a:t>
            </a:r>
          </a:p>
          <a:p>
            <a:pPr marL="0" lvl="0" indent="0" algn="l" rtl="0">
              <a:spcBef>
                <a:spcPts val="1200"/>
              </a:spcBef>
              <a:spcAft>
                <a:spcPts val="0"/>
              </a:spcAft>
              <a:buNone/>
            </a:pPr>
            <a:endParaRPr lang="en-CA" sz="1600" dirty="0">
              <a:solidFill>
                <a:srgbClr val="000000"/>
              </a:solidFill>
              <a:highlight>
                <a:srgbClr val="FFFFFF"/>
              </a:highlight>
              <a:latin typeface="Arial"/>
              <a:ea typeface="Arial"/>
              <a:cs typeface="Arial"/>
              <a:sym typeface="Arial"/>
            </a:endParaRPr>
          </a:p>
        </p:txBody>
      </p:sp>
      <p:sp>
        <p:nvSpPr>
          <p:cNvPr id="2" name="CuadroTexto 1">
            <a:extLst>
              <a:ext uri="{FF2B5EF4-FFF2-40B4-BE49-F238E27FC236}">
                <a16:creationId xmlns:a16="http://schemas.microsoft.com/office/drawing/2014/main" id="{E9017471-0D10-2E0E-ED1D-7D765FF7AB52}"/>
              </a:ext>
            </a:extLst>
          </p:cNvPr>
          <p:cNvSpPr txBox="1"/>
          <p:nvPr/>
        </p:nvSpPr>
        <p:spPr>
          <a:xfrm>
            <a:off x="5783045" y="3938092"/>
            <a:ext cx="2571538" cy="400110"/>
          </a:xfrm>
          <a:prstGeom prst="rect">
            <a:avLst/>
          </a:prstGeom>
          <a:noFill/>
        </p:spPr>
        <p:txBody>
          <a:bodyPr wrap="none" rtlCol="0">
            <a:spAutoFit/>
          </a:bodyPr>
          <a:lstStyle/>
          <a:p>
            <a:r>
              <a:rPr lang="en-CA" sz="1000" i="1" dirty="0">
                <a:hlinkClick r:id="rId3"/>
              </a:rPr>
              <a:t>Photo</a:t>
            </a:r>
            <a:r>
              <a:rPr lang="en-CA" sz="1000" i="1" dirty="0"/>
              <a:t> by </a:t>
            </a:r>
            <a:r>
              <a:rPr lang="en-CA" sz="1000" i="1" dirty="0">
                <a:hlinkClick r:id="rId4"/>
              </a:rPr>
              <a:t>Austin Distel</a:t>
            </a:r>
            <a:r>
              <a:rPr lang="en-CA" sz="1000" i="1" dirty="0"/>
              <a:t>, </a:t>
            </a:r>
            <a:r>
              <a:rPr lang="en-CA" sz="1000" i="1" dirty="0">
                <a:hlinkClick r:id="rId5"/>
              </a:rPr>
              <a:t>Unsplash License</a:t>
            </a:r>
            <a:endParaRPr lang="en-CA" sz="1000" i="1" dirty="0"/>
          </a:p>
          <a:p>
            <a:endParaRPr lang="en-CA" sz="1000" i="1" dirty="0"/>
          </a:p>
        </p:txBody>
      </p:sp>
      <p:pic>
        <p:nvPicPr>
          <p:cNvPr id="4" name="Imagen 3">
            <a:extLst>
              <a:ext uri="{FF2B5EF4-FFF2-40B4-BE49-F238E27FC236}">
                <a16:creationId xmlns:a16="http://schemas.microsoft.com/office/drawing/2014/main" id="{57532AFF-D5AD-C53E-C9B3-404160D9C73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68685" y="1456149"/>
            <a:ext cx="3722915" cy="2481943"/>
          </a:xfrm>
          <a:prstGeom prst="rect">
            <a:avLst/>
          </a:prstGeom>
        </p:spPr>
      </p:pic>
    </p:spTree>
    <p:extLst>
      <p:ext uri="{BB962C8B-B14F-4D97-AF65-F5344CB8AC3E}">
        <p14:creationId xmlns:p14="http://schemas.microsoft.com/office/powerpoint/2010/main" val="1573436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Title 2">
            <a:extLst>
              <a:ext uri="{FF2B5EF4-FFF2-40B4-BE49-F238E27FC236}">
                <a16:creationId xmlns:a16="http://schemas.microsoft.com/office/drawing/2014/main" id="{B097564E-848A-4FF0-B7B3-F67F6D00B930}"/>
              </a:ext>
            </a:extLst>
          </p:cNvPr>
          <p:cNvSpPr>
            <a:spLocks noGrp="1"/>
          </p:cNvSpPr>
          <p:nvPr>
            <p:ph type="title"/>
          </p:nvPr>
        </p:nvSpPr>
        <p:spPr/>
        <p:txBody>
          <a:bodyPr>
            <a:normAutofit fontScale="90000"/>
          </a:bodyPr>
          <a:lstStyle/>
          <a:p>
            <a:r>
              <a:rPr lang="en-CA" sz="3200" b="1" dirty="0">
                <a:latin typeface="Arial"/>
                <a:ea typeface="Arial"/>
                <a:cs typeface="Arial"/>
                <a:sym typeface="Arial"/>
              </a:rPr>
              <a:t>8.4 Written Communication: Requests for </a:t>
            </a:r>
            <a:r>
              <a:rPr lang="en-CA" sz="3300" b="1" dirty="0">
                <a:latin typeface="Arial"/>
                <a:ea typeface="Arial"/>
                <a:cs typeface="Arial"/>
                <a:sym typeface="Arial"/>
              </a:rPr>
              <a:t>Proposals</a:t>
            </a:r>
            <a:r>
              <a:rPr lang="en-CA" sz="3200" b="1" dirty="0">
                <a:latin typeface="Arial"/>
                <a:ea typeface="Arial"/>
                <a:cs typeface="Arial"/>
                <a:sym typeface="Arial"/>
              </a:rPr>
              <a:t> and Proposals</a:t>
            </a:r>
            <a:br>
              <a:rPr lang="en-CA" sz="3200" b="1" dirty="0">
                <a:latin typeface="Arial"/>
                <a:ea typeface="Arial"/>
                <a:cs typeface="Arial"/>
                <a:sym typeface="Arial"/>
              </a:rPr>
            </a:br>
            <a:endParaRPr lang="en-CA" dirty="0"/>
          </a:p>
        </p:txBody>
      </p:sp>
      <p:sp>
        <p:nvSpPr>
          <p:cNvPr id="127" name="Google Shape;127;p20"/>
          <p:cNvSpPr txBox="1">
            <a:spLocks noGrp="1"/>
          </p:cNvSpPr>
          <p:nvPr>
            <p:ph type="body" idx="1"/>
          </p:nvPr>
        </p:nvSpPr>
        <p:spPr>
          <a:xfrm>
            <a:off x="311700" y="1556657"/>
            <a:ext cx="8520600" cy="3176842"/>
          </a:xfrm>
          <a:prstGeom prst="rect">
            <a:avLst/>
          </a:prstGeom>
        </p:spPr>
        <p:txBody>
          <a:bodyPr spcFirstLastPara="1" wrap="square" lIns="91425" tIns="91425" rIns="91425" bIns="91425" anchor="t" anchorCtr="0">
            <a:normAutofit fontScale="92500" lnSpcReduction="10000"/>
          </a:bodyPr>
          <a:lstStyle/>
          <a:p>
            <a:pPr marL="342900">
              <a:spcAft>
                <a:spcPts val="1200"/>
              </a:spcAft>
              <a:buFont typeface="Arial" panose="020B0604020202020204" pitchFamily="34" charset="0"/>
              <a:buChar char="•"/>
            </a:pPr>
            <a:r>
              <a:rPr lang="en" sz="2400" dirty="0">
                <a:solidFill>
                  <a:srgbClr val="000000"/>
                </a:solidFill>
                <a:highlight>
                  <a:srgbClr val="FFFFFF"/>
                </a:highlight>
                <a:latin typeface="Arial"/>
                <a:ea typeface="Arial"/>
                <a:cs typeface="Arial"/>
                <a:sym typeface="Arial"/>
              </a:rPr>
              <a:t>Project Managers are responsible for writing (Request for Proposals) RFPs for organization projects, or proposals in response to RFPs publicized by other organizations. </a:t>
            </a:r>
          </a:p>
          <a:p>
            <a:pPr marL="342900">
              <a:spcAft>
                <a:spcPts val="1200"/>
              </a:spcAft>
              <a:buFont typeface="Arial" panose="020B0604020202020204" pitchFamily="34" charset="0"/>
              <a:buChar char="•"/>
            </a:pPr>
            <a:r>
              <a:rPr lang="en" sz="2400" dirty="0">
                <a:solidFill>
                  <a:srgbClr val="000000"/>
                </a:solidFill>
                <a:highlight>
                  <a:srgbClr val="FFFFFF"/>
                </a:highlight>
                <a:latin typeface="Arial"/>
                <a:ea typeface="Arial"/>
                <a:cs typeface="Arial"/>
                <a:sym typeface="Arial"/>
              </a:rPr>
              <a:t>Responsible for drafting parts of a contract—for example language describing the scope of work.</a:t>
            </a:r>
          </a:p>
          <a:p>
            <a:pPr marL="342900">
              <a:spcAft>
                <a:spcPts val="1200"/>
              </a:spcAft>
              <a:buFont typeface="Arial" panose="020B0604020202020204" pitchFamily="34" charset="0"/>
              <a:buChar char="•"/>
            </a:pPr>
            <a:r>
              <a:rPr lang="en" sz="2400" dirty="0">
                <a:solidFill>
                  <a:srgbClr val="000000"/>
                </a:solidFill>
                <a:highlight>
                  <a:srgbClr val="FFFFFF"/>
                </a:highlight>
                <a:latin typeface="Arial"/>
                <a:ea typeface="Arial"/>
                <a:cs typeface="Arial"/>
                <a:sym typeface="Arial"/>
              </a:rPr>
              <a:t>Human R</a:t>
            </a:r>
            <a:r>
              <a:rPr lang="en-CA" sz="2400" dirty="0">
                <a:solidFill>
                  <a:srgbClr val="000000"/>
                </a:solidFill>
                <a:highlight>
                  <a:srgbClr val="FFFFFF"/>
                </a:highlight>
                <a:latin typeface="Arial"/>
                <a:ea typeface="Arial"/>
                <a:cs typeface="Arial"/>
                <a:sym typeface="Arial"/>
              </a:rPr>
              <a:t>e</a:t>
            </a:r>
            <a:r>
              <a:rPr lang="en" sz="2400" dirty="0">
                <a:solidFill>
                  <a:srgbClr val="000000"/>
                </a:solidFill>
                <a:highlight>
                  <a:srgbClr val="FFFFFF"/>
                </a:highlight>
                <a:latin typeface="Arial"/>
                <a:ea typeface="Arial"/>
                <a:cs typeface="Arial"/>
                <a:sym typeface="Arial"/>
              </a:rPr>
              <a:t>sources could be a resource in helping to write all or parts of the RFP and/or the proposals</a:t>
            </a:r>
            <a:endParaRPr sz="2400"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839</Words>
  <Application>Microsoft Office PowerPoint</Application>
  <PresentationFormat>On-screen Show (16:9)</PresentationFormat>
  <Paragraphs>75</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Montserrat</vt:lpstr>
      <vt:lpstr>Roboto</vt:lpstr>
      <vt:lpstr>Geometric</vt:lpstr>
      <vt:lpstr>Strategic Project Management: A Practical Introduction for HR Professionals</vt:lpstr>
      <vt:lpstr>8.1 Learning Objectives  </vt:lpstr>
      <vt:lpstr>8.2 Role of Communication in PM</vt:lpstr>
      <vt:lpstr>8.2 Communication Methods</vt:lpstr>
      <vt:lpstr>8.2 Types of Information Communicated </vt:lpstr>
      <vt:lpstr>8.2 Human Resources and Communication</vt:lpstr>
      <vt:lpstr>8.3 Synchronous Communication  </vt:lpstr>
      <vt:lpstr>8.3 Asynchronous Communication  </vt:lpstr>
      <vt:lpstr>8.4 Written Communication: Requests for Proposals and Proposals </vt:lpstr>
      <vt:lpstr>8.5 Communication and Virtual Teams</vt:lpstr>
      <vt:lpstr>8.5 The Special Role of Trust on a Virtual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Project Management Chapter 8</dc:title>
  <dc:creator>Steeves, Catherine</dc:creator>
  <cp:lastModifiedBy>Steeves, Catherine</cp:lastModifiedBy>
  <cp:revision>9</cp:revision>
  <dcterms:modified xsi:type="dcterms:W3CDTF">2024-02-09T16:41:18Z</dcterms:modified>
</cp:coreProperties>
</file>