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9"/>
  </p:notesMasterIdLst>
  <p:sldIdLst>
    <p:sldId id="256" r:id="rId2"/>
    <p:sldId id="257" r:id="rId3"/>
    <p:sldId id="258" r:id="rId4"/>
    <p:sldId id="287" r:id="rId5"/>
    <p:sldId id="261" r:id="rId6"/>
    <p:sldId id="282" r:id="rId7"/>
    <p:sldId id="262" r:id="rId8"/>
    <p:sldId id="263" r:id="rId9"/>
    <p:sldId id="270" r:id="rId10"/>
    <p:sldId id="271" r:id="rId11"/>
    <p:sldId id="264" r:id="rId12"/>
    <p:sldId id="272" r:id="rId13"/>
    <p:sldId id="273" r:id="rId14"/>
    <p:sldId id="283" r:id="rId15"/>
    <p:sldId id="265" r:id="rId16"/>
    <p:sldId id="284" r:id="rId17"/>
    <p:sldId id="266"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85FB44-4A33-D08F-B95A-8A742612B646}" v="6" dt="2024-01-30T23:04:42.8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96"/>
    <p:restoredTop sz="75234"/>
  </p:normalViewPr>
  <p:slideViewPr>
    <p:cSldViewPr snapToGrid="0">
      <p:cViewPr varScale="1">
        <p:scale>
          <a:sx n="84" d="100"/>
          <a:sy n="84" d="100"/>
        </p:scale>
        <p:origin x="90" y="30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15F3A1-9F1F-DD4A-B9D9-FDFC2DC4998B}" type="doc">
      <dgm:prSet loTypeId="urn:microsoft.com/office/officeart/2005/8/layout/process1" loCatId="list" qsTypeId="urn:microsoft.com/office/officeart/2005/8/quickstyle/simple1" qsCatId="simple" csTypeId="urn:microsoft.com/office/officeart/2005/8/colors/colorful2" csCatId="colorful"/>
      <dgm:spPr/>
      <dgm:t>
        <a:bodyPr/>
        <a:lstStyle/>
        <a:p>
          <a:endParaRPr lang="es-MX"/>
        </a:p>
      </dgm:t>
    </dgm:pt>
    <dgm:pt modelId="{9E0A77F1-86E5-3148-AD49-D15F75A9A02B}">
      <dgm:prSet/>
      <dgm:spPr/>
      <dgm:t>
        <a:bodyPr/>
        <a:lstStyle/>
        <a:p>
          <a:r>
            <a:rPr lang="en-CA" b="1" i="0" dirty="0"/>
            <a:t>Risk Management Planning</a:t>
          </a:r>
          <a:endParaRPr lang="es-CO" dirty="0"/>
        </a:p>
      </dgm:t>
    </dgm:pt>
    <dgm:pt modelId="{83CEC48B-D24E-CB4A-947B-C43CB4CB04E2}" type="parTrans" cxnId="{B8FC3236-AB4F-1C44-9F3D-4EBD8ECED95E}">
      <dgm:prSet/>
      <dgm:spPr/>
      <dgm:t>
        <a:bodyPr/>
        <a:lstStyle/>
        <a:p>
          <a:endParaRPr lang="es-MX"/>
        </a:p>
      </dgm:t>
    </dgm:pt>
    <dgm:pt modelId="{DF6DBD01-5D17-5D4F-972E-34B700E6BAB4}" type="sibTrans" cxnId="{B8FC3236-AB4F-1C44-9F3D-4EBD8ECED95E}">
      <dgm:prSet/>
      <dgm:spPr/>
      <dgm:t>
        <a:bodyPr/>
        <a:lstStyle/>
        <a:p>
          <a:endParaRPr lang="es-MX"/>
        </a:p>
      </dgm:t>
    </dgm:pt>
    <dgm:pt modelId="{01E1498A-2E1C-B74B-943D-98D76C5A8137}">
      <dgm:prSet/>
      <dgm:spPr/>
      <dgm:t>
        <a:bodyPr/>
        <a:lstStyle/>
        <a:p>
          <a:r>
            <a:rPr lang="en-CA" b="1" i="0" dirty="0"/>
            <a:t>Risk Identification</a:t>
          </a:r>
          <a:endParaRPr lang="es-CO" dirty="0"/>
        </a:p>
      </dgm:t>
    </dgm:pt>
    <dgm:pt modelId="{85210D4A-1CC2-454E-AD77-5B03180E7EDB}" type="parTrans" cxnId="{1CAD30B2-E466-394B-A2DD-0D30E5D7771D}">
      <dgm:prSet/>
      <dgm:spPr/>
      <dgm:t>
        <a:bodyPr/>
        <a:lstStyle/>
        <a:p>
          <a:endParaRPr lang="es-MX"/>
        </a:p>
      </dgm:t>
    </dgm:pt>
    <dgm:pt modelId="{6F77D62F-9141-F643-B458-8AFE9E3DA13B}" type="sibTrans" cxnId="{1CAD30B2-E466-394B-A2DD-0D30E5D7771D}">
      <dgm:prSet/>
      <dgm:spPr/>
      <dgm:t>
        <a:bodyPr/>
        <a:lstStyle/>
        <a:p>
          <a:endParaRPr lang="es-MX"/>
        </a:p>
      </dgm:t>
    </dgm:pt>
    <dgm:pt modelId="{C106E598-466F-5C48-8169-27ABDF05C1D8}">
      <dgm:prSet/>
      <dgm:spPr/>
      <dgm:t>
        <a:bodyPr/>
        <a:lstStyle/>
        <a:p>
          <a:r>
            <a:rPr lang="en-CA" b="1" i="0" dirty="0"/>
            <a:t>Risk Assessment</a:t>
          </a:r>
          <a:endParaRPr lang="es-CO" dirty="0"/>
        </a:p>
      </dgm:t>
    </dgm:pt>
    <dgm:pt modelId="{55176E8A-C6EF-3340-A7CE-2AE6B4695B0B}" type="parTrans" cxnId="{4645B986-18B4-4844-AE91-21B9F2ECCAF1}">
      <dgm:prSet/>
      <dgm:spPr/>
      <dgm:t>
        <a:bodyPr/>
        <a:lstStyle/>
        <a:p>
          <a:endParaRPr lang="es-MX"/>
        </a:p>
      </dgm:t>
    </dgm:pt>
    <dgm:pt modelId="{00B71036-6AA4-AB4B-B975-49ADAF478C21}" type="sibTrans" cxnId="{4645B986-18B4-4844-AE91-21B9F2ECCAF1}">
      <dgm:prSet/>
      <dgm:spPr/>
      <dgm:t>
        <a:bodyPr/>
        <a:lstStyle/>
        <a:p>
          <a:endParaRPr lang="es-MX"/>
        </a:p>
      </dgm:t>
    </dgm:pt>
    <dgm:pt modelId="{C6A5BBFE-9398-B646-B924-CC5608CA9F72}">
      <dgm:prSet/>
      <dgm:spPr/>
      <dgm:t>
        <a:bodyPr/>
        <a:lstStyle/>
        <a:p>
          <a:r>
            <a:rPr lang="en-CA" b="1" i="0" dirty="0"/>
            <a:t>Risk Response Plan</a:t>
          </a:r>
          <a:endParaRPr lang="es-CO" dirty="0"/>
        </a:p>
      </dgm:t>
    </dgm:pt>
    <dgm:pt modelId="{2A4FDF54-5639-6D4F-A94A-E3C9B4952783}" type="parTrans" cxnId="{6D36ECE1-7174-8942-A971-0EC6341B3FDD}">
      <dgm:prSet/>
      <dgm:spPr/>
      <dgm:t>
        <a:bodyPr/>
        <a:lstStyle/>
        <a:p>
          <a:endParaRPr lang="es-MX"/>
        </a:p>
      </dgm:t>
    </dgm:pt>
    <dgm:pt modelId="{F7DAF7B0-EE4F-E44E-9F8B-9A80B269A4DA}" type="sibTrans" cxnId="{6D36ECE1-7174-8942-A971-0EC6341B3FDD}">
      <dgm:prSet/>
      <dgm:spPr/>
      <dgm:t>
        <a:bodyPr/>
        <a:lstStyle/>
        <a:p>
          <a:endParaRPr lang="es-MX"/>
        </a:p>
      </dgm:t>
    </dgm:pt>
    <dgm:pt modelId="{5B38D3B2-6470-E044-BEC1-355460DA1976}">
      <dgm:prSet/>
      <dgm:spPr/>
      <dgm:t>
        <a:bodyPr/>
        <a:lstStyle/>
        <a:p>
          <a:r>
            <a:rPr lang="en-CA" b="1" i="0" dirty="0"/>
            <a:t>Monitoring and Controls</a:t>
          </a:r>
          <a:endParaRPr lang="es-CO" dirty="0"/>
        </a:p>
      </dgm:t>
    </dgm:pt>
    <dgm:pt modelId="{5EC8A696-9BDE-3344-A234-C977F14E14E2}" type="parTrans" cxnId="{395E1092-4918-B942-8718-5A52616125EB}">
      <dgm:prSet/>
      <dgm:spPr/>
      <dgm:t>
        <a:bodyPr/>
        <a:lstStyle/>
        <a:p>
          <a:endParaRPr lang="es-MX"/>
        </a:p>
      </dgm:t>
    </dgm:pt>
    <dgm:pt modelId="{2D798EBA-8A75-5346-8B15-41F3F7D2855D}" type="sibTrans" cxnId="{395E1092-4918-B942-8718-5A52616125EB}">
      <dgm:prSet/>
      <dgm:spPr/>
      <dgm:t>
        <a:bodyPr/>
        <a:lstStyle/>
        <a:p>
          <a:endParaRPr lang="es-MX"/>
        </a:p>
      </dgm:t>
    </dgm:pt>
    <dgm:pt modelId="{6A340CD1-C9CF-9541-8341-DD00E9063B96}" type="pres">
      <dgm:prSet presAssocID="{6D15F3A1-9F1F-DD4A-B9D9-FDFC2DC4998B}" presName="Name0" presStyleCnt="0">
        <dgm:presLayoutVars>
          <dgm:dir/>
          <dgm:resizeHandles val="exact"/>
        </dgm:presLayoutVars>
      </dgm:prSet>
      <dgm:spPr/>
    </dgm:pt>
    <dgm:pt modelId="{BD764A68-8AEE-8A43-9731-5A705B1118C5}" type="pres">
      <dgm:prSet presAssocID="{9E0A77F1-86E5-3148-AD49-D15F75A9A02B}" presName="node" presStyleLbl="node1" presStyleIdx="0" presStyleCnt="5">
        <dgm:presLayoutVars>
          <dgm:bulletEnabled val="1"/>
        </dgm:presLayoutVars>
      </dgm:prSet>
      <dgm:spPr/>
    </dgm:pt>
    <dgm:pt modelId="{496CFB4F-6545-C141-9398-BE590F681B86}" type="pres">
      <dgm:prSet presAssocID="{DF6DBD01-5D17-5D4F-972E-34B700E6BAB4}" presName="sibTrans" presStyleLbl="sibTrans2D1" presStyleIdx="0" presStyleCnt="4"/>
      <dgm:spPr/>
    </dgm:pt>
    <dgm:pt modelId="{8ECC02A5-55ED-7548-9BCD-023DDDFA52A5}" type="pres">
      <dgm:prSet presAssocID="{DF6DBD01-5D17-5D4F-972E-34B700E6BAB4}" presName="connectorText" presStyleLbl="sibTrans2D1" presStyleIdx="0" presStyleCnt="4"/>
      <dgm:spPr/>
    </dgm:pt>
    <dgm:pt modelId="{FD740B6D-11A1-0A4E-B05E-14249684F947}" type="pres">
      <dgm:prSet presAssocID="{01E1498A-2E1C-B74B-943D-98D76C5A8137}" presName="node" presStyleLbl="node1" presStyleIdx="1" presStyleCnt="5">
        <dgm:presLayoutVars>
          <dgm:bulletEnabled val="1"/>
        </dgm:presLayoutVars>
      </dgm:prSet>
      <dgm:spPr/>
    </dgm:pt>
    <dgm:pt modelId="{EF5F04AB-A6B6-8740-BC1E-BE31CEA24622}" type="pres">
      <dgm:prSet presAssocID="{6F77D62F-9141-F643-B458-8AFE9E3DA13B}" presName="sibTrans" presStyleLbl="sibTrans2D1" presStyleIdx="1" presStyleCnt="4"/>
      <dgm:spPr/>
    </dgm:pt>
    <dgm:pt modelId="{011774AD-C3D7-594F-AD89-6DB3B89EECCF}" type="pres">
      <dgm:prSet presAssocID="{6F77D62F-9141-F643-B458-8AFE9E3DA13B}" presName="connectorText" presStyleLbl="sibTrans2D1" presStyleIdx="1" presStyleCnt="4"/>
      <dgm:spPr/>
    </dgm:pt>
    <dgm:pt modelId="{5D9D8DD0-2A63-BB44-98BE-E81DAD93D384}" type="pres">
      <dgm:prSet presAssocID="{C106E598-466F-5C48-8169-27ABDF05C1D8}" presName="node" presStyleLbl="node1" presStyleIdx="2" presStyleCnt="5">
        <dgm:presLayoutVars>
          <dgm:bulletEnabled val="1"/>
        </dgm:presLayoutVars>
      </dgm:prSet>
      <dgm:spPr/>
    </dgm:pt>
    <dgm:pt modelId="{EBB9A9AF-1A30-A543-8181-A6BD819C7BEE}" type="pres">
      <dgm:prSet presAssocID="{00B71036-6AA4-AB4B-B975-49ADAF478C21}" presName="sibTrans" presStyleLbl="sibTrans2D1" presStyleIdx="2" presStyleCnt="4"/>
      <dgm:spPr/>
    </dgm:pt>
    <dgm:pt modelId="{7D0702FF-F32D-2246-A2C4-194739AD9959}" type="pres">
      <dgm:prSet presAssocID="{00B71036-6AA4-AB4B-B975-49ADAF478C21}" presName="connectorText" presStyleLbl="sibTrans2D1" presStyleIdx="2" presStyleCnt="4"/>
      <dgm:spPr/>
    </dgm:pt>
    <dgm:pt modelId="{9448E2F0-9ADB-2842-BEEC-2BD7EB655796}" type="pres">
      <dgm:prSet presAssocID="{C6A5BBFE-9398-B646-B924-CC5608CA9F72}" presName="node" presStyleLbl="node1" presStyleIdx="3" presStyleCnt="5">
        <dgm:presLayoutVars>
          <dgm:bulletEnabled val="1"/>
        </dgm:presLayoutVars>
      </dgm:prSet>
      <dgm:spPr/>
    </dgm:pt>
    <dgm:pt modelId="{61DEA3D6-1AC1-074C-ACB4-65FC7D981CDE}" type="pres">
      <dgm:prSet presAssocID="{F7DAF7B0-EE4F-E44E-9F8B-9A80B269A4DA}" presName="sibTrans" presStyleLbl="sibTrans2D1" presStyleIdx="3" presStyleCnt="4"/>
      <dgm:spPr/>
    </dgm:pt>
    <dgm:pt modelId="{E68C0B64-738C-B34C-9050-7748A3C51C46}" type="pres">
      <dgm:prSet presAssocID="{F7DAF7B0-EE4F-E44E-9F8B-9A80B269A4DA}" presName="connectorText" presStyleLbl="sibTrans2D1" presStyleIdx="3" presStyleCnt="4"/>
      <dgm:spPr/>
    </dgm:pt>
    <dgm:pt modelId="{8DF51C37-0CC6-7E49-9245-36310B59BECE}" type="pres">
      <dgm:prSet presAssocID="{5B38D3B2-6470-E044-BEC1-355460DA1976}" presName="node" presStyleLbl="node1" presStyleIdx="4" presStyleCnt="5">
        <dgm:presLayoutVars>
          <dgm:bulletEnabled val="1"/>
        </dgm:presLayoutVars>
      </dgm:prSet>
      <dgm:spPr/>
    </dgm:pt>
  </dgm:ptLst>
  <dgm:cxnLst>
    <dgm:cxn modelId="{63B28B0F-3418-854F-AE37-1025ED321632}" type="presOf" srcId="{00B71036-6AA4-AB4B-B975-49ADAF478C21}" destId="{7D0702FF-F32D-2246-A2C4-194739AD9959}" srcOrd="1" destOrd="0" presId="urn:microsoft.com/office/officeart/2005/8/layout/process1"/>
    <dgm:cxn modelId="{B8FC3236-AB4F-1C44-9F3D-4EBD8ECED95E}" srcId="{6D15F3A1-9F1F-DD4A-B9D9-FDFC2DC4998B}" destId="{9E0A77F1-86E5-3148-AD49-D15F75A9A02B}" srcOrd="0" destOrd="0" parTransId="{83CEC48B-D24E-CB4A-947B-C43CB4CB04E2}" sibTransId="{DF6DBD01-5D17-5D4F-972E-34B700E6BAB4}"/>
    <dgm:cxn modelId="{4A6D0738-AF31-C240-BFC7-2CFC558AD343}" type="presOf" srcId="{01E1498A-2E1C-B74B-943D-98D76C5A8137}" destId="{FD740B6D-11A1-0A4E-B05E-14249684F947}" srcOrd="0" destOrd="0" presId="urn:microsoft.com/office/officeart/2005/8/layout/process1"/>
    <dgm:cxn modelId="{E6B2465F-4DD1-BA43-9863-ABAA09892A7F}" type="presOf" srcId="{F7DAF7B0-EE4F-E44E-9F8B-9A80B269A4DA}" destId="{E68C0B64-738C-B34C-9050-7748A3C51C46}" srcOrd="1" destOrd="0" presId="urn:microsoft.com/office/officeart/2005/8/layout/process1"/>
    <dgm:cxn modelId="{D8EEA768-D98F-EE41-B3F5-B5A655C4773E}" type="presOf" srcId="{6F77D62F-9141-F643-B458-8AFE9E3DA13B}" destId="{011774AD-C3D7-594F-AD89-6DB3B89EECCF}" srcOrd="1" destOrd="0" presId="urn:microsoft.com/office/officeart/2005/8/layout/process1"/>
    <dgm:cxn modelId="{3BA4A84A-D7EF-154A-AAEE-83B214FC010A}" type="presOf" srcId="{DF6DBD01-5D17-5D4F-972E-34B700E6BAB4}" destId="{496CFB4F-6545-C141-9398-BE590F681B86}" srcOrd="0" destOrd="0" presId="urn:microsoft.com/office/officeart/2005/8/layout/process1"/>
    <dgm:cxn modelId="{D614834C-CEAF-244B-9605-6F15172C360B}" type="presOf" srcId="{C6A5BBFE-9398-B646-B924-CC5608CA9F72}" destId="{9448E2F0-9ADB-2842-BEEC-2BD7EB655796}" srcOrd="0" destOrd="0" presId="urn:microsoft.com/office/officeart/2005/8/layout/process1"/>
    <dgm:cxn modelId="{CF14CE54-F7A6-BF47-A0E6-D71E4C4649F3}" type="presOf" srcId="{DF6DBD01-5D17-5D4F-972E-34B700E6BAB4}" destId="{8ECC02A5-55ED-7548-9BCD-023DDDFA52A5}" srcOrd="1" destOrd="0" presId="urn:microsoft.com/office/officeart/2005/8/layout/process1"/>
    <dgm:cxn modelId="{D324FB58-6127-2048-8BE0-F10E0BD6DEDA}" type="presOf" srcId="{F7DAF7B0-EE4F-E44E-9F8B-9A80B269A4DA}" destId="{61DEA3D6-1AC1-074C-ACB4-65FC7D981CDE}" srcOrd="0" destOrd="0" presId="urn:microsoft.com/office/officeart/2005/8/layout/process1"/>
    <dgm:cxn modelId="{4645B986-18B4-4844-AE91-21B9F2ECCAF1}" srcId="{6D15F3A1-9F1F-DD4A-B9D9-FDFC2DC4998B}" destId="{C106E598-466F-5C48-8169-27ABDF05C1D8}" srcOrd="2" destOrd="0" parTransId="{55176E8A-C6EF-3340-A7CE-2AE6B4695B0B}" sibTransId="{00B71036-6AA4-AB4B-B975-49ADAF478C21}"/>
    <dgm:cxn modelId="{32E09888-CE3D-F445-A70E-CE49D2A9EED9}" type="presOf" srcId="{6F77D62F-9141-F643-B458-8AFE9E3DA13B}" destId="{EF5F04AB-A6B6-8740-BC1E-BE31CEA24622}" srcOrd="0" destOrd="0" presId="urn:microsoft.com/office/officeart/2005/8/layout/process1"/>
    <dgm:cxn modelId="{395E1092-4918-B942-8718-5A52616125EB}" srcId="{6D15F3A1-9F1F-DD4A-B9D9-FDFC2DC4998B}" destId="{5B38D3B2-6470-E044-BEC1-355460DA1976}" srcOrd="4" destOrd="0" parTransId="{5EC8A696-9BDE-3344-A234-C977F14E14E2}" sibTransId="{2D798EBA-8A75-5346-8B15-41F3F7D2855D}"/>
    <dgm:cxn modelId="{1CAD30B2-E466-394B-A2DD-0D30E5D7771D}" srcId="{6D15F3A1-9F1F-DD4A-B9D9-FDFC2DC4998B}" destId="{01E1498A-2E1C-B74B-943D-98D76C5A8137}" srcOrd="1" destOrd="0" parTransId="{85210D4A-1CC2-454E-AD77-5B03180E7EDB}" sibTransId="{6F77D62F-9141-F643-B458-8AFE9E3DA13B}"/>
    <dgm:cxn modelId="{A3F112BB-8543-B141-9DF8-475B3AAC6AFC}" type="presOf" srcId="{9E0A77F1-86E5-3148-AD49-D15F75A9A02B}" destId="{BD764A68-8AEE-8A43-9731-5A705B1118C5}" srcOrd="0" destOrd="0" presId="urn:microsoft.com/office/officeart/2005/8/layout/process1"/>
    <dgm:cxn modelId="{EB28C3BF-92E2-A34F-B7F7-E135568B87D9}" type="presOf" srcId="{6D15F3A1-9F1F-DD4A-B9D9-FDFC2DC4998B}" destId="{6A340CD1-C9CF-9541-8341-DD00E9063B96}" srcOrd="0" destOrd="0" presId="urn:microsoft.com/office/officeart/2005/8/layout/process1"/>
    <dgm:cxn modelId="{649032D3-A887-704D-87B8-886E111F04C3}" type="presOf" srcId="{5B38D3B2-6470-E044-BEC1-355460DA1976}" destId="{8DF51C37-0CC6-7E49-9245-36310B59BECE}" srcOrd="0" destOrd="0" presId="urn:microsoft.com/office/officeart/2005/8/layout/process1"/>
    <dgm:cxn modelId="{854847D4-1053-804B-9401-BAD8D2B6C361}" type="presOf" srcId="{00B71036-6AA4-AB4B-B975-49ADAF478C21}" destId="{EBB9A9AF-1A30-A543-8181-A6BD819C7BEE}" srcOrd="0" destOrd="0" presId="urn:microsoft.com/office/officeart/2005/8/layout/process1"/>
    <dgm:cxn modelId="{6D36ECE1-7174-8942-A971-0EC6341B3FDD}" srcId="{6D15F3A1-9F1F-DD4A-B9D9-FDFC2DC4998B}" destId="{C6A5BBFE-9398-B646-B924-CC5608CA9F72}" srcOrd="3" destOrd="0" parTransId="{2A4FDF54-5639-6D4F-A94A-E3C9B4952783}" sibTransId="{F7DAF7B0-EE4F-E44E-9F8B-9A80B269A4DA}"/>
    <dgm:cxn modelId="{D447C7EF-B8CB-674F-8DBE-2438FD4EB4E1}" type="presOf" srcId="{C106E598-466F-5C48-8169-27ABDF05C1D8}" destId="{5D9D8DD0-2A63-BB44-98BE-E81DAD93D384}" srcOrd="0" destOrd="0" presId="urn:microsoft.com/office/officeart/2005/8/layout/process1"/>
    <dgm:cxn modelId="{5CF9D6A6-671A-934D-8699-FE1D99DCD49F}" type="presParOf" srcId="{6A340CD1-C9CF-9541-8341-DD00E9063B96}" destId="{BD764A68-8AEE-8A43-9731-5A705B1118C5}" srcOrd="0" destOrd="0" presId="urn:microsoft.com/office/officeart/2005/8/layout/process1"/>
    <dgm:cxn modelId="{BE544FCA-130C-544D-BBDE-3DCCCC80A284}" type="presParOf" srcId="{6A340CD1-C9CF-9541-8341-DD00E9063B96}" destId="{496CFB4F-6545-C141-9398-BE590F681B86}" srcOrd="1" destOrd="0" presId="urn:microsoft.com/office/officeart/2005/8/layout/process1"/>
    <dgm:cxn modelId="{3EAD4928-068A-D548-AC58-8024E42BB9DC}" type="presParOf" srcId="{496CFB4F-6545-C141-9398-BE590F681B86}" destId="{8ECC02A5-55ED-7548-9BCD-023DDDFA52A5}" srcOrd="0" destOrd="0" presId="urn:microsoft.com/office/officeart/2005/8/layout/process1"/>
    <dgm:cxn modelId="{2C6D2E7F-E95B-F74A-977B-5F0417D50F5F}" type="presParOf" srcId="{6A340CD1-C9CF-9541-8341-DD00E9063B96}" destId="{FD740B6D-11A1-0A4E-B05E-14249684F947}" srcOrd="2" destOrd="0" presId="urn:microsoft.com/office/officeart/2005/8/layout/process1"/>
    <dgm:cxn modelId="{1AA5395F-8F37-8040-981E-F7A68B4A0149}" type="presParOf" srcId="{6A340CD1-C9CF-9541-8341-DD00E9063B96}" destId="{EF5F04AB-A6B6-8740-BC1E-BE31CEA24622}" srcOrd="3" destOrd="0" presId="urn:microsoft.com/office/officeart/2005/8/layout/process1"/>
    <dgm:cxn modelId="{439F8C4F-BB79-0C46-94EB-CA6B19C62277}" type="presParOf" srcId="{EF5F04AB-A6B6-8740-BC1E-BE31CEA24622}" destId="{011774AD-C3D7-594F-AD89-6DB3B89EECCF}" srcOrd="0" destOrd="0" presId="urn:microsoft.com/office/officeart/2005/8/layout/process1"/>
    <dgm:cxn modelId="{B33F1B36-68CE-D346-80B7-00A5EA8420DF}" type="presParOf" srcId="{6A340CD1-C9CF-9541-8341-DD00E9063B96}" destId="{5D9D8DD0-2A63-BB44-98BE-E81DAD93D384}" srcOrd="4" destOrd="0" presId="urn:microsoft.com/office/officeart/2005/8/layout/process1"/>
    <dgm:cxn modelId="{8F9C21CD-8943-BE4A-BAF8-5C036BF7484E}" type="presParOf" srcId="{6A340CD1-C9CF-9541-8341-DD00E9063B96}" destId="{EBB9A9AF-1A30-A543-8181-A6BD819C7BEE}" srcOrd="5" destOrd="0" presId="urn:microsoft.com/office/officeart/2005/8/layout/process1"/>
    <dgm:cxn modelId="{0BA0D966-5DA4-714A-BDAC-0F59AB8A35D1}" type="presParOf" srcId="{EBB9A9AF-1A30-A543-8181-A6BD819C7BEE}" destId="{7D0702FF-F32D-2246-A2C4-194739AD9959}" srcOrd="0" destOrd="0" presId="urn:microsoft.com/office/officeart/2005/8/layout/process1"/>
    <dgm:cxn modelId="{D8FF1431-28E5-0344-980C-56462E3D4712}" type="presParOf" srcId="{6A340CD1-C9CF-9541-8341-DD00E9063B96}" destId="{9448E2F0-9ADB-2842-BEEC-2BD7EB655796}" srcOrd="6" destOrd="0" presId="urn:microsoft.com/office/officeart/2005/8/layout/process1"/>
    <dgm:cxn modelId="{707851BC-5D03-E54D-A920-DF7903CD9ADC}" type="presParOf" srcId="{6A340CD1-C9CF-9541-8341-DD00E9063B96}" destId="{61DEA3D6-1AC1-074C-ACB4-65FC7D981CDE}" srcOrd="7" destOrd="0" presId="urn:microsoft.com/office/officeart/2005/8/layout/process1"/>
    <dgm:cxn modelId="{3D3EF52A-1805-DE49-89BB-83E0A154D642}" type="presParOf" srcId="{61DEA3D6-1AC1-074C-ACB4-65FC7D981CDE}" destId="{E68C0B64-738C-B34C-9050-7748A3C51C46}" srcOrd="0" destOrd="0" presId="urn:microsoft.com/office/officeart/2005/8/layout/process1"/>
    <dgm:cxn modelId="{B8749CC6-A562-604A-9DDC-126A04BD46D9}" type="presParOf" srcId="{6A340CD1-C9CF-9541-8341-DD00E9063B96}" destId="{8DF51C37-0CC6-7E49-9245-36310B59BECE}"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FA1D70-7242-1344-98C6-DE3A4E3F3437}" type="doc">
      <dgm:prSet loTypeId="urn:microsoft.com/office/officeart/2008/layout/VerticalCurvedList" loCatId="list" qsTypeId="urn:microsoft.com/office/officeart/2005/8/quickstyle/simple1" qsCatId="simple" csTypeId="urn:microsoft.com/office/officeart/2005/8/colors/accent1_2" csCatId="accent1"/>
      <dgm:spPr/>
      <dgm:t>
        <a:bodyPr/>
        <a:lstStyle/>
        <a:p>
          <a:endParaRPr lang="es-MX"/>
        </a:p>
      </dgm:t>
    </dgm:pt>
    <dgm:pt modelId="{7EAA3AA5-D02A-9041-8CAF-44465A641D1F}">
      <dgm:prSet/>
      <dgm:spPr/>
      <dgm:t>
        <a:bodyPr/>
        <a:lstStyle/>
        <a:p>
          <a:r>
            <a:rPr lang="en-US" b="0" i="0" dirty="0"/>
            <a:t>Project Manager and group (can include Human Resources and other stakeholders) build a plan </a:t>
          </a:r>
          <a:endParaRPr lang="es-CO" dirty="0"/>
        </a:p>
      </dgm:t>
    </dgm:pt>
    <dgm:pt modelId="{5020B460-7FCF-8E48-BB62-79AE1B03B1EB}" type="parTrans" cxnId="{325276B2-09D0-9042-BA63-14DE6BAA9FC6}">
      <dgm:prSet/>
      <dgm:spPr/>
      <dgm:t>
        <a:bodyPr/>
        <a:lstStyle/>
        <a:p>
          <a:endParaRPr lang="es-MX"/>
        </a:p>
      </dgm:t>
    </dgm:pt>
    <dgm:pt modelId="{284BF16C-5AC5-594E-B2B0-072D02B1CFB5}" type="sibTrans" cxnId="{325276B2-09D0-9042-BA63-14DE6BAA9FC6}">
      <dgm:prSet/>
      <dgm:spPr/>
      <dgm:t>
        <a:bodyPr/>
        <a:lstStyle/>
        <a:p>
          <a:endParaRPr lang="es-MX"/>
        </a:p>
      </dgm:t>
    </dgm:pt>
    <dgm:pt modelId="{C3D93D0E-4ACB-5E48-BFC2-233E918A4B4A}">
      <dgm:prSet/>
      <dgm:spPr/>
      <dgm:t>
        <a:bodyPr/>
        <a:lstStyle/>
        <a:p>
          <a:r>
            <a:rPr lang="en-US" b="0" i="0" dirty="0"/>
            <a:t>They come to an agreement on the parameters and risk levels of the project</a:t>
          </a:r>
          <a:endParaRPr lang="es-CO" dirty="0"/>
        </a:p>
      </dgm:t>
    </dgm:pt>
    <dgm:pt modelId="{22295601-0E04-904F-86CE-690AC7A49A2B}" type="parTrans" cxnId="{EC766FB1-B122-DD4F-8562-CF897B197FB4}">
      <dgm:prSet/>
      <dgm:spPr/>
      <dgm:t>
        <a:bodyPr/>
        <a:lstStyle/>
        <a:p>
          <a:endParaRPr lang="es-MX"/>
        </a:p>
      </dgm:t>
    </dgm:pt>
    <dgm:pt modelId="{48731CCD-440E-DB41-9EEE-032EECA403AF}" type="sibTrans" cxnId="{EC766FB1-B122-DD4F-8562-CF897B197FB4}">
      <dgm:prSet/>
      <dgm:spPr/>
      <dgm:t>
        <a:bodyPr/>
        <a:lstStyle/>
        <a:p>
          <a:endParaRPr lang="es-MX"/>
        </a:p>
      </dgm:t>
    </dgm:pt>
    <dgm:pt modelId="{9FC08390-CB12-9448-858E-D932146B8F83}">
      <dgm:prSet/>
      <dgm:spPr/>
      <dgm:t>
        <a:bodyPr/>
        <a:lstStyle/>
        <a:p>
          <a:r>
            <a:rPr lang="en-US" b="0" i="0" dirty="0"/>
            <a:t>The results are documented</a:t>
          </a:r>
          <a:endParaRPr lang="es-CO" dirty="0"/>
        </a:p>
      </dgm:t>
    </dgm:pt>
    <dgm:pt modelId="{06781E5F-2C1C-894E-A585-C7ECA94B05FB}" type="parTrans" cxnId="{66EB4183-AC0F-504A-B110-4C7B896FA2F6}">
      <dgm:prSet/>
      <dgm:spPr/>
      <dgm:t>
        <a:bodyPr/>
        <a:lstStyle/>
        <a:p>
          <a:endParaRPr lang="es-MX"/>
        </a:p>
      </dgm:t>
    </dgm:pt>
    <dgm:pt modelId="{7AF39D83-61E5-0742-BE0E-B5FF10E94875}" type="sibTrans" cxnId="{66EB4183-AC0F-504A-B110-4C7B896FA2F6}">
      <dgm:prSet/>
      <dgm:spPr/>
      <dgm:t>
        <a:bodyPr/>
        <a:lstStyle/>
        <a:p>
          <a:endParaRPr lang="es-MX"/>
        </a:p>
      </dgm:t>
    </dgm:pt>
    <dgm:pt modelId="{BCED896A-D6DA-374F-9E57-A2F8AC906AFC}" type="pres">
      <dgm:prSet presAssocID="{EFFA1D70-7242-1344-98C6-DE3A4E3F3437}" presName="Name0" presStyleCnt="0">
        <dgm:presLayoutVars>
          <dgm:chMax val="7"/>
          <dgm:chPref val="7"/>
          <dgm:dir/>
        </dgm:presLayoutVars>
      </dgm:prSet>
      <dgm:spPr/>
    </dgm:pt>
    <dgm:pt modelId="{5DE070E0-A6E5-A34F-938F-35251EC16C17}" type="pres">
      <dgm:prSet presAssocID="{EFFA1D70-7242-1344-98C6-DE3A4E3F3437}" presName="Name1" presStyleCnt="0"/>
      <dgm:spPr/>
    </dgm:pt>
    <dgm:pt modelId="{DD36ABC6-C98E-B146-9129-5EEE98826264}" type="pres">
      <dgm:prSet presAssocID="{EFFA1D70-7242-1344-98C6-DE3A4E3F3437}" presName="cycle" presStyleCnt="0"/>
      <dgm:spPr/>
    </dgm:pt>
    <dgm:pt modelId="{7A2AE42B-0410-E640-A708-46C313979DE5}" type="pres">
      <dgm:prSet presAssocID="{EFFA1D70-7242-1344-98C6-DE3A4E3F3437}" presName="srcNode" presStyleLbl="node1" presStyleIdx="0" presStyleCnt="3"/>
      <dgm:spPr/>
    </dgm:pt>
    <dgm:pt modelId="{7F998433-ECF0-1541-9FAA-E9D7DC4F7491}" type="pres">
      <dgm:prSet presAssocID="{EFFA1D70-7242-1344-98C6-DE3A4E3F3437}" presName="conn" presStyleLbl="parChTrans1D2" presStyleIdx="0" presStyleCnt="1"/>
      <dgm:spPr/>
    </dgm:pt>
    <dgm:pt modelId="{65B890A0-E6CE-2341-8CED-D90F3070888B}" type="pres">
      <dgm:prSet presAssocID="{EFFA1D70-7242-1344-98C6-DE3A4E3F3437}" presName="extraNode" presStyleLbl="node1" presStyleIdx="0" presStyleCnt="3"/>
      <dgm:spPr/>
    </dgm:pt>
    <dgm:pt modelId="{E756A885-93CC-0E4E-B90F-F3BF84E09FF9}" type="pres">
      <dgm:prSet presAssocID="{EFFA1D70-7242-1344-98C6-DE3A4E3F3437}" presName="dstNode" presStyleLbl="node1" presStyleIdx="0" presStyleCnt="3"/>
      <dgm:spPr/>
    </dgm:pt>
    <dgm:pt modelId="{94AFB929-E977-A946-AB58-07B43835E290}" type="pres">
      <dgm:prSet presAssocID="{7EAA3AA5-D02A-9041-8CAF-44465A641D1F}" presName="text_1" presStyleLbl="node1" presStyleIdx="0" presStyleCnt="3">
        <dgm:presLayoutVars>
          <dgm:bulletEnabled val="1"/>
        </dgm:presLayoutVars>
      </dgm:prSet>
      <dgm:spPr/>
    </dgm:pt>
    <dgm:pt modelId="{BB9F7F5D-BEAD-5B4D-B59F-9C6FEE7AF658}" type="pres">
      <dgm:prSet presAssocID="{7EAA3AA5-D02A-9041-8CAF-44465A641D1F}" presName="accent_1" presStyleCnt="0"/>
      <dgm:spPr/>
    </dgm:pt>
    <dgm:pt modelId="{E6B583B5-5731-D047-889A-A9681569FBC9}" type="pres">
      <dgm:prSet presAssocID="{7EAA3AA5-D02A-9041-8CAF-44465A641D1F}" presName="accentRepeatNode" presStyleLbl="solidFgAcc1" presStyleIdx="0" presStyleCnt="3"/>
      <dgm:spPr/>
    </dgm:pt>
    <dgm:pt modelId="{8AD9DFEE-82B1-2547-9F2D-053FE9EF486B}" type="pres">
      <dgm:prSet presAssocID="{C3D93D0E-4ACB-5E48-BFC2-233E918A4B4A}" presName="text_2" presStyleLbl="node1" presStyleIdx="1" presStyleCnt="3">
        <dgm:presLayoutVars>
          <dgm:bulletEnabled val="1"/>
        </dgm:presLayoutVars>
      </dgm:prSet>
      <dgm:spPr/>
    </dgm:pt>
    <dgm:pt modelId="{4C9B9131-6E2E-4843-A7D9-694E25BFC7C1}" type="pres">
      <dgm:prSet presAssocID="{C3D93D0E-4ACB-5E48-BFC2-233E918A4B4A}" presName="accent_2" presStyleCnt="0"/>
      <dgm:spPr/>
    </dgm:pt>
    <dgm:pt modelId="{C9A1093D-E31D-3B4C-835F-EE0E5CE71B3D}" type="pres">
      <dgm:prSet presAssocID="{C3D93D0E-4ACB-5E48-BFC2-233E918A4B4A}" presName="accentRepeatNode" presStyleLbl="solidFgAcc1" presStyleIdx="1" presStyleCnt="3"/>
      <dgm:spPr/>
    </dgm:pt>
    <dgm:pt modelId="{E7DE4C92-665A-5D4F-A4FD-E0578DBD6007}" type="pres">
      <dgm:prSet presAssocID="{9FC08390-CB12-9448-858E-D932146B8F83}" presName="text_3" presStyleLbl="node1" presStyleIdx="2" presStyleCnt="3">
        <dgm:presLayoutVars>
          <dgm:bulletEnabled val="1"/>
        </dgm:presLayoutVars>
      </dgm:prSet>
      <dgm:spPr/>
    </dgm:pt>
    <dgm:pt modelId="{B88FCF66-5A6A-FA48-81FA-71F121F4E8AA}" type="pres">
      <dgm:prSet presAssocID="{9FC08390-CB12-9448-858E-D932146B8F83}" presName="accent_3" presStyleCnt="0"/>
      <dgm:spPr/>
    </dgm:pt>
    <dgm:pt modelId="{12A852B8-80C9-AE4C-84CC-1788CAD77CE7}" type="pres">
      <dgm:prSet presAssocID="{9FC08390-CB12-9448-858E-D932146B8F83}" presName="accentRepeatNode" presStyleLbl="solidFgAcc1" presStyleIdx="2" presStyleCnt="3"/>
      <dgm:spPr/>
    </dgm:pt>
  </dgm:ptLst>
  <dgm:cxnLst>
    <dgm:cxn modelId="{D2210F13-C181-034F-A502-C9174D1C5336}" type="presOf" srcId="{C3D93D0E-4ACB-5E48-BFC2-233E918A4B4A}" destId="{8AD9DFEE-82B1-2547-9F2D-053FE9EF486B}" srcOrd="0" destOrd="0" presId="urn:microsoft.com/office/officeart/2008/layout/VerticalCurvedList"/>
    <dgm:cxn modelId="{92FBD922-2C41-9848-91B0-A77FB3DDAD50}" type="presOf" srcId="{EFFA1D70-7242-1344-98C6-DE3A4E3F3437}" destId="{BCED896A-D6DA-374F-9E57-A2F8AC906AFC}" srcOrd="0" destOrd="0" presId="urn:microsoft.com/office/officeart/2008/layout/VerticalCurvedList"/>
    <dgm:cxn modelId="{66EB4183-AC0F-504A-B110-4C7B896FA2F6}" srcId="{EFFA1D70-7242-1344-98C6-DE3A4E3F3437}" destId="{9FC08390-CB12-9448-858E-D932146B8F83}" srcOrd="2" destOrd="0" parTransId="{06781E5F-2C1C-894E-A585-C7ECA94B05FB}" sibTransId="{7AF39D83-61E5-0742-BE0E-B5FF10E94875}"/>
    <dgm:cxn modelId="{5F187894-22EC-2640-8F42-5F419299EF1F}" type="presOf" srcId="{284BF16C-5AC5-594E-B2B0-072D02B1CFB5}" destId="{7F998433-ECF0-1541-9FAA-E9D7DC4F7491}" srcOrd="0" destOrd="0" presId="urn:microsoft.com/office/officeart/2008/layout/VerticalCurvedList"/>
    <dgm:cxn modelId="{0F82B3A0-7507-3F4D-A14A-88FF1EFC5DD6}" type="presOf" srcId="{7EAA3AA5-D02A-9041-8CAF-44465A641D1F}" destId="{94AFB929-E977-A946-AB58-07B43835E290}" srcOrd="0" destOrd="0" presId="urn:microsoft.com/office/officeart/2008/layout/VerticalCurvedList"/>
    <dgm:cxn modelId="{EC766FB1-B122-DD4F-8562-CF897B197FB4}" srcId="{EFFA1D70-7242-1344-98C6-DE3A4E3F3437}" destId="{C3D93D0E-4ACB-5E48-BFC2-233E918A4B4A}" srcOrd="1" destOrd="0" parTransId="{22295601-0E04-904F-86CE-690AC7A49A2B}" sibTransId="{48731CCD-440E-DB41-9EEE-032EECA403AF}"/>
    <dgm:cxn modelId="{325276B2-09D0-9042-BA63-14DE6BAA9FC6}" srcId="{EFFA1D70-7242-1344-98C6-DE3A4E3F3437}" destId="{7EAA3AA5-D02A-9041-8CAF-44465A641D1F}" srcOrd="0" destOrd="0" parTransId="{5020B460-7FCF-8E48-BB62-79AE1B03B1EB}" sibTransId="{284BF16C-5AC5-594E-B2B0-072D02B1CFB5}"/>
    <dgm:cxn modelId="{882902ED-E83D-EE4C-8B75-4D9DE686395F}" type="presOf" srcId="{9FC08390-CB12-9448-858E-D932146B8F83}" destId="{E7DE4C92-665A-5D4F-A4FD-E0578DBD6007}" srcOrd="0" destOrd="0" presId="urn:microsoft.com/office/officeart/2008/layout/VerticalCurvedList"/>
    <dgm:cxn modelId="{FC0426CD-A1CC-DD44-85B2-2B7DA659C541}" type="presParOf" srcId="{BCED896A-D6DA-374F-9E57-A2F8AC906AFC}" destId="{5DE070E0-A6E5-A34F-938F-35251EC16C17}" srcOrd="0" destOrd="0" presId="urn:microsoft.com/office/officeart/2008/layout/VerticalCurvedList"/>
    <dgm:cxn modelId="{87EA1BE1-697F-5541-B1D6-6FA789CA7EA6}" type="presParOf" srcId="{5DE070E0-A6E5-A34F-938F-35251EC16C17}" destId="{DD36ABC6-C98E-B146-9129-5EEE98826264}" srcOrd="0" destOrd="0" presId="urn:microsoft.com/office/officeart/2008/layout/VerticalCurvedList"/>
    <dgm:cxn modelId="{CBB06EC2-3201-A849-8FDC-32A6684B2312}" type="presParOf" srcId="{DD36ABC6-C98E-B146-9129-5EEE98826264}" destId="{7A2AE42B-0410-E640-A708-46C313979DE5}" srcOrd="0" destOrd="0" presId="urn:microsoft.com/office/officeart/2008/layout/VerticalCurvedList"/>
    <dgm:cxn modelId="{F1698FD3-BCEC-964D-865B-5ED41E5F80B3}" type="presParOf" srcId="{DD36ABC6-C98E-B146-9129-5EEE98826264}" destId="{7F998433-ECF0-1541-9FAA-E9D7DC4F7491}" srcOrd="1" destOrd="0" presId="urn:microsoft.com/office/officeart/2008/layout/VerticalCurvedList"/>
    <dgm:cxn modelId="{61EB73AF-FC95-A544-8B56-B9EE93C020D7}" type="presParOf" srcId="{DD36ABC6-C98E-B146-9129-5EEE98826264}" destId="{65B890A0-E6CE-2341-8CED-D90F3070888B}" srcOrd="2" destOrd="0" presId="urn:microsoft.com/office/officeart/2008/layout/VerticalCurvedList"/>
    <dgm:cxn modelId="{7548D16A-4527-954C-B9AB-5828481236CF}" type="presParOf" srcId="{DD36ABC6-C98E-B146-9129-5EEE98826264}" destId="{E756A885-93CC-0E4E-B90F-F3BF84E09FF9}" srcOrd="3" destOrd="0" presId="urn:microsoft.com/office/officeart/2008/layout/VerticalCurvedList"/>
    <dgm:cxn modelId="{8EE8A86A-070E-264F-BF61-9838593B7AA0}" type="presParOf" srcId="{5DE070E0-A6E5-A34F-938F-35251EC16C17}" destId="{94AFB929-E977-A946-AB58-07B43835E290}" srcOrd="1" destOrd="0" presId="urn:microsoft.com/office/officeart/2008/layout/VerticalCurvedList"/>
    <dgm:cxn modelId="{475C9F61-B88D-3146-BA5D-7A41D7D0A2C3}" type="presParOf" srcId="{5DE070E0-A6E5-A34F-938F-35251EC16C17}" destId="{BB9F7F5D-BEAD-5B4D-B59F-9C6FEE7AF658}" srcOrd="2" destOrd="0" presId="urn:microsoft.com/office/officeart/2008/layout/VerticalCurvedList"/>
    <dgm:cxn modelId="{1D4778F7-58A3-AB42-B1F5-A146B10837C6}" type="presParOf" srcId="{BB9F7F5D-BEAD-5B4D-B59F-9C6FEE7AF658}" destId="{E6B583B5-5731-D047-889A-A9681569FBC9}" srcOrd="0" destOrd="0" presId="urn:microsoft.com/office/officeart/2008/layout/VerticalCurvedList"/>
    <dgm:cxn modelId="{552E01AC-1A13-C646-B743-0BBA7C712971}" type="presParOf" srcId="{5DE070E0-A6E5-A34F-938F-35251EC16C17}" destId="{8AD9DFEE-82B1-2547-9F2D-053FE9EF486B}" srcOrd="3" destOrd="0" presId="urn:microsoft.com/office/officeart/2008/layout/VerticalCurvedList"/>
    <dgm:cxn modelId="{621F56B3-F514-4243-A2EE-783C6A3F0A14}" type="presParOf" srcId="{5DE070E0-A6E5-A34F-938F-35251EC16C17}" destId="{4C9B9131-6E2E-4843-A7D9-694E25BFC7C1}" srcOrd="4" destOrd="0" presId="urn:microsoft.com/office/officeart/2008/layout/VerticalCurvedList"/>
    <dgm:cxn modelId="{F5CE6197-B3D4-BA47-84C2-CDC09E232AE2}" type="presParOf" srcId="{4C9B9131-6E2E-4843-A7D9-694E25BFC7C1}" destId="{C9A1093D-E31D-3B4C-835F-EE0E5CE71B3D}" srcOrd="0" destOrd="0" presId="urn:microsoft.com/office/officeart/2008/layout/VerticalCurvedList"/>
    <dgm:cxn modelId="{D880DD7F-A12A-B349-8D7A-08BE6C5E498D}" type="presParOf" srcId="{5DE070E0-A6E5-A34F-938F-35251EC16C17}" destId="{E7DE4C92-665A-5D4F-A4FD-E0578DBD6007}" srcOrd="5" destOrd="0" presId="urn:microsoft.com/office/officeart/2008/layout/VerticalCurvedList"/>
    <dgm:cxn modelId="{95E3E4D4-9B07-4E46-9D20-49E361525270}" type="presParOf" srcId="{5DE070E0-A6E5-A34F-938F-35251EC16C17}" destId="{B88FCF66-5A6A-FA48-81FA-71F121F4E8AA}" srcOrd="6" destOrd="0" presId="urn:microsoft.com/office/officeart/2008/layout/VerticalCurvedList"/>
    <dgm:cxn modelId="{A8D2C633-0890-B944-BB14-348721ED3648}" type="presParOf" srcId="{B88FCF66-5A6A-FA48-81FA-71F121F4E8AA}" destId="{12A852B8-80C9-AE4C-84CC-1788CAD77CE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F8B16D-3280-694B-A574-D3E712E61838}"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s-MX"/>
        </a:p>
      </dgm:t>
    </dgm:pt>
    <dgm:pt modelId="{5666C0EF-FC0F-E64B-93C5-B7BE8D114171}">
      <dgm:prSet custT="1"/>
      <dgm:spPr/>
      <dgm:t>
        <a:bodyPr/>
        <a:lstStyle/>
        <a:p>
          <a:r>
            <a:rPr lang="en-US" sz="2400" b="0" i="0" dirty="0"/>
            <a:t>Monitor, track and report any changes</a:t>
          </a:r>
          <a:endParaRPr lang="es-CO" sz="2400" dirty="0"/>
        </a:p>
      </dgm:t>
    </dgm:pt>
    <dgm:pt modelId="{2C82C1AE-8782-BE4D-9B54-476970FE4228}" type="parTrans" cxnId="{A92E4755-FF83-F547-A605-6A31E3BA4340}">
      <dgm:prSet/>
      <dgm:spPr/>
      <dgm:t>
        <a:bodyPr/>
        <a:lstStyle/>
        <a:p>
          <a:endParaRPr lang="es-MX" sz="2400"/>
        </a:p>
      </dgm:t>
    </dgm:pt>
    <dgm:pt modelId="{2CCA0F44-1B80-DB43-A526-1DD5B7E53588}" type="sibTrans" cxnId="{A92E4755-FF83-F547-A605-6A31E3BA4340}">
      <dgm:prSet/>
      <dgm:spPr/>
      <dgm:t>
        <a:bodyPr/>
        <a:lstStyle/>
        <a:p>
          <a:endParaRPr lang="es-MX" sz="2400"/>
        </a:p>
      </dgm:t>
    </dgm:pt>
    <dgm:pt modelId="{1DC618DD-BAE5-5444-A059-642F6437C0D9}">
      <dgm:prSet custT="1"/>
      <dgm:spPr/>
      <dgm:t>
        <a:bodyPr/>
        <a:lstStyle/>
        <a:p>
          <a:r>
            <a:rPr lang="en-US" sz="2400" b="0" i="0" dirty="0"/>
            <a:t>Watching for Triggers</a:t>
          </a:r>
          <a:endParaRPr lang="es-CO" sz="2400" dirty="0"/>
        </a:p>
      </dgm:t>
    </dgm:pt>
    <dgm:pt modelId="{9747D903-322A-1640-A7A6-52ACBEA07FE4}" type="parTrans" cxnId="{419F7DB4-E08F-A44C-9E46-D0F37EA7D75B}">
      <dgm:prSet/>
      <dgm:spPr/>
      <dgm:t>
        <a:bodyPr/>
        <a:lstStyle/>
        <a:p>
          <a:endParaRPr lang="es-MX" sz="2400"/>
        </a:p>
      </dgm:t>
    </dgm:pt>
    <dgm:pt modelId="{963E061C-AF02-A645-AE5E-68AC80E64236}" type="sibTrans" cxnId="{419F7DB4-E08F-A44C-9E46-D0F37EA7D75B}">
      <dgm:prSet/>
      <dgm:spPr/>
      <dgm:t>
        <a:bodyPr/>
        <a:lstStyle/>
        <a:p>
          <a:endParaRPr lang="es-MX" sz="2400"/>
        </a:p>
      </dgm:t>
    </dgm:pt>
    <dgm:pt modelId="{803AA254-5F15-7744-9BAB-3A677D93053D}">
      <dgm:prSet custT="1"/>
      <dgm:spPr/>
      <dgm:t>
        <a:bodyPr/>
        <a:lstStyle/>
        <a:p>
          <a:r>
            <a:rPr lang="en-US" sz="2400" b="0" i="0" dirty="0"/>
            <a:t>A simple chart is used to make a list</a:t>
          </a:r>
          <a:endParaRPr lang="es-CO" sz="2400" dirty="0"/>
        </a:p>
      </dgm:t>
    </dgm:pt>
    <dgm:pt modelId="{94EF1DB4-8F8A-1A41-8691-0E208632AC00}" type="parTrans" cxnId="{CD6EB7A6-ABC4-E047-8FEC-3156195D1E85}">
      <dgm:prSet/>
      <dgm:spPr/>
      <dgm:t>
        <a:bodyPr/>
        <a:lstStyle/>
        <a:p>
          <a:endParaRPr lang="es-MX" sz="2400"/>
        </a:p>
      </dgm:t>
    </dgm:pt>
    <dgm:pt modelId="{F3205901-A1D0-6E46-89E5-1AB9718F2BEB}" type="sibTrans" cxnId="{CD6EB7A6-ABC4-E047-8FEC-3156195D1E85}">
      <dgm:prSet/>
      <dgm:spPr/>
      <dgm:t>
        <a:bodyPr/>
        <a:lstStyle/>
        <a:p>
          <a:endParaRPr lang="es-MX" sz="2400"/>
        </a:p>
      </dgm:t>
    </dgm:pt>
    <dgm:pt modelId="{E9FE8975-5D5B-1643-888F-9E54ED0B1A60}" type="pres">
      <dgm:prSet presAssocID="{F5F8B16D-3280-694B-A574-D3E712E61838}" presName="diagram" presStyleCnt="0">
        <dgm:presLayoutVars>
          <dgm:dir/>
          <dgm:resizeHandles val="exact"/>
        </dgm:presLayoutVars>
      </dgm:prSet>
      <dgm:spPr/>
    </dgm:pt>
    <dgm:pt modelId="{37BCE295-BF4A-0B4C-91EC-8B6995E09A1D}" type="pres">
      <dgm:prSet presAssocID="{5666C0EF-FC0F-E64B-93C5-B7BE8D114171}" presName="node" presStyleLbl="node1" presStyleIdx="0" presStyleCnt="3">
        <dgm:presLayoutVars>
          <dgm:bulletEnabled val="1"/>
        </dgm:presLayoutVars>
      </dgm:prSet>
      <dgm:spPr/>
    </dgm:pt>
    <dgm:pt modelId="{7152BBF2-5E75-2747-B86B-70EE044C5DFC}" type="pres">
      <dgm:prSet presAssocID="{2CCA0F44-1B80-DB43-A526-1DD5B7E53588}" presName="sibTrans" presStyleCnt="0"/>
      <dgm:spPr/>
    </dgm:pt>
    <dgm:pt modelId="{7A83B1F5-E7DD-DA47-BC27-CA898F4F4B97}" type="pres">
      <dgm:prSet presAssocID="{1DC618DD-BAE5-5444-A059-642F6437C0D9}" presName="node" presStyleLbl="node1" presStyleIdx="1" presStyleCnt="3">
        <dgm:presLayoutVars>
          <dgm:bulletEnabled val="1"/>
        </dgm:presLayoutVars>
      </dgm:prSet>
      <dgm:spPr/>
    </dgm:pt>
    <dgm:pt modelId="{87801064-D395-374B-9BB5-316239208F91}" type="pres">
      <dgm:prSet presAssocID="{963E061C-AF02-A645-AE5E-68AC80E64236}" presName="sibTrans" presStyleCnt="0"/>
      <dgm:spPr/>
    </dgm:pt>
    <dgm:pt modelId="{7A40AD9F-761E-D341-9096-8CF4AB7B1220}" type="pres">
      <dgm:prSet presAssocID="{803AA254-5F15-7744-9BAB-3A677D93053D}" presName="node" presStyleLbl="node1" presStyleIdx="2" presStyleCnt="3">
        <dgm:presLayoutVars>
          <dgm:bulletEnabled val="1"/>
        </dgm:presLayoutVars>
      </dgm:prSet>
      <dgm:spPr/>
    </dgm:pt>
  </dgm:ptLst>
  <dgm:cxnLst>
    <dgm:cxn modelId="{ABF30F1C-029B-074F-A36F-6CED2D257D9D}" type="presOf" srcId="{803AA254-5F15-7744-9BAB-3A677D93053D}" destId="{7A40AD9F-761E-D341-9096-8CF4AB7B1220}" srcOrd="0" destOrd="0" presId="urn:microsoft.com/office/officeart/2005/8/layout/default"/>
    <dgm:cxn modelId="{B75D0A66-0CD1-594A-8983-5BE2E01AF8D3}" type="presOf" srcId="{F5F8B16D-3280-694B-A574-D3E712E61838}" destId="{E9FE8975-5D5B-1643-888F-9E54ED0B1A60}" srcOrd="0" destOrd="0" presId="urn:microsoft.com/office/officeart/2005/8/layout/default"/>
    <dgm:cxn modelId="{A92E4755-FF83-F547-A605-6A31E3BA4340}" srcId="{F5F8B16D-3280-694B-A574-D3E712E61838}" destId="{5666C0EF-FC0F-E64B-93C5-B7BE8D114171}" srcOrd="0" destOrd="0" parTransId="{2C82C1AE-8782-BE4D-9B54-476970FE4228}" sibTransId="{2CCA0F44-1B80-DB43-A526-1DD5B7E53588}"/>
    <dgm:cxn modelId="{AA0EAE9B-9BCD-9345-AAB3-180042605B77}" type="presOf" srcId="{5666C0EF-FC0F-E64B-93C5-B7BE8D114171}" destId="{37BCE295-BF4A-0B4C-91EC-8B6995E09A1D}" srcOrd="0" destOrd="0" presId="urn:microsoft.com/office/officeart/2005/8/layout/default"/>
    <dgm:cxn modelId="{CD6EB7A6-ABC4-E047-8FEC-3156195D1E85}" srcId="{F5F8B16D-3280-694B-A574-D3E712E61838}" destId="{803AA254-5F15-7744-9BAB-3A677D93053D}" srcOrd="2" destOrd="0" parTransId="{94EF1DB4-8F8A-1A41-8691-0E208632AC00}" sibTransId="{F3205901-A1D0-6E46-89E5-1AB9718F2BEB}"/>
    <dgm:cxn modelId="{419F7DB4-E08F-A44C-9E46-D0F37EA7D75B}" srcId="{F5F8B16D-3280-694B-A574-D3E712E61838}" destId="{1DC618DD-BAE5-5444-A059-642F6437C0D9}" srcOrd="1" destOrd="0" parTransId="{9747D903-322A-1640-A7A6-52ACBEA07FE4}" sibTransId="{963E061C-AF02-A645-AE5E-68AC80E64236}"/>
    <dgm:cxn modelId="{9F306AEF-7A6E-614B-A179-A6CF1032A471}" type="presOf" srcId="{1DC618DD-BAE5-5444-A059-642F6437C0D9}" destId="{7A83B1F5-E7DD-DA47-BC27-CA898F4F4B97}" srcOrd="0" destOrd="0" presId="urn:microsoft.com/office/officeart/2005/8/layout/default"/>
    <dgm:cxn modelId="{C054E134-9151-7347-BFA0-D4308A58D870}" type="presParOf" srcId="{E9FE8975-5D5B-1643-888F-9E54ED0B1A60}" destId="{37BCE295-BF4A-0B4C-91EC-8B6995E09A1D}" srcOrd="0" destOrd="0" presId="urn:microsoft.com/office/officeart/2005/8/layout/default"/>
    <dgm:cxn modelId="{6132CCE4-CA0A-864B-98A9-D192D520065A}" type="presParOf" srcId="{E9FE8975-5D5B-1643-888F-9E54ED0B1A60}" destId="{7152BBF2-5E75-2747-B86B-70EE044C5DFC}" srcOrd="1" destOrd="0" presId="urn:microsoft.com/office/officeart/2005/8/layout/default"/>
    <dgm:cxn modelId="{AB229755-EEA9-F241-9771-600BE4810A73}" type="presParOf" srcId="{E9FE8975-5D5B-1643-888F-9E54ED0B1A60}" destId="{7A83B1F5-E7DD-DA47-BC27-CA898F4F4B97}" srcOrd="2" destOrd="0" presId="urn:microsoft.com/office/officeart/2005/8/layout/default"/>
    <dgm:cxn modelId="{E56988E0-A1AB-2744-93DF-3A51C22A22B9}" type="presParOf" srcId="{E9FE8975-5D5B-1643-888F-9E54ED0B1A60}" destId="{87801064-D395-374B-9BB5-316239208F91}" srcOrd="3" destOrd="0" presId="urn:microsoft.com/office/officeart/2005/8/layout/default"/>
    <dgm:cxn modelId="{8C1B7B65-7379-7C4F-9B92-0BD34214EDC0}" type="presParOf" srcId="{E9FE8975-5D5B-1643-888F-9E54ED0B1A60}" destId="{7A40AD9F-761E-D341-9096-8CF4AB7B1220}"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1622BFE-168F-6143-886F-615B0D1A09D7}" type="doc">
      <dgm:prSet loTypeId="urn:microsoft.com/office/officeart/2005/8/layout/hProcess9" loCatId="list" qsTypeId="urn:microsoft.com/office/officeart/2005/8/quickstyle/simple1" qsCatId="simple" csTypeId="urn:microsoft.com/office/officeart/2005/8/colors/accent1_2" csCatId="accent1" phldr="1"/>
      <dgm:spPr/>
      <dgm:t>
        <a:bodyPr/>
        <a:lstStyle/>
        <a:p>
          <a:endParaRPr lang="es-MX"/>
        </a:p>
      </dgm:t>
    </dgm:pt>
    <dgm:pt modelId="{BAC53AA6-8826-F14F-8DAE-37307FECDF96}">
      <dgm:prSet/>
      <dgm:spPr/>
      <dgm:t>
        <a:bodyPr/>
        <a:lstStyle/>
        <a:p>
          <a:r>
            <a:rPr lang="en-CA" b="1" noProof="0" dirty="0">
              <a:latin typeface="Arial"/>
              <a:ea typeface="Arial"/>
              <a:cs typeface="Arial"/>
              <a:sym typeface="Arial"/>
            </a:rPr>
            <a:t>Initiation</a:t>
          </a:r>
        </a:p>
      </dgm:t>
    </dgm:pt>
    <dgm:pt modelId="{0B736654-CD54-ED46-9F08-A25A55F35BE6}" type="parTrans" cxnId="{8E31698F-E782-A14F-B961-073EF07EAC14}">
      <dgm:prSet/>
      <dgm:spPr/>
      <dgm:t>
        <a:bodyPr/>
        <a:lstStyle/>
        <a:p>
          <a:endParaRPr lang="en-CA" noProof="0" dirty="0"/>
        </a:p>
      </dgm:t>
    </dgm:pt>
    <dgm:pt modelId="{0AD36884-0FCB-C14E-88DB-2F0B2B362748}" type="sibTrans" cxnId="{8E31698F-E782-A14F-B961-073EF07EAC14}">
      <dgm:prSet/>
      <dgm:spPr/>
      <dgm:t>
        <a:bodyPr/>
        <a:lstStyle/>
        <a:p>
          <a:endParaRPr lang="en-CA" noProof="0" dirty="0"/>
        </a:p>
      </dgm:t>
    </dgm:pt>
    <dgm:pt modelId="{1F5D64FD-A745-A04B-A034-62D7CC64C306}">
      <dgm:prSet/>
      <dgm:spPr/>
      <dgm:t>
        <a:bodyPr/>
        <a:lstStyle/>
        <a:p>
          <a:r>
            <a:rPr lang="en-CA" b="1" noProof="0" dirty="0">
              <a:latin typeface="Arial"/>
              <a:ea typeface="Arial"/>
              <a:cs typeface="Arial"/>
              <a:sym typeface="Arial"/>
            </a:rPr>
            <a:t>Planning Phase</a:t>
          </a:r>
        </a:p>
      </dgm:t>
    </dgm:pt>
    <dgm:pt modelId="{42D045E2-1658-B84C-A5E3-CC4E6659F1AF}" type="parTrans" cxnId="{7D5D466F-29FE-8D43-A1C3-F91A6670F549}">
      <dgm:prSet/>
      <dgm:spPr/>
      <dgm:t>
        <a:bodyPr/>
        <a:lstStyle/>
        <a:p>
          <a:endParaRPr lang="en-CA" noProof="0" dirty="0"/>
        </a:p>
      </dgm:t>
    </dgm:pt>
    <dgm:pt modelId="{2832EF8D-2AC6-E146-93E4-054B4758F317}" type="sibTrans" cxnId="{7D5D466F-29FE-8D43-A1C3-F91A6670F549}">
      <dgm:prSet/>
      <dgm:spPr/>
      <dgm:t>
        <a:bodyPr/>
        <a:lstStyle/>
        <a:p>
          <a:endParaRPr lang="en-CA" noProof="0" dirty="0"/>
        </a:p>
      </dgm:t>
    </dgm:pt>
    <dgm:pt modelId="{5A50DF52-1A84-124B-A147-1BF46F046DD8}">
      <dgm:prSet/>
      <dgm:spPr/>
      <dgm:t>
        <a:bodyPr/>
        <a:lstStyle/>
        <a:p>
          <a:r>
            <a:rPr lang="en-CA" b="1" noProof="0" dirty="0">
              <a:latin typeface="Arial"/>
              <a:ea typeface="Arial"/>
              <a:cs typeface="Arial"/>
              <a:sym typeface="Arial"/>
            </a:rPr>
            <a:t>Implementation Phase</a:t>
          </a:r>
        </a:p>
      </dgm:t>
    </dgm:pt>
    <dgm:pt modelId="{EE6893C5-B92E-314D-BA1E-A035B5D2D36A}" type="parTrans" cxnId="{003CA79E-4CD4-1E41-B10A-7C12F2FFAE10}">
      <dgm:prSet/>
      <dgm:spPr/>
      <dgm:t>
        <a:bodyPr/>
        <a:lstStyle/>
        <a:p>
          <a:endParaRPr lang="en-CA" noProof="0" dirty="0"/>
        </a:p>
      </dgm:t>
    </dgm:pt>
    <dgm:pt modelId="{FAE872DA-F9C4-4E46-B10C-60467F669C8E}" type="sibTrans" cxnId="{003CA79E-4CD4-1E41-B10A-7C12F2FFAE10}">
      <dgm:prSet/>
      <dgm:spPr/>
      <dgm:t>
        <a:bodyPr/>
        <a:lstStyle/>
        <a:p>
          <a:endParaRPr lang="en-CA" noProof="0" dirty="0"/>
        </a:p>
      </dgm:t>
    </dgm:pt>
    <dgm:pt modelId="{8B1DD857-D929-0940-8F35-1DC42B9B6C69}">
      <dgm:prSet/>
      <dgm:spPr/>
      <dgm:t>
        <a:bodyPr/>
        <a:lstStyle/>
        <a:p>
          <a:r>
            <a:rPr lang="en-CA" b="1" noProof="0" dirty="0">
              <a:latin typeface="Arial"/>
              <a:ea typeface="Arial"/>
              <a:cs typeface="Arial"/>
              <a:sym typeface="Arial"/>
            </a:rPr>
            <a:t>Closeout Phase</a:t>
          </a:r>
        </a:p>
      </dgm:t>
    </dgm:pt>
    <dgm:pt modelId="{F5BC05D8-F034-B24C-A077-AD5F2E8D6058}" type="parTrans" cxnId="{1D4F1EBF-85A5-7141-A955-ED16AC7B4649}">
      <dgm:prSet/>
      <dgm:spPr/>
      <dgm:t>
        <a:bodyPr/>
        <a:lstStyle/>
        <a:p>
          <a:endParaRPr lang="en-CA" noProof="0" dirty="0"/>
        </a:p>
      </dgm:t>
    </dgm:pt>
    <dgm:pt modelId="{BD97BE6D-E276-5A4E-BBE2-D53D97E72169}" type="sibTrans" cxnId="{1D4F1EBF-85A5-7141-A955-ED16AC7B4649}">
      <dgm:prSet/>
      <dgm:spPr/>
      <dgm:t>
        <a:bodyPr/>
        <a:lstStyle/>
        <a:p>
          <a:endParaRPr lang="en-CA" noProof="0" dirty="0"/>
        </a:p>
      </dgm:t>
    </dgm:pt>
    <dgm:pt modelId="{9800E6B9-B476-4949-B12D-FF32AE9FA39B}" type="pres">
      <dgm:prSet presAssocID="{81622BFE-168F-6143-886F-615B0D1A09D7}" presName="CompostProcess" presStyleCnt="0">
        <dgm:presLayoutVars>
          <dgm:dir/>
          <dgm:resizeHandles val="exact"/>
        </dgm:presLayoutVars>
      </dgm:prSet>
      <dgm:spPr/>
    </dgm:pt>
    <dgm:pt modelId="{931E22C7-E941-F948-ABC1-C7B29455230C}" type="pres">
      <dgm:prSet presAssocID="{81622BFE-168F-6143-886F-615B0D1A09D7}" presName="arrow" presStyleLbl="bgShp" presStyleIdx="0" presStyleCnt="1"/>
      <dgm:spPr/>
    </dgm:pt>
    <dgm:pt modelId="{E6AE28FA-984F-7F4E-9836-FCA29FFB0105}" type="pres">
      <dgm:prSet presAssocID="{81622BFE-168F-6143-886F-615B0D1A09D7}" presName="linearProcess" presStyleCnt="0"/>
      <dgm:spPr/>
    </dgm:pt>
    <dgm:pt modelId="{1D4416BB-BE95-3044-BA43-FC7A7AE2D530}" type="pres">
      <dgm:prSet presAssocID="{BAC53AA6-8826-F14F-8DAE-37307FECDF96}" presName="textNode" presStyleLbl="node1" presStyleIdx="0" presStyleCnt="4">
        <dgm:presLayoutVars>
          <dgm:bulletEnabled val="1"/>
        </dgm:presLayoutVars>
      </dgm:prSet>
      <dgm:spPr/>
    </dgm:pt>
    <dgm:pt modelId="{C09E64EB-D8D4-BD49-A818-715019252EF4}" type="pres">
      <dgm:prSet presAssocID="{0AD36884-0FCB-C14E-88DB-2F0B2B362748}" presName="sibTrans" presStyleCnt="0"/>
      <dgm:spPr/>
    </dgm:pt>
    <dgm:pt modelId="{9FF78E91-82EB-0D49-B22B-D5EDF40FF151}" type="pres">
      <dgm:prSet presAssocID="{1F5D64FD-A745-A04B-A034-62D7CC64C306}" presName="textNode" presStyleLbl="node1" presStyleIdx="1" presStyleCnt="4">
        <dgm:presLayoutVars>
          <dgm:bulletEnabled val="1"/>
        </dgm:presLayoutVars>
      </dgm:prSet>
      <dgm:spPr/>
    </dgm:pt>
    <dgm:pt modelId="{70219AAF-7710-CD4E-A5A4-90A2D2D76D44}" type="pres">
      <dgm:prSet presAssocID="{2832EF8D-2AC6-E146-93E4-054B4758F317}" presName="sibTrans" presStyleCnt="0"/>
      <dgm:spPr/>
    </dgm:pt>
    <dgm:pt modelId="{B2B28957-E4B2-064B-8498-7C62C79E460F}" type="pres">
      <dgm:prSet presAssocID="{5A50DF52-1A84-124B-A147-1BF46F046DD8}" presName="textNode" presStyleLbl="node1" presStyleIdx="2" presStyleCnt="4">
        <dgm:presLayoutVars>
          <dgm:bulletEnabled val="1"/>
        </dgm:presLayoutVars>
      </dgm:prSet>
      <dgm:spPr/>
    </dgm:pt>
    <dgm:pt modelId="{EC6DC32B-ADE3-3442-A6A7-65F5B0FAF6DC}" type="pres">
      <dgm:prSet presAssocID="{FAE872DA-F9C4-4E46-B10C-60467F669C8E}" presName="sibTrans" presStyleCnt="0"/>
      <dgm:spPr/>
    </dgm:pt>
    <dgm:pt modelId="{DFDD3147-940D-EA49-8D71-6EE4E2D7D56A}" type="pres">
      <dgm:prSet presAssocID="{8B1DD857-D929-0940-8F35-1DC42B9B6C69}" presName="textNode" presStyleLbl="node1" presStyleIdx="3" presStyleCnt="4">
        <dgm:presLayoutVars>
          <dgm:bulletEnabled val="1"/>
        </dgm:presLayoutVars>
      </dgm:prSet>
      <dgm:spPr/>
    </dgm:pt>
  </dgm:ptLst>
  <dgm:cxnLst>
    <dgm:cxn modelId="{97E24B10-9195-D743-A67B-4B0A6C142BD5}" type="presOf" srcId="{1F5D64FD-A745-A04B-A034-62D7CC64C306}" destId="{9FF78E91-82EB-0D49-B22B-D5EDF40FF151}" srcOrd="0" destOrd="0" presId="urn:microsoft.com/office/officeart/2005/8/layout/hProcess9"/>
    <dgm:cxn modelId="{52794964-F15B-8643-825B-1165B97FA05E}" type="presOf" srcId="{BAC53AA6-8826-F14F-8DAE-37307FECDF96}" destId="{1D4416BB-BE95-3044-BA43-FC7A7AE2D530}" srcOrd="0" destOrd="0" presId="urn:microsoft.com/office/officeart/2005/8/layout/hProcess9"/>
    <dgm:cxn modelId="{7D5D466F-29FE-8D43-A1C3-F91A6670F549}" srcId="{81622BFE-168F-6143-886F-615B0D1A09D7}" destId="{1F5D64FD-A745-A04B-A034-62D7CC64C306}" srcOrd="1" destOrd="0" parTransId="{42D045E2-1658-B84C-A5E3-CC4E6659F1AF}" sibTransId="{2832EF8D-2AC6-E146-93E4-054B4758F317}"/>
    <dgm:cxn modelId="{8E31698F-E782-A14F-B961-073EF07EAC14}" srcId="{81622BFE-168F-6143-886F-615B0D1A09D7}" destId="{BAC53AA6-8826-F14F-8DAE-37307FECDF96}" srcOrd="0" destOrd="0" parTransId="{0B736654-CD54-ED46-9F08-A25A55F35BE6}" sibTransId="{0AD36884-0FCB-C14E-88DB-2F0B2B362748}"/>
    <dgm:cxn modelId="{003CA79E-4CD4-1E41-B10A-7C12F2FFAE10}" srcId="{81622BFE-168F-6143-886F-615B0D1A09D7}" destId="{5A50DF52-1A84-124B-A147-1BF46F046DD8}" srcOrd="2" destOrd="0" parTransId="{EE6893C5-B92E-314D-BA1E-A035B5D2D36A}" sibTransId="{FAE872DA-F9C4-4E46-B10C-60467F669C8E}"/>
    <dgm:cxn modelId="{1D4F1EBF-85A5-7141-A955-ED16AC7B4649}" srcId="{81622BFE-168F-6143-886F-615B0D1A09D7}" destId="{8B1DD857-D929-0940-8F35-1DC42B9B6C69}" srcOrd="3" destOrd="0" parTransId="{F5BC05D8-F034-B24C-A077-AD5F2E8D6058}" sibTransId="{BD97BE6D-E276-5A4E-BBE2-D53D97E72169}"/>
    <dgm:cxn modelId="{2D8933D2-8EB1-1B4E-997E-E931B0E18E5A}" type="presOf" srcId="{8B1DD857-D929-0940-8F35-1DC42B9B6C69}" destId="{DFDD3147-940D-EA49-8D71-6EE4E2D7D56A}" srcOrd="0" destOrd="0" presId="urn:microsoft.com/office/officeart/2005/8/layout/hProcess9"/>
    <dgm:cxn modelId="{97E1D2F4-A371-3C45-BB10-20568961E4DC}" type="presOf" srcId="{5A50DF52-1A84-124B-A147-1BF46F046DD8}" destId="{B2B28957-E4B2-064B-8498-7C62C79E460F}" srcOrd="0" destOrd="0" presId="urn:microsoft.com/office/officeart/2005/8/layout/hProcess9"/>
    <dgm:cxn modelId="{684A77FE-6A8E-8447-A600-B4EABFC5E327}" type="presOf" srcId="{81622BFE-168F-6143-886F-615B0D1A09D7}" destId="{9800E6B9-B476-4949-B12D-FF32AE9FA39B}" srcOrd="0" destOrd="0" presId="urn:microsoft.com/office/officeart/2005/8/layout/hProcess9"/>
    <dgm:cxn modelId="{75479B39-5E17-CA4B-BD5C-D1F4E8287DE2}" type="presParOf" srcId="{9800E6B9-B476-4949-B12D-FF32AE9FA39B}" destId="{931E22C7-E941-F948-ABC1-C7B29455230C}" srcOrd="0" destOrd="0" presId="urn:microsoft.com/office/officeart/2005/8/layout/hProcess9"/>
    <dgm:cxn modelId="{E9EC33E4-19DE-7E4D-9463-B3C90FCC09E0}" type="presParOf" srcId="{9800E6B9-B476-4949-B12D-FF32AE9FA39B}" destId="{E6AE28FA-984F-7F4E-9836-FCA29FFB0105}" srcOrd="1" destOrd="0" presId="urn:microsoft.com/office/officeart/2005/8/layout/hProcess9"/>
    <dgm:cxn modelId="{CF7E9E3E-A794-B445-8B40-63DD1658F166}" type="presParOf" srcId="{E6AE28FA-984F-7F4E-9836-FCA29FFB0105}" destId="{1D4416BB-BE95-3044-BA43-FC7A7AE2D530}" srcOrd="0" destOrd="0" presId="urn:microsoft.com/office/officeart/2005/8/layout/hProcess9"/>
    <dgm:cxn modelId="{4B8C140B-D2F6-4C4A-9C08-4757C61C68A6}" type="presParOf" srcId="{E6AE28FA-984F-7F4E-9836-FCA29FFB0105}" destId="{C09E64EB-D8D4-BD49-A818-715019252EF4}" srcOrd="1" destOrd="0" presId="urn:microsoft.com/office/officeart/2005/8/layout/hProcess9"/>
    <dgm:cxn modelId="{000F0FA0-D7F4-6944-8E60-C0D58D971E7E}" type="presParOf" srcId="{E6AE28FA-984F-7F4E-9836-FCA29FFB0105}" destId="{9FF78E91-82EB-0D49-B22B-D5EDF40FF151}" srcOrd="2" destOrd="0" presId="urn:microsoft.com/office/officeart/2005/8/layout/hProcess9"/>
    <dgm:cxn modelId="{2D5CA8E5-4107-4B4A-BF1A-E51BBDA0526A}" type="presParOf" srcId="{E6AE28FA-984F-7F4E-9836-FCA29FFB0105}" destId="{70219AAF-7710-CD4E-A5A4-90A2D2D76D44}" srcOrd="3" destOrd="0" presId="urn:microsoft.com/office/officeart/2005/8/layout/hProcess9"/>
    <dgm:cxn modelId="{1755A9A2-37ED-AD4C-8D8C-DFA6A371ACFE}" type="presParOf" srcId="{E6AE28FA-984F-7F4E-9836-FCA29FFB0105}" destId="{B2B28957-E4B2-064B-8498-7C62C79E460F}" srcOrd="4" destOrd="0" presId="urn:microsoft.com/office/officeart/2005/8/layout/hProcess9"/>
    <dgm:cxn modelId="{A08CA0DF-9DA8-C84C-8CD9-E0B6123E45A7}" type="presParOf" srcId="{E6AE28FA-984F-7F4E-9836-FCA29FFB0105}" destId="{EC6DC32B-ADE3-3442-A6A7-65F5B0FAF6DC}" srcOrd="5" destOrd="0" presId="urn:microsoft.com/office/officeart/2005/8/layout/hProcess9"/>
    <dgm:cxn modelId="{D0F5D453-7EAA-0146-ABFF-F178199C04A6}" type="presParOf" srcId="{E6AE28FA-984F-7F4E-9836-FCA29FFB0105}" destId="{DFDD3147-940D-EA49-8D71-6EE4E2D7D56A}"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764A68-8AEE-8A43-9731-5A705B1118C5}">
      <dsp:nvSpPr>
        <dsp:cNvPr id="0" name=""/>
        <dsp:cNvSpPr/>
      </dsp:nvSpPr>
      <dsp:spPr>
        <a:xfrm>
          <a:off x="4191" y="743759"/>
          <a:ext cx="1299487" cy="77969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b="1" i="0" kern="1200" dirty="0"/>
            <a:t>Risk Management Planning</a:t>
          </a:r>
          <a:endParaRPr lang="es-CO" sz="1400" kern="1200" dirty="0"/>
        </a:p>
      </dsp:txBody>
      <dsp:txXfrm>
        <a:off x="27027" y="766595"/>
        <a:ext cx="1253815" cy="734020"/>
      </dsp:txXfrm>
    </dsp:sp>
    <dsp:sp modelId="{496CFB4F-6545-C141-9398-BE590F681B86}">
      <dsp:nvSpPr>
        <dsp:cNvPr id="0" name=""/>
        <dsp:cNvSpPr/>
      </dsp:nvSpPr>
      <dsp:spPr>
        <a:xfrm>
          <a:off x="1433627" y="972469"/>
          <a:ext cx="275491" cy="32227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MX" sz="1100" kern="1200"/>
        </a:p>
      </dsp:txBody>
      <dsp:txXfrm>
        <a:off x="1433627" y="1036923"/>
        <a:ext cx="192844" cy="193364"/>
      </dsp:txXfrm>
    </dsp:sp>
    <dsp:sp modelId="{FD740B6D-11A1-0A4E-B05E-14249684F947}">
      <dsp:nvSpPr>
        <dsp:cNvPr id="0" name=""/>
        <dsp:cNvSpPr/>
      </dsp:nvSpPr>
      <dsp:spPr>
        <a:xfrm>
          <a:off x="1823473" y="743759"/>
          <a:ext cx="1299487" cy="779692"/>
        </a:xfrm>
        <a:prstGeom prst="roundRect">
          <a:avLst>
            <a:gd name="adj" fmla="val 10000"/>
          </a:avLst>
        </a:prstGeom>
        <a:solidFill>
          <a:schemeClr val="accent2">
            <a:hueOff val="1623800"/>
            <a:satOff val="2915"/>
            <a:lumOff val="-17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b="1" i="0" kern="1200" dirty="0"/>
            <a:t>Risk Identification</a:t>
          </a:r>
          <a:endParaRPr lang="es-CO" sz="1400" kern="1200" dirty="0"/>
        </a:p>
      </dsp:txBody>
      <dsp:txXfrm>
        <a:off x="1846309" y="766595"/>
        <a:ext cx="1253815" cy="734020"/>
      </dsp:txXfrm>
    </dsp:sp>
    <dsp:sp modelId="{EF5F04AB-A6B6-8740-BC1E-BE31CEA24622}">
      <dsp:nvSpPr>
        <dsp:cNvPr id="0" name=""/>
        <dsp:cNvSpPr/>
      </dsp:nvSpPr>
      <dsp:spPr>
        <a:xfrm>
          <a:off x="3252909" y="972469"/>
          <a:ext cx="275491" cy="322272"/>
        </a:xfrm>
        <a:prstGeom prst="rightArrow">
          <a:avLst>
            <a:gd name="adj1" fmla="val 60000"/>
            <a:gd name="adj2" fmla="val 50000"/>
          </a:avLst>
        </a:prstGeom>
        <a:solidFill>
          <a:schemeClr val="accent2">
            <a:hueOff val="2165067"/>
            <a:satOff val="3887"/>
            <a:lumOff val="-228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MX" sz="1100" kern="1200"/>
        </a:p>
      </dsp:txBody>
      <dsp:txXfrm>
        <a:off x="3252909" y="1036923"/>
        <a:ext cx="192844" cy="193364"/>
      </dsp:txXfrm>
    </dsp:sp>
    <dsp:sp modelId="{5D9D8DD0-2A63-BB44-98BE-E81DAD93D384}">
      <dsp:nvSpPr>
        <dsp:cNvPr id="0" name=""/>
        <dsp:cNvSpPr/>
      </dsp:nvSpPr>
      <dsp:spPr>
        <a:xfrm>
          <a:off x="3642755" y="743759"/>
          <a:ext cx="1299487" cy="779692"/>
        </a:xfrm>
        <a:prstGeom prst="roundRect">
          <a:avLst>
            <a:gd name="adj" fmla="val 10000"/>
          </a:avLst>
        </a:prstGeom>
        <a:solidFill>
          <a:schemeClr val="accent2">
            <a:hueOff val="3247601"/>
            <a:satOff val="5830"/>
            <a:lumOff val="-34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b="1" i="0" kern="1200" dirty="0"/>
            <a:t>Risk Assessment</a:t>
          </a:r>
          <a:endParaRPr lang="es-CO" sz="1400" kern="1200" dirty="0"/>
        </a:p>
      </dsp:txBody>
      <dsp:txXfrm>
        <a:off x="3665591" y="766595"/>
        <a:ext cx="1253815" cy="734020"/>
      </dsp:txXfrm>
    </dsp:sp>
    <dsp:sp modelId="{EBB9A9AF-1A30-A543-8181-A6BD819C7BEE}">
      <dsp:nvSpPr>
        <dsp:cNvPr id="0" name=""/>
        <dsp:cNvSpPr/>
      </dsp:nvSpPr>
      <dsp:spPr>
        <a:xfrm>
          <a:off x="5072191" y="972469"/>
          <a:ext cx="275491" cy="322272"/>
        </a:xfrm>
        <a:prstGeom prst="rightArrow">
          <a:avLst>
            <a:gd name="adj1" fmla="val 60000"/>
            <a:gd name="adj2" fmla="val 50000"/>
          </a:avLst>
        </a:prstGeom>
        <a:solidFill>
          <a:schemeClr val="accent2">
            <a:hueOff val="4330134"/>
            <a:satOff val="7773"/>
            <a:lumOff val="-457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MX" sz="1100" kern="1200"/>
        </a:p>
      </dsp:txBody>
      <dsp:txXfrm>
        <a:off x="5072191" y="1036923"/>
        <a:ext cx="192844" cy="193364"/>
      </dsp:txXfrm>
    </dsp:sp>
    <dsp:sp modelId="{9448E2F0-9ADB-2842-BEEC-2BD7EB655796}">
      <dsp:nvSpPr>
        <dsp:cNvPr id="0" name=""/>
        <dsp:cNvSpPr/>
      </dsp:nvSpPr>
      <dsp:spPr>
        <a:xfrm>
          <a:off x="5462037" y="743759"/>
          <a:ext cx="1299487" cy="779692"/>
        </a:xfrm>
        <a:prstGeom prst="roundRect">
          <a:avLst>
            <a:gd name="adj" fmla="val 10000"/>
          </a:avLst>
        </a:prstGeom>
        <a:solidFill>
          <a:schemeClr val="accent2">
            <a:hueOff val="4871401"/>
            <a:satOff val="8745"/>
            <a:lumOff val="-51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b="1" i="0" kern="1200" dirty="0"/>
            <a:t>Risk Response Plan</a:t>
          </a:r>
          <a:endParaRPr lang="es-CO" sz="1400" kern="1200" dirty="0"/>
        </a:p>
      </dsp:txBody>
      <dsp:txXfrm>
        <a:off x="5484873" y="766595"/>
        <a:ext cx="1253815" cy="734020"/>
      </dsp:txXfrm>
    </dsp:sp>
    <dsp:sp modelId="{61DEA3D6-1AC1-074C-ACB4-65FC7D981CDE}">
      <dsp:nvSpPr>
        <dsp:cNvPr id="0" name=""/>
        <dsp:cNvSpPr/>
      </dsp:nvSpPr>
      <dsp:spPr>
        <a:xfrm>
          <a:off x="6891473" y="972469"/>
          <a:ext cx="275491" cy="322272"/>
        </a:xfrm>
        <a:prstGeom prst="rightArrow">
          <a:avLst>
            <a:gd name="adj1" fmla="val 60000"/>
            <a:gd name="adj2" fmla="val 50000"/>
          </a:avLst>
        </a:prstGeom>
        <a:solidFill>
          <a:schemeClr val="accent2">
            <a:hueOff val="6495201"/>
            <a:satOff val="11660"/>
            <a:lumOff val="-686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MX" sz="1100" kern="1200"/>
        </a:p>
      </dsp:txBody>
      <dsp:txXfrm>
        <a:off x="6891473" y="1036923"/>
        <a:ext cx="192844" cy="193364"/>
      </dsp:txXfrm>
    </dsp:sp>
    <dsp:sp modelId="{8DF51C37-0CC6-7E49-9245-36310B59BECE}">
      <dsp:nvSpPr>
        <dsp:cNvPr id="0" name=""/>
        <dsp:cNvSpPr/>
      </dsp:nvSpPr>
      <dsp:spPr>
        <a:xfrm>
          <a:off x="7281319" y="743759"/>
          <a:ext cx="1299487" cy="779692"/>
        </a:xfrm>
        <a:prstGeom prst="roundRect">
          <a:avLst>
            <a:gd name="adj" fmla="val 10000"/>
          </a:avLst>
        </a:prstGeom>
        <a:solidFill>
          <a:schemeClr val="accent2">
            <a:hueOff val="6495201"/>
            <a:satOff val="11660"/>
            <a:lumOff val="-68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b="1" i="0" kern="1200" dirty="0"/>
            <a:t>Monitoring and Controls</a:t>
          </a:r>
          <a:endParaRPr lang="es-CO" sz="1400" kern="1200" dirty="0"/>
        </a:p>
      </dsp:txBody>
      <dsp:txXfrm>
        <a:off x="7304155" y="766595"/>
        <a:ext cx="1253815" cy="7340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998433-ECF0-1541-9FAA-E9D7DC4F7491}">
      <dsp:nvSpPr>
        <dsp:cNvPr id="0" name=""/>
        <dsp:cNvSpPr/>
      </dsp:nvSpPr>
      <dsp:spPr>
        <a:xfrm>
          <a:off x="-3774083" y="-579707"/>
          <a:ext cx="4498416" cy="4498416"/>
        </a:xfrm>
        <a:prstGeom prst="blockArc">
          <a:avLst>
            <a:gd name="adj1" fmla="val 18900000"/>
            <a:gd name="adj2" fmla="val 2700000"/>
            <a:gd name="adj3" fmla="val 48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AFB929-E977-A946-AB58-07B43835E290}">
      <dsp:nvSpPr>
        <dsp:cNvPr id="0" name=""/>
        <dsp:cNvSpPr/>
      </dsp:nvSpPr>
      <dsp:spPr>
        <a:xfrm>
          <a:off x="465795" y="333900"/>
          <a:ext cx="8011068" cy="6678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0066" tIns="53340" rIns="53340" bIns="53340" numCol="1" spcCol="1270" anchor="ctr" anchorCtr="0">
          <a:noAutofit/>
        </a:bodyPr>
        <a:lstStyle/>
        <a:p>
          <a:pPr marL="0" lvl="0" indent="0" algn="l" defTabSz="933450">
            <a:lnSpc>
              <a:spcPct val="90000"/>
            </a:lnSpc>
            <a:spcBef>
              <a:spcPct val="0"/>
            </a:spcBef>
            <a:spcAft>
              <a:spcPct val="35000"/>
            </a:spcAft>
            <a:buNone/>
          </a:pPr>
          <a:r>
            <a:rPr lang="en-US" sz="2100" b="0" i="0" kern="1200" dirty="0"/>
            <a:t>Project Manager and group (can include Human Resources and other stakeholders) build a plan </a:t>
          </a:r>
          <a:endParaRPr lang="es-CO" sz="2100" kern="1200" dirty="0"/>
        </a:p>
      </dsp:txBody>
      <dsp:txXfrm>
        <a:off x="465795" y="333900"/>
        <a:ext cx="8011068" cy="667800"/>
      </dsp:txXfrm>
    </dsp:sp>
    <dsp:sp modelId="{E6B583B5-5731-D047-889A-A9681569FBC9}">
      <dsp:nvSpPr>
        <dsp:cNvPr id="0" name=""/>
        <dsp:cNvSpPr/>
      </dsp:nvSpPr>
      <dsp:spPr>
        <a:xfrm>
          <a:off x="48420" y="250425"/>
          <a:ext cx="834750" cy="83475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D9DFEE-82B1-2547-9F2D-053FE9EF486B}">
      <dsp:nvSpPr>
        <dsp:cNvPr id="0" name=""/>
        <dsp:cNvSpPr/>
      </dsp:nvSpPr>
      <dsp:spPr>
        <a:xfrm>
          <a:off x="708540" y="1335600"/>
          <a:ext cx="7768323" cy="6678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0066" tIns="53340" rIns="53340" bIns="53340" numCol="1" spcCol="1270" anchor="ctr" anchorCtr="0">
          <a:noAutofit/>
        </a:bodyPr>
        <a:lstStyle/>
        <a:p>
          <a:pPr marL="0" lvl="0" indent="0" algn="l" defTabSz="933450">
            <a:lnSpc>
              <a:spcPct val="90000"/>
            </a:lnSpc>
            <a:spcBef>
              <a:spcPct val="0"/>
            </a:spcBef>
            <a:spcAft>
              <a:spcPct val="35000"/>
            </a:spcAft>
            <a:buNone/>
          </a:pPr>
          <a:r>
            <a:rPr lang="en-US" sz="2100" b="0" i="0" kern="1200" dirty="0"/>
            <a:t>They come to an agreement on the parameters and risk levels of the project</a:t>
          </a:r>
          <a:endParaRPr lang="es-CO" sz="2100" kern="1200" dirty="0"/>
        </a:p>
      </dsp:txBody>
      <dsp:txXfrm>
        <a:off x="708540" y="1335600"/>
        <a:ext cx="7768323" cy="667800"/>
      </dsp:txXfrm>
    </dsp:sp>
    <dsp:sp modelId="{C9A1093D-E31D-3B4C-835F-EE0E5CE71B3D}">
      <dsp:nvSpPr>
        <dsp:cNvPr id="0" name=""/>
        <dsp:cNvSpPr/>
      </dsp:nvSpPr>
      <dsp:spPr>
        <a:xfrm>
          <a:off x="291165" y="1252125"/>
          <a:ext cx="834750" cy="83475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DE4C92-665A-5D4F-A4FD-E0578DBD6007}">
      <dsp:nvSpPr>
        <dsp:cNvPr id="0" name=""/>
        <dsp:cNvSpPr/>
      </dsp:nvSpPr>
      <dsp:spPr>
        <a:xfrm>
          <a:off x="465795" y="2337300"/>
          <a:ext cx="8011068" cy="6678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0066" tIns="53340" rIns="53340" bIns="53340" numCol="1" spcCol="1270" anchor="ctr" anchorCtr="0">
          <a:noAutofit/>
        </a:bodyPr>
        <a:lstStyle/>
        <a:p>
          <a:pPr marL="0" lvl="0" indent="0" algn="l" defTabSz="933450">
            <a:lnSpc>
              <a:spcPct val="90000"/>
            </a:lnSpc>
            <a:spcBef>
              <a:spcPct val="0"/>
            </a:spcBef>
            <a:spcAft>
              <a:spcPct val="35000"/>
            </a:spcAft>
            <a:buNone/>
          </a:pPr>
          <a:r>
            <a:rPr lang="en-US" sz="2100" b="0" i="0" kern="1200" dirty="0"/>
            <a:t>The results are documented</a:t>
          </a:r>
          <a:endParaRPr lang="es-CO" sz="2100" kern="1200" dirty="0"/>
        </a:p>
      </dsp:txBody>
      <dsp:txXfrm>
        <a:off x="465795" y="2337300"/>
        <a:ext cx="8011068" cy="667800"/>
      </dsp:txXfrm>
    </dsp:sp>
    <dsp:sp modelId="{12A852B8-80C9-AE4C-84CC-1788CAD77CE7}">
      <dsp:nvSpPr>
        <dsp:cNvPr id="0" name=""/>
        <dsp:cNvSpPr/>
      </dsp:nvSpPr>
      <dsp:spPr>
        <a:xfrm>
          <a:off x="48420" y="2253825"/>
          <a:ext cx="834750" cy="83475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BCE295-BF4A-0B4C-91EC-8B6995E09A1D}">
      <dsp:nvSpPr>
        <dsp:cNvPr id="0" name=""/>
        <dsp:cNvSpPr/>
      </dsp:nvSpPr>
      <dsp:spPr>
        <a:xfrm>
          <a:off x="0" y="571631"/>
          <a:ext cx="2662687" cy="159761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t>Monitor, track and report any changes</a:t>
          </a:r>
          <a:endParaRPr lang="es-CO" sz="2400" kern="1200" dirty="0"/>
        </a:p>
      </dsp:txBody>
      <dsp:txXfrm>
        <a:off x="0" y="571631"/>
        <a:ext cx="2662687" cy="1597612"/>
      </dsp:txXfrm>
    </dsp:sp>
    <dsp:sp modelId="{7A83B1F5-E7DD-DA47-BC27-CA898F4F4B97}">
      <dsp:nvSpPr>
        <dsp:cNvPr id="0" name=""/>
        <dsp:cNvSpPr/>
      </dsp:nvSpPr>
      <dsp:spPr>
        <a:xfrm>
          <a:off x="2928956" y="571631"/>
          <a:ext cx="2662687" cy="1597612"/>
        </a:xfrm>
        <a:prstGeom prst="rect">
          <a:avLst/>
        </a:prstGeom>
        <a:solidFill>
          <a:schemeClr val="accent2">
            <a:hueOff val="3247601"/>
            <a:satOff val="5830"/>
            <a:lumOff val="-34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t>Watching for Triggers</a:t>
          </a:r>
          <a:endParaRPr lang="es-CO" sz="2400" kern="1200" dirty="0"/>
        </a:p>
      </dsp:txBody>
      <dsp:txXfrm>
        <a:off x="2928956" y="571631"/>
        <a:ext cx="2662687" cy="1597612"/>
      </dsp:txXfrm>
    </dsp:sp>
    <dsp:sp modelId="{7A40AD9F-761E-D341-9096-8CF4AB7B1220}">
      <dsp:nvSpPr>
        <dsp:cNvPr id="0" name=""/>
        <dsp:cNvSpPr/>
      </dsp:nvSpPr>
      <dsp:spPr>
        <a:xfrm>
          <a:off x="5857912" y="571631"/>
          <a:ext cx="2662687" cy="1597612"/>
        </a:xfrm>
        <a:prstGeom prst="rect">
          <a:avLst/>
        </a:prstGeom>
        <a:solidFill>
          <a:schemeClr val="accent2">
            <a:hueOff val="6495201"/>
            <a:satOff val="11660"/>
            <a:lumOff val="-68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t>A simple chart is used to make a list</a:t>
          </a:r>
          <a:endParaRPr lang="es-CO" sz="2400" kern="1200" dirty="0"/>
        </a:p>
      </dsp:txBody>
      <dsp:txXfrm>
        <a:off x="5857912" y="571631"/>
        <a:ext cx="2662687" cy="15976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1E22C7-E941-F948-ABC1-C7B29455230C}">
      <dsp:nvSpPr>
        <dsp:cNvPr id="0" name=""/>
        <dsp:cNvSpPr/>
      </dsp:nvSpPr>
      <dsp:spPr>
        <a:xfrm>
          <a:off x="550518" y="0"/>
          <a:ext cx="6239214" cy="258706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4416BB-BE95-3044-BA43-FC7A7AE2D530}">
      <dsp:nvSpPr>
        <dsp:cNvPr id="0" name=""/>
        <dsp:cNvSpPr/>
      </dsp:nvSpPr>
      <dsp:spPr>
        <a:xfrm>
          <a:off x="1708" y="776118"/>
          <a:ext cx="1758673" cy="10348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b="1" kern="1200" noProof="0" dirty="0">
              <a:latin typeface="Arial"/>
              <a:ea typeface="Arial"/>
              <a:cs typeface="Arial"/>
              <a:sym typeface="Arial"/>
            </a:rPr>
            <a:t>Initiation</a:t>
          </a:r>
        </a:p>
      </dsp:txBody>
      <dsp:txXfrm>
        <a:off x="52224" y="826634"/>
        <a:ext cx="1657641" cy="933792"/>
      </dsp:txXfrm>
    </dsp:sp>
    <dsp:sp modelId="{9FF78E91-82EB-0D49-B22B-D5EDF40FF151}">
      <dsp:nvSpPr>
        <dsp:cNvPr id="0" name=""/>
        <dsp:cNvSpPr/>
      </dsp:nvSpPr>
      <dsp:spPr>
        <a:xfrm>
          <a:off x="1861095" y="776118"/>
          <a:ext cx="1758673" cy="10348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b="1" kern="1200" noProof="0" dirty="0">
              <a:latin typeface="Arial"/>
              <a:ea typeface="Arial"/>
              <a:cs typeface="Arial"/>
              <a:sym typeface="Arial"/>
            </a:rPr>
            <a:t>Planning Phase</a:t>
          </a:r>
        </a:p>
      </dsp:txBody>
      <dsp:txXfrm>
        <a:off x="1911611" y="826634"/>
        <a:ext cx="1657641" cy="933792"/>
      </dsp:txXfrm>
    </dsp:sp>
    <dsp:sp modelId="{B2B28957-E4B2-064B-8498-7C62C79E460F}">
      <dsp:nvSpPr>
        <dsp:cNvPr id="0" name=""/>
        <dsp:cNvSpPr/>
      </dsp:nvSpPr>
      <dsp:spPr>
        <a:xfrm>
          <a:off x="3720482" y="776118"/>
          <a:ext cx="1758673" cy="10348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b="1" kern="1200" noProof="0" dirty="0">
              <a:latin typeface="Arial"/>
              <a:ea typeface="Arial"/>
              <a:cs typeface="Arial"/>
              <a:sym typeface="Arial"/>
            </a:rPr>
            <a:t>Implementation Phase</a:t>
          </a:r>
        </a:p>
      </dsp:txBody>
      <dsp:txXfrm>
        <a:off x="3770998" y="826634"/>
        <a:ext cx="1657641" cy="933792"/>
      </dsp:txXfrm>
    </dsp:sp>
    <dsp:sp modelId="{DFDD3147-940D-EA49-8D71-6EE4E2D7D56A}">
      <dsp:nvSpPr>
        <dsp:cNvPr id="0" name=""/>
        <dsp:cNvSpPr/>
      </dsp:nvSpPr>
      <dsp:spPr>
        <a:xfrm>
          <a:off x="5579869" y="776118"/>
          <a:ext cx="1758673" cy="10348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b="1" kern="1200" noProof="0" dirty="0">
              <a:latin typeface="Arial"/>
              <a:ea typeface="Arial"/>
              <a:cs typeface="Arial"/>
              <a:sym typeface="Arial"/>
            </a:rPr>
            <a:t>Closeout Phase</a:t>
          </a:r>
        </a:p>
      </dsp:txBody>
      <dsp:txXfrm>
        <a:off x="5630385" y="826634"/>
        <a:ext cx="1657641" cy="93379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9dbee2bb5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9dbee2bb5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350">
              <a:solidFill>
                <a:srgbClr val="373D3F"/>
              </a:solidFill>
              <a:highlight>
                <a:srgbClr val="FFFFFF"/>
              </a:highlight>
              <a:latin typeface="Montserrat"/>
              <a:ea typeface="Montserrat"/>
              <a:cs typeface="Montserrat"/>
              <a:sym typeface="Montserrat"/>
            </a:endParaRPr>
          </a:p>
          <a:p>
            <a:pPr marL="0" lvl="0" indent="0" algn="l" rtl="0">
              <a:spcBef>
                <a:spcPts val="0"/>
              </a:spcBef>
              <a:spcAft>
                <a:spcPts val="0"/>
              </a:spcAft>
              <a:buNone/>
            </a:pPr>
            <a:endParaRPr sz="1350">
              <a:solidFill>
                <a:srgbClr val="373D3F"/>
              </a:solidFill>
              <a:highlight>
                <a:srgbClr val="FFFFFF"/>
              </a:highlight>
              <a:latin typeface="Montserrat"/>
              <a:ea typeface="Montserrat"/>
              <a:cs typeface="Montserrat"/>
              <a:sym typeface="Montserrat"/>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f9dbee2bb5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f9dbee2bb5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f9dbee2bb5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f9dbee2bb5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noProof="0" dirty="0">
                <a:solidFill>
                  <a:srgbClr val="373D3F"/>
                </a:solidFill>
                <a:highlight>
                  <a:srgbClr val="FFFFFF"/>
                </a:highlight>
                <a:latin typeface="Montserrat"/>
                <a:ea typeface="Montserrat"/>
                <a:cs typeface="Montserrat"/>
                <a:sym typeface="Montserrat"/>
              </a:rPr>
              <a:t>Perhaps the most important risk management tool is your own ability to learn about the project. The more you know about a project, the better you will be at foreseeing the many ways the project could go awry and what the consequences will be if they do, and the better you will be at responding to unexpected challenges.</a:t>
            </a:r>
            <a:endParaRPr lang="en-CA" noProof="0" dirty="0"/>
          </a:p>
          <a:p>
            <a:pPr marL="0" lvl="0" indent="0" algn="l" rtl="0">
              <a:spcBef>
                <a:spcPts val="0"/>
              </a:spcBef>
              <a:spcAft>
                <a:spcPts val="0"/>
              </a:spcAft>
              <a:buNone/>
            </a:pPr>
            <a:endParaRPr lang="en-CA" noProof="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f9dbee2bb5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f9dbee2bb5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9471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f9dbee2bb5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f9dbee2bb5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50">
                <a:solidFill>
                  <a:srgbClr val="373D3F"/>
                </a:solidFill>
                <a:highlight>
                  <a:srgbClr val="FFFFFF"/>
                </a:highlight>
                <a:latin typeface="Montserrat"/>
                <a:ea typeface="Montserrat"/>
                <a:cs typeface="Montserrat"/>
                <a:sym typeface="Montserrat"/>
              </a:rPr>
              <a:t>A risk mitigation plan is designed to eliminate or minimize the impact of the risk events—occurrences that have a negative impact on the project. Identifying risk is both a creative and a disciplined process.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f9dbee2bb5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f9dbee2bb5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50">
                <a:solidFill>
                  <a:srgbClr val="373D3F"/>
                </a:solidFill>
                <a:highlight>
                  <a:srgbClr val="FFFFFF"/>
                </a:highlight>
              </a:rPr>
              <a:t>You can use the same framework as the work breakdown structure (WBS) for developing a risk breakdown structure (RBS). A risk breakdown structure organizes the risks that have been identified into categories using a table with increasing levels of detail to the right. </a:t>
            </a:r>
            <a:endParaRPr sz="1350">
              <a:solidFill>
                <a:srgbClr val="373D3F"/>
              </a:solidFill>
              <a:highlight>
                <a:srgbClr val="FFFFFF"/>
              </a:highlight>
            </a:endParaRPr>
          </a:p>
          <a:p>
            <a:pPr marL="0" lvl="0" indent="0" algn="l" rtl="0">
              <a:spcBef>
                <a:spcPts val="0"/>
              </a:spcBef>
              <a:spcAft>
                <a:spcPts val="0"/>
              </a:spcAft>
              <a:buNone/>
            </a:pPr>
            <a:endParaRPr sz="1350">
              <a:solidFill>
                <a:srgbClr val="373D3F"/>
              </a:solidFill>
              <a:highlight>
                <a:srgbClr val="FFFFFF"/>
              </a:highlight>
            </a:endParaRPr>
          </a:p>
          <a:p>
            <a:pPr marL="0" lvl="0" indent="0" algn="l" rtl="0">
              <a:lnSpc>
                <a:spcPct val="115000"/>
              </a:lnSpc>
              <a:spcBef>
                <a:spcPts val="0"/>
              </a:spcBef>
              <a:spcAft>
                <a:spcPts val="1200"/>
              </a:spcAft>
              <a:buClr>
                <a:schemeClr val="dk1"/>
              </a:buClr>
              <a:buSzPts val="1100"/>
              <a:buFont typeface="Arial"/>
              <a:buNone/>
            </a:pPr>
            <a:r>
              <a:rPr lang="en" sz="1350">
                <a:solidFill>
                  <a:srgbClr val="373D3F"/>
                </a:solidFill>
                <a:highlight>
                  <a:srgbClr val="FFFFFF"/>
                </a:highlight>
              </a:rPr>
              <a:t>After the potential risks have been identified, the project team then evaluates each risk based on the probability that a risk event will occur and the potential loss associated with it. Not all risks are equal. Some risk events are more likely to happen than others, and the cost of a risk can vary greatly. </a:t>
            </a:r>
            <a:endParaRPr sz="1350">
              <a:solidFill>
                <a:srgbClr val="373D3F"/>
              </a:solidFill>
              <a:highlight>
                <a:srgbClr val="FFFFFF"/>
              </a:highligh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f9dbee2bb5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f9dbee2bb5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f9dbee2bb5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f9dbee2bb5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50">
                <a:solidFill>
                  <a:srgbClr val="373D3F"/>
                </a:solidFill>
                <a:latin typeface="Montserrat"/>
                <a:ea typeface="Montserrat"/>
                <a:cs typeface="Montserrat"/>
                <a:sym typeface="Montserrat"/>
              </a:rPr>
              <a:t>Risk avoidance</a:t>
            </a:r>
            <a:r>
              <a:rPr lang="en" sz="1350">
                <a:solidFill>
                  <a:srgbClr val="373D3F"/>
                </a:solidFill>
                <a:highlight>
                  <a:srgbClr val="FFFFFF"/>
                </a:highlight>
                <a:latin typeface="Montserrat"/>
                <a:ea typeface="Montserrat"/>
                <a:cs typeface="Montserrat"/>
                <a:sym typeface="Montserrat"/>
              </a:rPr>
              <a:t> usually involves developing an alternative strategy that has a higher probability of success but usually at a higher cost associated with accomplishing a project task.</a:t>
            </a:r>
            <a:endParaRPr sz="1350">
              <a:solidFill>
                <a:srgbClr val="373D3F"/>
              </a:solidFill>
              <a:highlight>
                <a:srgbClr val="FFFFFF"/>
              </a:highlight>
              <a:latin typeface="Montserrat"/>
              <a:ea typeface="Montserrat"/>
              <a:cs typeface="Montserrat"/>
              <a:sym typeface="Montserrat"/>
            </a:endParaRPr>
          </a:p>
          <a:p>
            <a:pPr marL="0" lvl="0" indent="0" algn="l" rtl="0">
              <a:spcBef>
                <a:spcPts val="0"/>
              </a:spcBef>
              <a:spcAft>
                <a:spcPts val="0"/>
              </a:spcAft>
              <a:buNone/>
            </a:pPr>
            <a:endParaRPr sz="1350">
              <a:solidFill>
                <a:srgbClr val="373D3F"/>
              </a:solidFill>
              <a:highlight>
                <a:srgbClr val="FFFFFF"/>
              </a:highlight>
              <a:latin typeface="Montserrat"/>
              <a:ea typeface="Montserrat"/>
              <a:cs typeface="Montserrat"/>
              <a:sym typeface="Montserrat"/>
            </a:endParaRPr>
          </a:p>
          <a:p>
            <a:pPr marL="0" lvl="0" indent="0" algn="l" rtl="0">
              <a:spcBef>
                <a:spcPts val="0"/>
              </a:spcBef>
              <a:spcAft>
                <a:spcPts val="0"/>
              </a:spcAft>
              <a:buNone/>
            </a:pPr>
            <a:r>
              <a:rPr lang="en" sz="1350">
                <a:solidFill>
                  <a:srgbClr val="373D3F"/>
                </a:solidFill>
                <a:latin typeface="Montserrat"/>
                <a:ea typeface="Montserrat"/>
                <a:cs typeface="Montserrat"/>
                <a:sym typeface="Montserrat"/>
              </a:rPr>
              <a:t>Risk sharing</a:t>
            </a:r>
            <a:r>
              <a:rPr lang="en" sz="1350">
                <a:solidFill>
                  <a:srgbClr val="373D3F"/>
                </a:solidFill>
                <a:highlight>
                  <a:srgbClr val="FFFFFF"/>
                </a:highlight>
                <a:latin typeface="Montserrat"/>
                <a:ea typeface="Montserrat"/>
                <a:cs typeface="Montserrat"/>
                <a:sym typeface="Montserrat"/>
              </a:rPr>
              <a:t> involves partnering with others to share responsibility for the risky activities. </a:t>
            </a:r>
            <a:endParaRPr sz="1350">
              <a:solidFill>
                <a:srgbClr val="373D3F"/>
              </a:solidFill>
              <a:highlight>
                <a:srgbClr val="FFFFFF"/>
              </a:highlight>
              <a:latin typeface="Montserrat"/>
              <a:ea typeface="Montserrat"/>
              <a:cs typeface="Montserrat"/>
              <a:sym typeface="Montserrat"/>
            </a:endParaRPr>
          </a:p>
          <a:p>
            <a:pPr marL="0" lvl="0" indent="0" algn="l" rtl="0">
              <a:spcBef>
                <a:spcPts val="0"/>
              </a:spcBef>
              <a:spcAft>
                <a:spcPts val="0"/>
              </a:spcAft>
              <a:buNone/>
            </a:pPr>
            <a:endParaRPr sz="1350">
              <a:solidFill>
                <a:srgbClr val="373D3F"/>
              </a:solidFill>
              <a:highlight>
                <a:srgbClr val="FFFFFF"/>
              </a:highlight>
              <a:latin typeface="Montserrat"/>
              <a:ea typeface="Montserrat"/>
              <a:cs typeface="Montserrat"/>
              <a:sym typeface="Montserrat"/>
            </a:endParaRPr>
          </a:p>
          <a:p>
            <a:pPr marL="0" lvl="0" indent="0" algn="l" rtl="0">
              <a:spcBef>
                <a:spcPts val="0"/>
              </a:spcBef>
              <a:spcAft>
                <a:spcPts val="0"/>
              </a:spcAft>
              <a:buNone/>
            </a:pPr>
            <a:r>
              <a:rPr lang="en" sz="1350">
                <a:solidFill>
                  <a:srgbClr val="373D3F"/>
                </a:solidFill>
                <a:latin typeface="Montserrat"/>
                <a:ea typeface="Montserrat"/>
                <a:cs typeface="Montserrat"/>
                <a:sym typeface="Montserrat"/>
              </a:rPr>
              <a:t>Risk reduction</a:t>
            </a:r>
            <a:r>
              <a:rPr lang="en" sz="1350">
                <a:solidFill>
                  <a:srgbClr val="373D3F"/>
                </a:solidFill>
                <a:highlight>
                  <a:srgbClr val="FFFFFF"/>
                </a:highlight>
                <a:latin typeface="Montserrat"/>
                <a:ea typeface="Montserrat"/>
                <a:cs typeface="Montserrat"/>
                <a:sym typeface="Montserrat"/>
              </a:rPr>
              <a:t> is an investment of funds to reduce the risk on a project. </a:t>
            </a:r>
            <a:endParaRPr sz="1350">
              <a:solidFill>
                <a:srgbClr val="373D3F"/>
              </a:solidFill>
              <a:highlight>
                <a:srgbClr val="FFFFFF"/>
              </a:highlight>
              <a:latin typeface="Montserrat"/>
              <a:ea typeface="Montserrat"/>
              <a:cs typeface="Montserrat"/>
              <a:sym typeface="Montserrat"/>
            </a:endParaRPr>
          </a:p>
          <a:p>
            <a:pPr marL="0" lvl="0" indent="0" algn="l" rtl="0">
              <a:spcBef>
                <a:spcPts val="0"/>
              </a:spcBef>
              <a:spcAft>
                <a:spcPts val="0"/>
              </a:spcAft>
              <a:buNone/>
            </a:pPr>
            <a:endParaRPr sz="1350">
              <a:solidFill>
                <a:srgbClr val="373D3F"/>
              </a:solidFill>
              <a:highlight>
                <a:srgbClr val="FFFFFF"/>
              </a:highlight>
              <a:latin typeface="Montserrat"/>
              <a:ea typeface="Montserrat"/>
              <a:cs typeface="Montserrat"/>
              <a:sym typeface="Montserrat"/>
            </a:endParaRPr>
          </a:p>
          <a:p>
            <a:pPr marL="0" lvl="0" indent="0" algn="l" rtl="0">
              <a:spcBef>
                <a:spcPts val="0"/>
              </a:spcBef>
              <a:spcAft>
                <a:spcPts val="0"/>
              </a:spcAft>
              <a:buNone/>
            </a:pPr>
            <a:r>
              <a:rPr lang="en" sz="1350">
                <a:solidFill>
                  <a:srgbClr val="373D3F"/>
                </a:solidFill>
                <a:latin typeface="Montserrat"/>
                <a:ea typeface="Montserrat"/>
                <a:cs typeface="Montserrat"/>
                <a:sym typeface="Montserrat"/>
              </a:rPr>
              <a:t>Risk transfer</a:t>
            </a:r>
            <a:r>
              <a:rPr lang="en" sz="1350">
                <a:solidFill>
                  <a:srgbClr val="373D3F"/>
                </a:solidFill>
                <a:highlight>
                  <a:srgbClr val="FFFFFF"/>
                </a:highlight>
                <a:latin typeface="Montserrat"/>
                <a:ea typeface="Montserrat"/>
                <a:cs typeface="Montserrat"/>
                <a:sym typeface="Montserrat"/>
              </a:rPr>
              <a:t> is a risk reduction method that shifts the risk from the project to another party. </a:t>
            </a:r>
            <a:endParaRPr sz="1350">
              <a:solidFill>
                <a:srgbClr val="373D3F"/>
              </a:solidFill>
              <a:highlight>
                <a:srgbClr val="FFFFFF"/>
              </a:highlight>
              <a:latin typeface="Montserrat"/>
              <a:ea typeface="Montserrat"/>
              <a:cs typeface="Montserrat"/>
              <a:sym typeface="Montserra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f9dbee2bb5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f9dbee2bb5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0" name="Google Shape;30;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31" name="Google Shape;31;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9" name="Google Shape;39;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2" name="Google Shape;42;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3" name="Google Shape;43;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44"/>
        <p:cNvGrpSpPr/>
        <p:nvPr/>
      </p:nvGrpSpPr>
      <p:grpSpPr>
        <a:xfrm>
          <a:off x="0" y="0"/>
          <a:ext cx="0" cy="0"/>
          <a:chOff x="0" y="0"/>
          <a:chExt cx="0" cy="0"/>
        </a:xfrm>
      </p:grpSpPr>
      <p:grpSp>
        <p:nvGrpSpPr>
          <p:cNvPr id="45" name="Google Shape;45;p8"/>
          <p:cNvGrpSpPr/>
          <p:nvPr/>
        </p:nvGrpSpPr>
        <p:grpSpPr>
          <a:xfrm>
            <a:off x="6098378" y="5"/>
            <a:ext cx="3045625" cy="2030570"/>
            <a:chOff x="6098378" y="5"/>
            <a:chExt cx="3045625" cy="2030570"/>
          </a:xfrm>
        </p:grpSpPr>
        <p:sp>
          <p:nvSpPr>
            <p:cNvPr id="46" name="Google Shape;46;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Google Shape;51;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2" name="Google Shape;52;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3"/>
        <p:cNvGrpSpPr/>
        <p:nvPr/>
      </p:nvGrpSpPr>
      <p:grpSpPr>
        <a:xfrm>
          <a:off x="0" y="0"/>
          <a:ext cx="0" cy="0"/>
          <a:chOff x="0" y="0"/>
          <a:chExt cx="0" cy="0"/>
        </a:xfrm>
      </p:grpSpPr>
      <p:sp>
        <p:nvSpPr>
          <p:cNvPr id="54" name="Google Shape;54;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5" name="Google Shape;55;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6" name="Google Shape;56;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7" name="Google Shape;57;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8" name="Google Shape;58;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9" name="Google Shape;59;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3"/>
        <p:cNvGrpSpPr/>
        <p:nvPr/>
      </p:nvGrpSpPr>
      <p:grpSpPr>
        <a:xfrm>
          <a:off x="0" y="0"/>
          <a:ext cx="0" cy="0"/>
          <a:chOff x="0" y="0"/>
          <a:chExt cx="0" cy="0"/>
        </a:xfrm>
      </p:grpSpPr>
      <p:grpSp>
        <p:nvGrpSpPr>
          <p:cNvPr id="64" name="Google Shape;64;p11"/>
          <p:cNvGrpSpPr/>
          <p:nvPr/>
        </p:nvGrpSpPr>
        <p:grpSpPr>
          <a:xfrm>
            <a:off x="6098378" y="5"/>
            <a:ext cx="3045625" cy="2030570"/>
            <a:chOff x="6098378" y="5"/>
            <a:chExt cx="3045625" cy="2030570"/>
          </a:xfrm>
        </p:grpSpPr>
        <p:sp>
          <p:nvSpPr>
            <p:cNvPr id="65" name="Google Shape;65;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 name="Google Shape;70;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1" name="Google Shape;71;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72" name="Google Shape;72;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3"/>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3000" b="1" dirty="0">
                <a:latin typeface="+mj-lt"/>
                <a:ea typeface="Tahoma"/>
                <a:cs typeface="Tahoma"/>
                <a:sym typeface="Tahoma"/>
              </a:rPr>
              <a:t>Strategic Project Management: A Practical Introduction for HR Professionals</a:t>
            </a:r>
            <a:endParaRPr sz="3000" b="1" dirty="0">
              <a:latin typeface="+mj-lt"/>
              <a:ea typeface="Arial"/>
              <a:cs typeface="Arial"/>
              <a:sym typeface="Arial"/>
            </a:endParaRPr>
          </a:p>
        </p:txBody>
      </p:sp>
      <p:sp>
        <p:nvSpPr>
          <p:cNvPr id="80" name="Google Shape;80;p13"/>
          <p:cNvSpPr txBox="1">
            <a:spLocks noGrp="1"/>
          </p:cNvSpPr>
          <p:nvPr>
            <p:ph type="subTitle" idx="1"/>
          </p:nvPr>
        </p:nvSpPr>
        <p:spPr>
          <a:xfrm>
            <a:off x="598088" y="2715912"/>
            <a:ext cx="8222100" cy="640473"/>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2500" dirty="0">
                <a:latin typeface="Arial"/>
                <a:ea typeface="Arial"/>
                <a:cs typeface="Arial"/>
                <a:sym typeface="Arial"/>
              </a:rPr>
              <a:t>Chapter 6: Risk Management </a:t>
            </a:r>
            <a:endParaRPr sz="2500" dirty="0">
              <a:latin typeface="Arial"/>
              <a:ea typeface="Arial"/>
              <a:cs typeface="Arial"/>
              <a:sym typeface="Arial"/>
            </a:endParaRPr>
          </a:p>
        </p:txBody>
      </p:sp>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04034C96-4E63-48B2-9C21-ED5342112625}"/>
              </a:ext>
            </a:extLst>
          </p:cNvPr>
          <p:cNvGrpSpPr/>
          <p:nvPr/>
        </p:nvGrpSpPr>
        <p:grpSpPr>
          <a:xfrm>
            <a:off x="598088" y="4380318"/>
            <a:ext cx="7947824" cy="444502"/>
            <a:chOff x="598088" y="4514272"/>
            <a:chExt cx="7947824" cy="444502"/>
          </a:xfrm>
        </p:grpSpPr>
        <p:pic>
          <p:nvPicPr>
            <p:cNvPr id="5" name="Google Shape;92;p23" descr="CC BY-NC-SA 4.0 License Logo">
              <a:extLst>
                <a:ext uri="{FF2B5EF4-FFF2-40B4-BE49-F238E27FC236}">
                  <a16:creationId xmlns:a16="http://schemas.microsoft.com/office/drawing/2014/main" id="{E44060A0-F933-4FD1-AD9F-A3DBB0CDBBA2}"/>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F06AA224-511F-4488-A716-AD0B6282D4A5}"/>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en" sz="1100" b="0" i="0" u="none" strike="noStrike" cap="none" dirty="0">
                  <a:solidFill>
                    <a:schemeClr val="bg1"/>
                  </a:solidFill>
                  <a:latin typeface="Calibri"/>
                  <a:ea typeface="Calibri"/>
                  <a:cs typeface="Calibri"/>
                  <a:sym typeface="Calibri"/>
                </a:rPr>
                <a:t>Unless otherwise noted, this work is licensed under a </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Creative </a:t>
              </a:r>
              <a:r>
                <a:rPr lang="en" sz="1100"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ommons </a:t>
              </a:r>
              <a:r>
                <a:rPr lang="en-US"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Attribution-</a:t>
              </a:r>
              <a:r>
                <a:rPr lang="en-US" sz="1100" b="0" i="0" u="none" strike="noStrike" cap="none" dirty="0" err="1">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NonCommercial</a:t>
              </a:r>
              <a:r>
                <a:rPr lang="en-US"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t>
              </a:r>
              <a:r>
                <a:rPr lang="en-US" sz="1100" b="0" i="0" u="none" strike="noStrike" cap="none" dirty="0" err="1">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ShareAlike</a:t>
              </a:r>
              <a:r>
                <a:rPr lang="en-US"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4.0 International (CC BY-NC-SA 4.0)</a:t>
              </a:r>
              <a:r>
                <a:rPr lang="en-US" sz="1100" b="0" i="0" u="none" strike="noStrike" cap="none" dirty="0">
                  <a:solidFill>
                    <a:schemeClr val="bg1"/>
                  </a:solidFill>
                  <a:latin typeface="Calibri"/>
                  <a:ea typeface="Calibri"/>
                  <a:cs typeface="Calibri"/>
                  <a:sym typeface="Calibri"/>
                </a:rPr>
                <a:t> license</a:t>
              </a:r>
              <a:r>
                <a:rPr lang="en" sz="1100" b="0" i="0" u="none" strike="noStrike" cap="none" dirty="0">
                  <a:solidFill>
                    <a:schemeClr val="bg1"/>
                  </a:solidFill>
                  <a:latin typeface="Calibri"/>
                  <a:ea typeface="Calibri"/>
                  <a:cs typeface="Calibri"/>
                  <a:sym typeface="Calibri"/>
                </a:rPr>
                <a:t>. Feel free to use, modify, reuse or redistribute </a:t>
              </a:r>
              <a:r>
                <a:rPr lang="en" sz="1100" dirty="0">
                  <a:solidFill>
                    <a:schemeClr val="bg1"/>
                  </a:solidFill>
                  <a:latin typeface="Calibri"/>
                  <a:ea typeface="Calibri"/>
                  <a:cs typeface="Calibri"/>
                  <a:sym typeface="Calibri"/>
                </a:rPr>
                <a:t>any portion of </a:t>
              </a:r>
              <a:r>
                <a:rPr lang="en" sz="1100" b="0" i="0" u="none" strike="noStrike" cap="none" dirty="0">
                  <a:solidFill>
                    <a:schemeClr val="bg1"/>
                  </a:solidFill>
                  <a:latin typeface="Calibri"/>
                  <a:ea typeface="Calibri"/>
                  <a:cs typeface="Calibri"/>
                  <a:sym typeface="Calibri"/>
                </a:rPr>
                <a:t>this presentation.</a:t>
              </a:r>
              <a:endParaRPr sz="1100" dirty="0">
                <a:solidFill>
                  <a:schemeClr val="bg1"/>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5046A-4DDF-E94D-B2C9-C2E92A88A72B}"/>
              </a:ext>
            </a:extLst>
          </p:cNvPr>
          <p:cNvSpPr>
            <a:spLocks noGrp="1"/>
          </p:cNvSpPr>
          <p:nvPr>
            <p:ph type="title"/>
          </p:nvPr>
        </p:nvSpPr>
        <p:spPr>
          <a:xfrm>
            <a:off x="311700" y="410000"/>
            <a:ext cx="8520600" cy="629660"/>
          </a:xfrm>
        </p:spPr>
        <p:txBody>
          <a:bodyPr>
            <a:noAutofit/>
          </a:bodyPr>
          <a:lstStyle/>
          <a:p>
            <a:r>
              <a:rPr lang="en-US" b="1" dirty="0">
                <a:latin typeface="+mj-lt"/>
              </a:rPr>
              <a:t>6.3 Risk Assessment Example</a:t>
            </a:r>
            <a:br>
              <a:rPr lang="en-US" dirty="0">
                <a:latin typeface="+mj-lt"/>
              </a:rPr>
            </a:br>
            <a:endParaRPr lang="en-US" dirty="0">
              <a:latin typeface="+mj-lt"/>
            </a:endParaRPr>
          </a:p>
        </p:txBody>
      </p:sp>
      <p:sp>
        <p:nvSpPr>
          <p:cNvPr id="6" name="CuadroTexto 5">
            <a:extLst>
              <a:ext uri="{FF2B5EF4-FFF2-40B4-BE49-F238E27FC236}">
                <a16:creationId xmlns:a16="http://schemas.microsoft.com/office/drawing/2014/main" id="{E98679CF-33E5-D69D-AA31-0BF7316A11B1}"/>
              </a:ext>
            </a:extLst>
          </p:cNvPr>
          <p:cNvSpPr txBox="1"/>
          <p:nvPr/>
        </p:nvSpPr>
        <p:spPr>
          <a:xfrm>
            <a:off x="311700" y="1011293"/>
            <a:ext cx="3627916" cy="307777"/>
          </a:xfrm>
          <a:prstGeom prst="rect">
            <a:avLst/>
          </a:prstGeom>
          <a:noFill/>
        </p:spPr>
        <p:txBody>
          <a:bodyPr wrap="none" rtlCol="0">
            <a:spAutoFit/>
          </a:bodyPr>
          <a:lstStyle/>
          <a:p>
            <a:r>
              <a:rPr lang="en-US" sz="1400" dirty="0"/>
              <a:t>My Winter Vacation to the South in January</a:t>
            </a:r>
            <a:endParaRPr lang="en-CA" dirty="0"/>
          </a:p>
        </p:txBody>
      </p:sp>
      <p:graphicFrame>
        <p:nvGraphicFramePr>
          <p:cNvPr id="4" name="Table 3">
            <a:extLst>
              <a:ext uri="{FF2B5EF4-FFF2-40B4-BE49-F238E27FC236}">
                <a16:creationId xmlns:a16="http://schemas.microsoft.com/office/drawing/2014/main" id="{DDF4D000-F9FE-F341-AFB7-140A164A826A}"/>
              </a:ext>
            </a:extLst>
          </p:cNvPr>
          <p:cNvGraphicFramePr>
            <a:graphicFrameLocks noGrp="1"/>
          </p:cNvGraphicFramePr>
          <p:nvPr/>
        </p:nvGraphicFramePr>
        <p:xfrm>
          <a:off x="972438" y="1472185"/>
          <a:ext cx="6580506" cy="2811542"/>
        </p:xfrm>
        <a:graphic>
          <a:graphicData uri="http://schemas.openxmlformats.org/drawingml/2006/table">
            <a:tbl>
              <a:tblPr firstRow="1" firstCol="1" bandRow="1">
                <a:tableStyleId>{5C22544A-7EE6-4342-B048-85BDC9FD1C3A}</a:tableStyleId>
              </a:tblPr>
              <a:tblGrid>
                <a:gridCol w="1089478">
                  <a:extLst>
                    <a:ext uri="{9D8B030D-6E8A-4147-A177-3AD203B41FA5}">
                      <a16:colId xmlns:a16="http://schemas.microsoft.com/office/drawing/2014/main" val="2766828792"/>
                    </a:ext>
                  </a:extLst>
                </a:gridCol>
                <a:gridCol w="1264020">
                  <a:extLst>
                    <a:ext uri="{9D8B030D-6E8A-4147-A177-3AD203B41FA5}">
                      <a16:colId xmlns:a16="http://schemas.microsoft.com/office/drawing/2014/main" val="1423749549"/>
                    </a:ext>
                  </a:extLst>
                </a:gridCol>
                <a:gridCol w="1053585">
                  <a:extLst>
                    <a:ext uri="{9D8B030D-6E8A-4147-A177-3AD203B41FA5}">
                      <a16:colId xmlns:a16="http://schemas.microsoft.com/office/drawing/2014/main" val="1289319797"/>
                    </a:ext>
                  </a:extLst>
                </a:gridCol>
                <a:gridCol w="1296395">
                  <a:extLst>
                    <a:ext uri="{9D8B030D-6E8A-4147-A177-3AD203B41FA5}">
                      <a16:colId xmlns:a16="http://schemas.microsoft.com/office/drawing/2014/main" val="27737764"/>
                    </a:ext>
                  </a:extLst>
                </a:gridCol>
                <a:gridCol w="890304">
                  <a:extLst>
                    <a:ext uri="{9D8B030D-6E8A-4147-A177-3AD203B41FA5}">
                      <a16:colId xmlns:a16="http://schemas.microsoft.com/office/drawing/2014/main" val="2080642760"/>
                    </a:ext>
                  </a:extLst>
                </a:gridCol>
                <a:gridCol w="986724">
                  <a:extLst>
                    <a:ext uri="{9D8B030D-6E8A-4147-A177-3AD203B41FA5}">
                      <a16:colId xmlns:a16="http://schemas.microsoft.com/office/drawing/2014/main" val="814436522"/>
                    </a:ext>
                  </a:extLst>
                </a:gridCol>
              </a:tblGrid>
              <a:tr h="573162">
                <a:tc>
                  <a:txBody>
                    <a:bodyPr/>
                    <a:lstStyle/>
                    <a:p>
                      <a:pPr algn="ctr">
                        <a:lnSpc>
                          <a:spcPct val="115000"/>
                        </a:lnSpc>
                        <a:spcAft>
                          <a:spcPts val="1000"/>
                        </a:spcAft>
                      </a:pPr>
                      <a:r>
                        <a:rPr lang="en-CA" sz="1400">
                          <a:effectLst/>
                        </a:rPr>
                        <a:t>Risk Event</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CA" sz="1400">
                          <a:effectLst/>
                        </a:rPr>
                        <a:t>Likelihood</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CA" sz="1400">
                          <a:effectLst/>
                        </a:rPr>
                        <a:t>Impact</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CA" sz="1400">
                          <a:effectLst/>
                        </a:rPr>
                        <a:t>Detection Difficulty</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CA" sz="1400">
                          <a:effectLst/>
                        </a:rPr>
                        <a:t>Risk Rating</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CA" sz="1400">
                          <a:effectLst/>
                        </a:rPr>
                        <a:t>When</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98130186"/>
                  </a:ext>
                </a:extLst>
              </a:tr>
              <a:tr h="487790">
                <a:tc>
                  <a:txBody>
                    <a:bodyPr/>
                    <a:lstStyle/>
                    <a:p>
                      <a:pPr algn="just">
                        <a:lnSpc>
                          <a:spcPct val="115000"/>
                        </a:lnSpc>
                        <a:spcAft>
                          <a:spcPts val="1000"/>
                        </a:spcAft>
                      </a:pPr>
                      <a:r>
                        <a:rPr lang="en-CA" sz="1100" dirty="0">
                          <a:effectLst/>
                        </a:rPr>
                        <a:t>1.Weather</a:t>
                      </a:r>
                    </a:p>
                    <a:p>
                      <a:pPr algn="just">
                        <a:lnSpc>
                          <a:spcPct val="115000"/>
                        </a:lnSpc>
                        <a:spcAft>
                          <a:spcPts val="1000"/>
                        </a:spcAf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CA" sz="1100">
                          <a:effectLst/>
                        </a:rPr>
                        <a:t>3</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CA" sz="1100">
                          <a:effectLst/>
                        </a:rPr>
                        <a:t>4</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CA" sz="1100">
                          <a:effectLst/>
                        </a:rPr>
                        <a:t>4</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CA" sz="1100">
                          <a:effectLst/>
                        </a:rPr>
                        <a:t>48</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CA" sz="1100">
                          <a:effectLst/>
                        </a:rPr>
                        <a:t>2 weeks </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18175651"/>
                  </a:ext>
                </a:extLst>
              </a:tr>
              <a:tr h="450390">
                <a:tc>
                  <a:txBody>
                    <a:bodyPr/>
                    <a:lstStyle/>
                    <a:p>
                      <a:pPr algn="just">
                        <a:lnSpc>
                          <a:spcPct val="115000"/>
                        </a:lnSpc>
                        <a:spcAft>
                          <a:spcPts val="1000"/>
                        </a:spcAft>
                      </a:pPr>
                      <a:r>
                        <a:rPr lang="en-CA" sz="1100">
                          <a:effectLst/>
                        </a:rPr>
                        <a:t>2.Brother cancels</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CA" sz="1100" dirty="0">
                          <a:effectLst/>
                        </a:rPr>
                        <a:t>1</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CA" sz="1100">
                          <a:effectLst/>
                        </a:rPr>
                        <a:t>4</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CA" sz="1100">
                          <a:effectLst/>
                        </a:rPr>
                        <a:t>2</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CA" sz="1100">
                          <a:effectLst/>
                        </a:rPr>
                        <a:t>8</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CA" sz="1100">
                          <a:effectLst/>
                        </a:rPr>
                        <a:t>3 months</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39023227"/>
                  </a:ext>
                </a:extLst>
              </a:tr>
              <a:tr h="683058">
                <a:tc>
                  <a:txBody>
                    <a:bodyPr/>
                    <a:lstStyle/>
                    <a:p>
                      <a:pPr algn="just">
                        <a:lnSpc>
                          <a:spcPct val="115000"/>
                        </a:lnSpc>
                        <a:spcAft>
                          <a:spcPts val="1000"/>
                        </a:spcAft>
                      </a:pPr>
                      <a:r>
                        <a:rPr lang="en-CA" sz="1100">
                          <a:effectLst/>
                        </a:rPr>
                        <a:t>3.Lose my job, no money</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CA" sz="1100">
                          <a:effectLst/>
                        </a:rPr>
                        <a:t>1</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CA" sz="1100">
                          <a:effectLst/>
                        </a:rPr>
                        <a:t>2</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CA" sz="1100">
                          <a:effectLst/>
                        </a:rPr>
                        <a:t>4</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CA" sz="1100">
                          <a:effectLst/>
                        </a:rPr>
                        <a:t>8</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CA" sz="1100">
                          <a:effectLst/>
                        </a:rPr>
                        <a:t>3 months</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76546113"/>
                  </a:ext>
                </a:extLst>
              </a:tr>
              <a:tr h="603663">
                <a:tc>
                  <a:txBody>
                    <a:bodyPr/>
                    <a:lstStyle/>
                    <a:p>
                      <a:pPr algn="just">
                        <a:lnSpc>
                          <a:spcPct val="115000"/>
                        </a:lnSpc>
                        <a:spcAft>
                          <a:spcPts val="1000"/>
                        </a:spcAft>
                      </a:pPr>
                      <a:r>
                        <a:rPr lang="en-CA" sz="1100" dirty="0">
                          <a:effectLst/>
                        </a:rPr>
                        <a:t>4.covid</a:t>
                      </a:r>
                    </a:p>
                    <a:p>
                      <a:pPr algn="just">
                        <a:lnSpc>
                          <a:spcPct val="115000"/>
                        </a:lnSpc>
                        <a:spcAft>
                          <a:spcPts val="1000"/>
                        </a:spcAft>
                      </a:pPr>
                      <a:r>
                        <a:rPr lang="en-CA" sz="1100" dirty="0">
                          <a:effectLst/>
                        </a:rPr>
                        <a: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CA" sz="1100">
                          <a:effectLst/>
                        </a:rPr>
                        <a:t>4</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CA" sz="1100">
                          <a:effectLst/>
                        </a:rPr>
                        <a:t>5</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CA" sz="1100">
                          <a:effectLst/>
                        </a:rPr>
                        <a:t>5</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CA" sz="1100">
                          <a:effectLst/>
                        </a:rPr>
                        <a:t>100</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CA" sz="1100" dirty="0">
                          <a:effectLst/>
                        </a:rPr>
                        <a:t>1 month</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58816768"/>
                  </a:ext>
                </a:extLst>
              </a:tr>
            </a:tbl>
          </a:graphicData>
        </a:graphic>
      </p:graphicFrame>
      <p:sp>
        <p:nvSpPr>
          <p:cNvPr id="5" name="CuadroTexto 4">
            <a:extLst>
              <a:ext uri="{FF2B5EF4-FFF2-40B4-BE49-F238E27FC236}">
                <a16:creationId xmlns:a16="http://schemas.microsoft.com/office/drawing/2014/main" id="{C4727CE9-2425-5184-4578-CA917D86B17E}"/>
              </a:ext>
            </a:extLst>
          </p:cNvPr>
          <p:cNvSpPr txBox="1"/>
          <p:nvPr/>
        </p:nvSpPr>
        <p:spPr>
          <a:xfrm>
            <a:off x="2505205" y="4459266"/>
            <a:ext cx="3634328" cy="307777"/>
          </a:xfrm>
          <a:prstGeom prst="rect">
            <a:avLst/>
          </a:prstGeom>
          <a:noFill/>
        </p:spPr>
        <p:txBody>
          <a:bodyPr wrap="none" rtlCol="0">
            <a:spAutoFit/>
          </a:bodyPr>
          <a:lstStyle/>
          <a:p>
            <a:r>
              <a:rPr lang="en-CA" dirty="0"/>
              <a:t>(multiple the numbers after your estimation)</a:t>
            </a:r>
          </a:p>
        </p:txBody>
      </p:sp>
    </p:spTree>
    <p:extLst>
      <p:ext uri="{BB962C8B-B14F-4D97-AF65-F5344CB8AC3E}">
        <p14:creationId xmlns:p14="http://schemas.microsoft.com/office/powerpoint/2010/main" val="3235378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1"/>
          <p:cNvSpPr txBox="1">
            <a:spLocks noGrp="1"/>
          </p:cNvSpPr>
          <p:nvPr>
            <p:ph type="title"/>
          </p:nvPr>
        </p:nvSpPr>
        <p:spPr>
          <a:xfrm>
            <a:off x="311700" y="315527"/>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dirty="0">
                <a:latin typeface="Arial"/>
                <a:ea typeface="Arial"/>
                <a:cs typeface="Arial"/>
                <a:sym typeface="Arial"/>
              </a:rPr>
              <a:t>6.3 Risk Response Plan</a:t>
            </a:r>
            <a:endParaRPr b="1" dirty="0">
              <a:latin typeface="Arial"/>
              <a:ea typeface="Arial"/>
              <a:cs typeface="Arial"/>
              <a:sym typeface="Arial"/>
            </a:endParaRPr>
          </a:p>
        </p:txBody>
      </p:sp>
      <p:sp>
        <p:nvSpPr>
          <p:cNvPr id="132" name="Google Shape;132;p21"/>
          <p:cNvSpPr txBox="1">
            <a:spLocks noGrp="1"/>
          </p:cNvSpPr>
          <p:nvPr>
            <p:ph type="body" idx="1"/>
          </p:nvPr>
        </p:nvSpPr>
        <p:spPr>
          <a:xfrm>
            <a:off x="311700" y="1011007"/>
            <a:ext cx="8520600" cy="3872676"/>
          </a:xfrm>
          <a:prstGeom prst="rect">
            <a:avLst/>
          </a:prstGeom>
        </p:spPr>
        <p:txBody>
          <a:bodyPr spcFirstLastPara="1" wrap="square" lIns="91425" tIns="91425" rIns="91425" bIns="91425" anchor="t" anchorCtr="0">
            <a:noAutofit/>
          </a:bodyPr>
          <a:lstStyle/>
          <a:p>
            <a:pPr marL="285750" indent="-285750">
              <a:lnSpc>
                <a:spcPct val="150000"/>
              </a:lnSpc>
              <a:buFont typeface="Arial" panose="020B0604020202020204" pitchFamily="34" charset="0"/>
              <a:buChar char="•"/>
            </a:pPr>
            <a:r>
              <a:rPr lang="en-US" sz="2000" dirty="0">
                <a:solidFill>
                  <a:srgbClr val="000000"/>
                </a:solidFill>
                <a:latin typeface="Arial"/>
                <a:ea typeface="Arial"/>
                <a:cs typeface="Arial"/>
                <a:sym typeface="Arial"/>
              </a:rPr>
              <a:t>Reduces the impact of an unexpected event. </a:t>
            </a:r>
          </a:p>
          <a:p>
            <a:pPr marL="285750" indent="-285750">
              <a:lnSpc>
                <a:spcPct val="150000"/>
              </a:lnSpc>
              <a:buFont typeface="Arial" panose="020B0604020202020204" pitchFamily="34" charset="0"/>
              <a:buChar char="•"/>
            </a:pPr>
            <a:r>
              <a:rPr lang="en-US" sz="2000" dirty="0">
                <a:solidFill>
                  <a:srgbClr val="000000"/>
                </a:solidFill>
                <a:latin typeface="Arial"/>
                <a:ea typeface="Arial"/>
                <a:cs typeface="Arial"/>
                <a:sym typeface="Arial"/>
              </a:rPr>
              <a:t>It’s the Plan B if Plan A isn’t working or fails</a:t>
            </a:r>
          </a:p>
          <a:p>
            <a:pPr marL="285750" indent="-285750">
              <a:lnSpc>
                <a:spcPct val="150000"/>
              </a:lnSpc>
              <a:buFont typeface="Arial" panose="020B0604020202020204" pitchFamily="34" charset="0"/>
              <a:buChar char="•"/>
            </a:pPr>
            <a:r>
              <a:rPr lang="en-US" sz="2000" dirty="0">
                <a:solidFill>
                  <a:srgbClr val="000000"/>
                </a:solidFill>
                <a:latin typeface="Arial"/>
                <a:ea typeface="Arial"/>
                <a:cs typeface="Arial"/>
                <a:sym typeface="Arial"/>
              </a:rPr>
              <a:t>The project team mitigates risks in various ways:</a:t>
            </a:r>
          </a:p>
          <a:p>
            <a:pPr lvl="1" indent="-355600">
              <a:lnSpc>
                <a:spcPct val="150000"/>
              </a:lnSpc>
              <a:buClr>
                <a:srgbClr val="373D3F"/>
              </a:buClr>
              <a:buSzPts val="2000"/>
              <a:buFont typeface="+mj-lt"/>
              <a:buAutoNum type="arabicPeriod"/>
            </a:pPr>
            <a:r>
              <a:rPr lang="en-US" sz="2000" dirty="0">
                <a:solidFill>
                  <a:srgbClr val="000000"/>
                </a:solidFill>
                <a:latin typeface="Arial"/>
                <a:ea typeface="Arial"/>
                <a:cs typeface="Arial"/>
                <a:sym typeface="Arial"/>
              </a:rPr>
              <a:t>Risk avoidance (don’t do it)</a:t>
            </a:r>
          </a:p>
          <a:p>
            <a:pPr lvl="1" indent="-355600">
              <a:lnSpc>
                <a:spcPct val="150000"/>
              </a:lnSpc>
              <a:buClr>
                <a:srgbClr val="373D3F"/>
              </a:buClr>
              <a:buSzPts val="2000"/>
              <a:buFont typeface="+mj-lt"/>
              <a:buAutoNum type="arabicPeriod"/>
            </a:pPr>
            <a:r>
              <a:rPr lang="en-US" sz="2000" dirty="0">
                <a:solidFill>
                  <a:srgbClr val="000000"/>
                </a:solidFill>
                <a:latin typeface="Arial"/>
                <a:ea typeface="Arial"/>
                <a:cs typeface="Arial"/>
                <a:sym typeface="Arial"/>
              </a:rPr>
              <a:t>Risk sharing/retain/accept (oh well! We are going ahead anyway!)</a:t>
            </a:r>
          </a:p>
          <a:p>
            <a:pPr lvl="1" indent="-355600">
              <a:lnSpc>
                <a:spcPct val="150000"/>
              </a:lnSpc>
              <a:buClr>
                <a:srgbClr val="373D3F"/>
              </a:buClr>
              <a:buSzPts val="2000"/>
              <a:buFont typeface="+mj-lt"/>
              <a:buAutoNum type="arabicPeriod"/>
            </a:pPr>
            <a:r>
              <a:rPr lang="en-US" sz="2000" dirty="0">
                <a:solidFill>
                  <a:srgbClr val="000000"/>
                </a:solidFill>
                <a:latin typeface="Arial"/>
                <a:ea typeface="Arial"/>
                <a:cs typeface="Arial"/>
                <a:sym typeface="Arial"/>
              </a:rPr>
              <a:t>Risk reduction/mitigate (reduce the risk) </a:t>
            </a:r>
          </a:p>
          <a:p>
            <a:pPr lvl="1" indent="-355600">
              <a:lnSpc>
                <a:spcPct val="150000"/>
              </a:lnSpc>
              <a:buClr>
                <a:srgbClr val="373D3F"/>
              </a:buClr>
              <a:buSzPts val="2000"/>
              <a:buFont typeface="+mj-lt"/>
              <a:buAutoNum type="arabicPeriod"/>
            </a:pPr>
            <a:r>
              <a:rPr lang="en-US" sz="2000" dirty="0">
                <a:solidFill>
                  <a:srgbClr val="000000"/>
                </a:solidFill>
                <a:latin typeface="Arial"/>
                <a:ea typeface="Arial"/>
                <a:cs typeface="Arial"/>
                <a:sym typeface="Arial"/>
              </a:rPr>
              <a:t>Risk transfer (get somebody else to do it)</a:t>
            </a:r>
          </a:p>
          <a:p>
            <a:pPr marL="0" lvl="0" indent="0" algn="l" rtl="0">
              <a:spcBef>
                <a:spcPts val="1900"/>
              </a:spcBef>
              <a:spcAft>
                <a:spcPts val="1200"/>
              </a:spcAft>
              <a:buNone/>
            </a:pPr>
            <a:endParaRPr sz="2000" dirty="0">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557A9-9204-6A45-A605-04CE323D0E11}"/>
              </a:ext>
            </a:extLst>
          </p:cNvPr>
          <p:cNvSpPr>
            <a:spLocks noGrp="1"/>
          </p:cNvSpPr>
          <p:nvPr>
            <p:ph type="title"/>
          </p:nvPr>
        </p:nvSpPr>
        <p:spPr/>
        <p:txBody>
          <a:bodyPr>
            <a:noAutofit/>
          </a:bodyPr>
          <a:lstStyle/>
          <a:p>
            <a:r>
              <a:rPr lang="en-US" b="1" dirty="0">
                <a:latin typeface="+mn-lt"/>
              </a:rPr>
              <a:t>6.3 Risk Response Matrix</a:t>
            </a:r>
          </a:p>
        </p:txBody>
      </p:sp>
      <p:graphicFrame>
        <p:nvGraphicFramePr>
          <p:cNvPr id="5" name="Table 4">
            <a:extLst>
              <a:ext uri="{FF2B5EF4-FFF2-40B4-BE49-F238E27FC236}">
                <a16:creationId xmlns:a16="http://schemas.microsoft.com/office/drawing/2014/main" id="{17C264CC-A62D-0F48-97DF-0CB17E880C1F}"/>
              </a:ext>
            </a:extLst>
          </p:cNvPr>
          <p:cNvGraphicFramePr>
            <a:graphicFrameLocks noGrp="1"/>
          </p:cNvGraphicFramePr>
          <p:nvPr>
            <p:extLst>
              <p:ext uri="{D42A27DB-BD31-4B8C-83A1-F6EECF244321}">
                <p14:modId xmlns:p14="http://schemas.microsoft.com/office/powerpoint/2010/main" val="1832304486"/>
              </p:ext>
            </p:extLst>
          </p:nvPr>
        </p:nvGraphicFramePr>
        <p:xfrm>
          <a:off x="311699" y="1130537"/>
          <a:ext cx="8520600" cy="2376751"/>
        </p:xfrm>
        <a:graphic>
          <a:graphicData uri="http://schemas.openxmlformats.org/drawingml/2006/table">
            <a:tbl>
              <a:tblPr firstRow="1">
                <a:tableStyleId>{5C22544A-7EE6-4342-B048-85BDC9FD1C3A}</a:tableStyleId>
              </a:tblPr>
              <a:tblGrid>
                <a:gridCol w="1504575">
                  <a:extLst>
                    <a:ext uri="{9D8B030D-6E8A-4147-A177-3AD203B41FA5}">
                      <a16:colId xmlns:a16="http://schemas.microsoft.com/office/drawing/2014/main" val="3862723535"/>
                    </a:ext>
                  </a:extLst>
                </a:gridCol>
                <a:gridCol w="1878904">
                  <a:extLst>
                    <a:ext uri="{9D8B030D-6E8A-4147-A177-3AD203B41FA5}">
                      <a16:colId xmlns:a16="http://schemas.microsoft.com/office/drawing/2014/main" val="1241919254"/>
                    </a:ext>
                  </a:extLst>
                </a:gridCol>
                <a:gridCol w="1841326">
                  <a:extLst>
                    <a:ext uri="{9D8B030D-6E8A-4147-A177-3AD203B41FA5}">
                      <a16:colId xmlns:a16="http://schemas.microsoft.com/office/drawing/2014/main" val="791443472"/>
                    </a:ext>
                  </a:extLst>
                </a:gridCol>
                <a:gridCol w="1716066">
                  <a:extLst>
                    <a:ext uri="{9D8B030D-6E8A-4147-A177-3AD203B41FA5}">
                      <a16:colId xmlns:a16="http://schemas.microsoft.com/office/drawing/2014/main" val="2546769363"/>
                    </a:ext>
                  </a:extLst>
                </a:gridCol>
                <a:gridCol w="1579729">
                  <a:extLst>
                    <a:ext uri="{9D8B030D-6E8A-4147-A177-3AD203B41FA5}">
                      <a16:colId xmlns:a16="http://schemas.microsoft.com/office/drawing/2014/main" val="4159866189"/>
                    </a:ext>
                  </a:extLst>
                </a:gridCol>
              </a:tblGrid>
              <a:tr h="446759">
                <a:tc>
                  <a:txBody>
                    <a:bodyPr/>
                    <a:lstStyle/>
                    <a:p>
                      <a:pPr algn="ctr">
                        <a:lnSpc>
                          <a:spcPct val="115000"/>
                        </a:lnSpc>
                        <a:spcAft>
                          <a:spcPts val="1000"/>
                        </a:spcAft>
                      </a:pPr>
                      <a:r>
                        <a:rPr lang="en-CA" sz="1400" b="1" dirty="0">
                          <a:effectLst/>
                          <a:latin typeface="+mn-lt"/>
                        </a:rPr>
                        <a:t>Event</a:t>
                      </a:r>
                      <a:endParaRPr lang="en-CA" sz="1400" b="1" dirty="0">
                        <a:effectLst/>
                        <a:latin typeface="+mn-lt"/>
                        <a:ea typeface="Calibri" panose="020F0502020204030204" pitchFamily="34" charset="0"/>
                        <a:cs typeface="Times New Roman" panose="02020603050405020304" pitchFamily="18" charset="0"/>
                      </a:endParaRPr>
                    </a:p>
                  </a:txBody>
                  <a:tcPr marL="41014" marR="41014" marT="0" marB="0"/>
                </a:tc>
                <a:tc>
                  <a:txBody>
                    <a:bodyPr/>
                    <a:lstStyle/>
                    <a:p>
                      <a:pPr algn="ctr">
                        <a:lnSpc>
                          <a:spcPct val="115000"/>
                        </a:lnSpc>
                        <a:spcAft>
                          <a:spcPts val="1000"/>
                        </a:spcAft>
                      </a:pPr>
                      <a:r>
                        <a:rPr lang="en-CA" sz="1400" b="1" dirty="0">
                          <a:effectLst/>
                          <a:latin typeface="+mn-lt"/>
                        </a:rPr>
                        <a:t>Response</a:t>
                      </a:r>
                      <a:endParaRPr lang="en-CA" sz="1400" b="1" dirty="0">
                        <a:effectLst/>
                        <a:latin typeface="+mn-lt"/>
                        <a:ea typeface="Calibri" panose="020F0502020204030204" pitchFamily="34" charset="0"/>
                        <a:cs typeface="Times New Roman" panose="02020603050405020304" pitchFamily="18" charset="0"/>
                      </a:endParaRPr>
                    </a:p>
                  </a:txBody>
                  <a:tcPr marL="41014" marR="41014" marT="0" marB="0"/>
                </a:tc>
                <a:tc>
                  <a:txBody>
                    <a:bodyPr/>
                    <a:lstStyle/>
                    <a:p>
                      <a:pPr algn="ctr">
                        <a:lnSpc>
                          <a:spcPct val="115000"/>
                        </a:lnSpc>
                        <a:spcAft>
                          <a:spcPts val="1000"/>
                        </a:spcAft>
                      </a:pPr>
                      <a:r>
                        <a:rPr lang="en-CA" sz="1400" b="1" dirty="0">
                          <a:effectLst/>
                          <a:latin typeface="+mn-lt"/>
                        </a:rPr>
                        <a:t>Contingency</a:t>
                      </a:r>
                      <a:endParaRPr lang="en-CA" sz="1400" b="1" dirty="0">
                        <a:effectLst/>
                        <a:latin typeface="+mn-lt"/>
                        <a:ea typeface="Calibri" panose="020F0502020204030204" pitchFamily="34" charset="0"/>
                        <a:cs typeface="Times New Roman" panose="02020603050405020304" pitchFamily="18" charset="0"/>
                      </a:endParaRPr>
                    </a:p>
                  </a:txBody>
                  <a:tcPr marL="41014" marR="41014" marT="0" marB="0"/>
                </a:tc>
                <a:tc>
                  <a:txBody>
                    <a:bodyPr/>
                    <a:lstStyle/>
                    <a:p>
                      <a:pPr algn="ctr">
                        <a:lnSpc>
                          <a:spcPct val="115000"/>
                        </a:lnSpc>
                        <a:spcAft>
                          <a:spcPts val="1000"/>
                        </a:spcAft>
                      </a:pPr>
                      <a:r>
                        <a:rPr lang="en-CA" sz="1400" b="1" dirty="0">
                          <a:effectLst/>
                          <a:latin typeface="+mn-lt"/>
                        </a:rPr>
                        <a:t>Trigger</a:t>
                      </a:r>
                      <a:endParaRPr lang="en-CA" sz="1400" b="1" dirty="0">
                        <a:effectLst/>
                        <a:latin typeface="+mn-lt"/>
                        <a:ea typeface="Calibri" panose="020F0502020204030204" pitchFamily="34" charset="0"/>
                        <a:cs typeface="Times New Roman" panose="02020603050405020304" pitchFamily="18" charset="0"/>
                      </a:endParaRPr>
                    </a:p>
                  </a:txBody>
                  <a:tcPr marL="41014" marR="41014" marT="0" marB="0"/>
                </a:tc>
                <a:tc>
                  <a:txBody>
                    <a:bodyPr/>
                    <a:lstStyle/>
                    <a:p>
                      <a:pPr algn="ctr">
                        <a:lnSpc>
                          <a:spcPct val="115000"/>
                        </a:lnSpc>
                        <a:spcAft>
                          <a:spcPts val="1000"/>
                        </a:spcAft>
                      </a:pPr>
                      <a:r>
                        <a:rPr lang="en-CA" sz="1400" b="1" dirty="0">
                          <a:effectLst/>
                          <a:latin typeface="+mn-lt"/>
                        </a:rPr>
                        <a:t>Responsibility</a:t>
                      </a:r>
                      <a:endParaRPr lang="en-CA" sz="1400" b="1" dirty="0">
                        <a:effectLst/>
                        <a:latin typeface="+mn-lt"/>
                        <a:ea typeface="Calibri" panose="020F0502020204030204" pitchFamily="34" charset="0"/>
                        <a:cs typeface="Times New Roman" panose="02020603050405020304" pitchFamily="18" charset="0"/>
                      </a:endParaRPr>
                    </a:p>
                  </a:txBody>
                  <a:tcPr marL="41014" marR="41014" marT="0" marB="0"/>
                </a:tc>
                <a:extLst>
                  <a:ext uri="{0D108BD9-81ED-4DB2-BD59-A6C34878D82A}">
                    <a16:rowId xmlns:a16="http://schemas.microsoft.com/office/drawing/2014/main" val="4153645958"/>
                  </a:ext>
                </a:extLst>
              </a:tr>
              <a:tr h="482498">
                <a:tc>
                  <a:txBody>
                    <a:bodyPr/>
                    <a:lstStyle/>
                    <a:p>
                      <a:pPr>
                        <a:lnSpc>
                          <a:spcPct val="115000"/>
                        </a:lnSpc>
                        <a:spcAft>
                          <a:spcPts val="1000"/>
                        </a:spcAft>
                      </a:pPr>
                      <a:r>
                        <a:rPr lang="en-CA" sz="1400" dirty="0">
                          <a:effectLst/>
                          <a:latin typeface="+mn-lt"/>
                        </a:rPr>
                        <a:t>1.</a:t>
                      </a:r>
                    </a:p>
                  </a:txBody>
                  <a:tcPr marL="41014" marR="41014" marT="0" marB="0"/>
                </a:tc>
                <a:tc>
                  <a:txBody>
                    <a:bodyPr/>
                    <a:lstStyle/>
                    <a:p>
                      <a:pPr>
                        <a:lnSpc>
                          <a:spcPct val="115000"/>
                        </a:lnSpc>
                        <a:spcAft>
                          <a:spcPts val="1000"/>
                        </a:spcAft>
                      </a:pPr>
                      <a:r>
                        <a:rPr lang="en-CA" sz="1400" dirty="0">
                          <a:effectLst/>
                          <a:latin typeface="+mn-lt"/>
                        </a:rPr>
                        <a:t>Mitigate:</a:t>
                      </a:r>
                      <a:endParaRPr lang="en-CA" sz="1400" dirty="0">
                        <a:effectLst/>
                        <a:latin typeface="+mn-lt"/>
                        <a:ea typeface="Calibri" panose="020F0502020204030204" pitchFamily="34" charset="0"/>
                        <a:cs typeface="Times New Roman" panose="02020603050405020304" pitchFamily="18" charset="0"/>
                      </a:endParaRPr>
                    </a:p>
                  </a:txBody>
                  <a:tcPr marL="41014" marR="41014" marT="0" marB="0"/>
                </a:tc>
                <a:tc>
                  <a:txBody>
                    <a:bodyPr/>
                    <a:lstStyle/>
                    <a:p>
                      <a:pPr>
                        <a:lnSpc>
                          <a:spcPct val="115000"/>
                        </a:lnSpc>
                        <a:spcAft>
                          <a:spcPts val="1000"/>
                        </a:spcAft>
                      </a:pPr>
                      <a:endParaRPr lang="en-CA" sz="1400" dirty="0">
                        <a:effectLst/>
                        <a:latin typeface="+mn-lt"/>
                        <a:ea typeface="Calibri" panose="020F0502020204030204" pitchFamily="34" charset="0"/>
                        <a:cs typeface="Times New Roman" panose="02020603050405020304" pitchFamily="18" charset="0"/>
                      </a:endParaRPr>
                    </a:p>
                  </a:txBody>
                  <a:tcPr marL="41014" marR="41014" marT="0" marB="0"/>
                </a:tc>
                <a:tc>
                  <a:txBody>
                    <a:bodyPr/>
                    <a:lstStyle/>
                    <a:p>
                      <a:pPr>
                        <a:lnSpc>
                          <a:spcPct val="115000"/>
                        </a:lnSpc>
                        <a:spcAft>
                          <a:spcPts val="1000"/>
                        </a:spcAft>
                      </a:pPr>
                      <a:endParaRPr lang="en-CA" sz="1400" dirty="0">
                        <a:effectLst/>
                        <a:latin typeface="+mn-lt"/>
                        <a:ea typeface="Calibri" panose="020F0502020204030204" pitchFamily="34" charset="0"/>
                        <a:cs typeface="Times New Roman" panose="02020603050405020304" pitchFamily="18" charset="0"/>
                      </a:endParaRPr>
                    </a:p>
                  </a:txBody>
                  <a:tcPr marL="41014" marR="41014" marT="0" marB="0"/>
                </a:tc>
                <a:tc>
                  <a:txBody>
                    <a:bodyPr/>
                    <a:lstStyle/>
                    <a:p>
                      <a:pPr>
                        <a:lnSpc>
                          <a:spcPct val="115000"/>
                        </a:lnSpc>
                        <a:spcAft>
                          <a:spcPts val="1000"/>
                        </a:spcAft>
                      </a:pPr>
                      <a:endParaRPr lang="en-CA" sz="1400" dirty="0">
                        <a:effectLst/>
                        <a:latin typeface="+mn-lt"/>
                        <a:ea typeface="Calibri" panose="020F0502020204030204" pitchFamily="34" charset="0"/>
                        <a:cs typeface="Times New Roman" panose="02020603050405020304" pitchFamily="18" charset="0"/>
                      </a:endParaRPr>
                    </a:p>
                  </a:txBody>
                  <a:tcPr marL="41014" marR="41014" marT="0" marB="0"/>
                </a:tc>
                <a:extLst>
                  <a:ext uri="{0D108BD9-81ED-4DB2-BD59-A6C34878D82A}">
                    <a16:rowId xmlns:a16="http://schemas.microsoft.com/office/drawing/2014/main" val="1554379235"/>
                  </a:ext>
                </a:extLst>
              </a:tr>
              <a:tr h="482498">
                <a:tc>
                  <a:txBody>
                    <a:bodyPr/>
                    <a:lstStyle/>
                    <a:p>
                      <a:pPr>
                        <a:lnSpc>
                          <a:spcPct val="115000"/>
                        </a:lnSpc>
                        <a:spcAft>
                          <a:spcPts val="1000"/>
                        </a:spcAft>
                      </a:pPr>
                      <a:r>
                        <a:rPr lang="en-CA" sz="1400" dirty="0">
                          <a:effectLst/>
                          <a:latin typeface="+mn-lt"/>
                        </a:rPr>
                        <a:t>2. </a:t>
                      </a:r>
                    </a:p>
                  </a:txBody>
                  <a:tcPr marL="41014" marR="41014" marT="0" marB="0"/>
                </a:tc>
                <a:tc>
                  <a:txBody>
                    <a:bodyPr/>
                    <a:lstStyle/>
                    <a:p>
                      <a:pPr>
                        <a:lnSpc>
                          <a:spcPct val="115000"/>
                        </a:lnSpc>
                        <a:spcAft>
                          <a:spcPts val="1000"/>
                        </a:spcAft>
                      </a:pPr>
                      <a:r>
                        <a:rPr lang="en-CA" sz="1400" dirty="0">
                          <a:effectLst/>
                          <a:latin typeface="+mn-lt"/>
                        </a:rPr>
                        <a:t>Transfer:</a:t>
                      </a:r>
                      <a:endParaRPr lang="en-CA" sz="1400" dirty="0">
                        <a:effectLst/>
                        <a:latin typeface="+mn-lt"/>
                        <a:ea typeface="Calibri" panose="020F0502020204030204" pitchFamily="34" charset="0"/>
                        <a:cs typeface="Times New Roman" panose="02020603050405020304" pitchFamily="18" charset="0"/>
                      </a:endParaRPr>
                    </a:p>
                  </a:txBody>
                  <a:tcPr marL="41014" marR="41014" marT="0" marB="0"/>
                </a:tc>
                <a:tc>
                  <a:txBody>
                    <a:bodyPr/>
                    <a:lstStyle/>
                    <a:p>
                      <a:pPr>
                        <a:lnSpc>
                          <a:spcPct val="115000"/>
                        </a:lnSpc>
                        <a:spcAft>
                          <a:spcPts val="1000"/>
                        </a:spcAft>
                      </a:pPr>
                      <a:endParaRPr lang="en-CA" sz="1400" dirty="0">
                        <a:effectLst/>
                        <a:latin typeface="+mn-lt"/>
                        <a:ea typeface="Calibri" panose="020F0502020204030204" pitchFamily="34" charset="0"/>
                        <a:cs typeface="Times New Roman" panose="02020603050405020304" pitchFamily="18" charset="0"/>
                      </a:endParaRPr>
                    </a:p>
                  </a:txBody>
                  <a:tcPr marL="41014" marR="41014" marT="0" marB="0"/>
                </a:tc>
                <a:tc>
                  <a:txBody>
                    <a:bodyPr/>
                    <a:lstStyle/>
                    <a:p>
                      <a:pPr>
                        <a:lnSpc>
                          <a:spcPct val="115000"/>
                        </a:lnSpc>
                        <a:spcAft>
                          <a:spcPts val="1000"/>
                        </a:spcAft>
                      </a:pPr>
                      <a:endParaRPr lang="en-CA" sz="1400" dirty="0">
                        <a:effectLst/>
                        <a:latin typeface="+mn-lt"/>
                        <a:ea typeface="Calibri" panose="020F0502020204030204" pitchFamily="34" charset="0"/>
                        <a:cs typeface="Times New Roman" panose="02020603050405020304" pitchFamily="18" charset="0"/>
                      </a:endParaRPr>
                    </a:p>
                  </a:txBody>
                  <a:tcPr marL="41014" marR="41014" marT="0" marB="0"/>
                </a:tc>
                <a:tc>
                  <a:txBody>
                    <a:bodyPr/>
                    <a:lstStyle/>
                    <a:p>
                      <a:pPr>
                        <a:lnSpc>
                          <a:spcPct val="115000"/>
                        </a:lnSpc>
                        <a:spcAft>
                          <a:spcPts val="1000"/>
                        </a:spcAft>
                      </a:pPr>
                      <a:endParaRPr lang="en-CA" sz="1400">
                        <a:effectLst/>
                        <a:latin typeface="+mn-lt"/>
                        <a:ea typeface="Calibri" panose="020F0502020204030204" pitchFamily="34" charset="0"/>
                        <a:cs typeface="Times New Roman" panose="02020603050405020304" pitchFamily="18" charset="0"/>
                      </a:endParaRPr>
                    </a:p>
                  </a:txBody>
                  <a:tcPr marL="41014" marR="41014" marT="0" marB="0"/>
                </a:tc>
                <a:extLst>
                  <a:ext uri="{0D108BD9-81ED-4DB2-BD59-A6C34878D82A}">
                    <a16:rowId xmlns:a16="http://schemas.microsoft.com/office/drawing/2014/main" val="2732860826"/>
                  </a:ext>
                </a:extLst>
              </a:tr>
              <a:tr h="482498">
                <a:tc>
                  <a:txBody>
                    <a:bodyPr/>
                    <a:lstStyle/>
                    <a:p>
                      <a:pPr>
                        <a:lnSpc>
                          <a:spcPct val="115000"/>
                        </a:lnSpc>
                        <a:spcAft>
                          <a:spcPts val="1000"/>
                        </a:spcAft>
                      </a:pPr>
                      <a:r>
                        <a:rPr lang="en-CA" sz="1400" dirty="0">
                          <a:effectLst/>
                          <a:latin typeface="+mn-lt"/>
                        </a:rPr>
                        <a:t>3.</a:t>
                      </a:r>
                    </a:p>
                  </a:txBody>
                  <a:tcPr marL="41014" marR="41014" marT="0" marB="0"/>
                </a:tc>
                <a:tc>
                  <a:txBody>
                    <a:bodyPr/>
                    <a:lstStyle/>
                    <a:p>
                      <a:pPr>
                        <a:lnSpc>
                          <a:spcPct val="115000"/>
                        </a:lnSpc>
                        <a:spcAft>
                          <a:spcPts val="1000"/>
                        </a:spcAft>
                      </a:pPr>
                      <a:r>
                        <a:rPr lang="en-CA" sz="1400" dirty="0">
                          <a:effectLst/>
                          <a:latin typeface="+mn-lt"/>
                        </a:rPr>
                        <a:t>Avoid:</a:t>
                      </a:r>
                      <a:endParaRPr lang="en-CA" sz="1400" dirty="0">
                        <a:effectLst/>
                        <a:latin typeface="+mn-lt"/>
                        <a:ea typeface="Calibri" panose="020F0502020204030204" pitchFamily="34" charset="0"/>
                        <a:cs typeface="Times New Roman" panose="02020603050405020304" pitchFamily="18" charset="0"/>
                      </a:endParaRPr>
                    </a:p>
                  </a:txBody>
                  <a:tcPr marL="41014" marR="41014" marT="0" marB="0"/>
                </a:tc>
                <a:tc>
                  <a:txBody>
                    <a:bodyPr/>
                    <a:lstStyle/>
                    <a:p>
                      <a:pPr>
                        <a:lnSpc>
                          <a:spcPct val="115000"/>
                        </a:lnSpc>
                        <a:spcAft>
                          <a:spcPts val="1000"/>
                        </a:spcAft>
                      </a:pPr>
                      <a:endParaRPr lang="en-CA" sz="1400" dirty="0">
                        <a:effectLst/>
                        <a:latin typeface="+mn-lt"/>
                        <a:ea typeface="Calibri" panose="020F0502020204030204" pitchFamily="34" charset="0"/>
                        <a:cs typeface="Times New Roman" panose="02020603050405020304" pitchFamily="18" charset="0"/>
                      </a:endParaRPr>
                    </a:p>
                  </a:txBody>
                  <a:tcPr marL="41014" marR="41014" marT="0" marB="0"/>
                </a:tc>
                <a:tc>
                  <a:txBody>
                    <a:bodyPr/>
                    <a:lstStyle/>
                    <a:p>
                      <a:pPr>
                        <a:lnSpc>
                          <a:spcPct val="115000"/>
                        </a:lnSpc>
                        <a:spcAft>
                          <a:spcPts val="1000"/>
                        </a:spcAft>
                      </a:pPr>
                      <a:endParaRPr lang="en-CA" sz="1400" dirty="0">
                        <a:effectLst/>
                        <a:latin typeface="+mn-lt"/>
                        <a:ea typeface="Calibri" panose="020F0502020204030204" pitchFamily="34" charset="0"/>
                        <a:cs typeface="Times New Roman" panose="02020603050405020304" pitchFamily="18" charset="0"/>
                      </a:endParaRPr>
                    </a:p>
                  </a:txBody>
                  <a:tcPr marL="41014" marR="41014" marT="0" marB="0"/>
                </a:tc>
                <a:tc>
                  <a:txBody>
                    <a:bodyPr/>
                    <a:lstStyle/>
                    <a:p>
                      <a:pPr>
                        <a:lnSpc>
                          <a:spcPct val="115000"/>
                        </a:lnSpc>
                        <a:spcAft>
                          <a:spcPts val="1000"/>
                        </a:spcAft>
                      </a:pPr>
                      <a:endParaRPr lang="en-CA" sz="1400">
                        <a:effectLst/>
                        <a:latin typeface="+mn-lt"/>
                        <a:ea typeface="Calibri" panose="020F0502020204030204" pitchFamily="34" charset="0"/>
                        <a:cs typeface="Times New Roman" panose="02020603050405020304" pitchFamily="18" charset="0"/>
                      </a:endParaRPr>
                    </a:p>
                  </a:txBody>
                  <a:tcPr marL="41014" marR="41014" marT="0" marB="0"/>
                </a:tc>
                <a:extLst>
                  <a:ext uri="{0D108BD9-81ED-4DB2-BD59-A6C34878D82A}">
                    <a16:rowId xmlns:a16="http://schemas.microsoft.com/office/drawing/2014/main" val="1253328033"/>
                  </a:ext>
                </a:extLst>
              </a:tr>
              <a:tr h="482498">
                <a:tc>
                  <a:txBody>
                    <a:bodyPr/>
                    <a:lstStyle/>
                    <a:p>
                      <a:pPr>
                        <a:lnSpc>
                          <a:spcPct val="115000"/>
                        </a:lnSpc>
                        <a:spcAft>
                          <a:spcPts val="1000"/>
                        </a:spcAft>
                      </a:pPr>
                      <a:r>
                        <a:rPr lang="en-CA" sz="1400" dirty="0">
                          <a:effectLst/>
                          <a:latin typeface="+mn-lt"/>
                        </a:rPr>
                        <a:t>4.</a:t>
                      </a:r>
                    </a:p>
                  </a:txBody>
                  <a:tcPr marL="41014" marR="41014" marT="0" marB="0"/>
                </a:tc>
                <a:tc>
                  <a:txBody>
                    <a:bodyPr/>
                    <a:lstStyle/>
                    <a:p>
                      <a:pPr>
                        <a:lnSpc>
                          <a:spcPct val="115000"/>
                        </a:lnSpc>
                        <a:spcAft>
                          <a:spcPts val="1000"/>
                        </a:spcAft>
                      </a:pPr>
                      <a:r>
                        <a:rPr lang="en-CA" sz="1400" dirty="0">
                          <a:effectLst/>
                          <a:latin typeface="+mn-lt"/>
                        </a:rPr>
                        <a:t>Retain:</a:t>
                      </a:r>
                      <a:endParaRPr lang="en-CA" sz="1400" dirty="0">
                        <a:effectLst/>
                        <a:latin typeface="+mn-lt"/>
                        <a:ea typeface="Calibri" panose="020F0502020204030204" pitchFamily="34" charset="0"/>
                        <a:cs typeface="Times New Roman" panose="02020603050405020304" pitchFamily="18" charset="0"/>
                      </a:endParaRPr>
                    </a:p>
                  </a:txBody>
                  <a:tcPr marL="41014" marR="41014" marT="0" marB="0"/>
                </a:tc>
                <a:tc>
                  <a:txBody>
                    <a:bodyPr/>
                    <a:lstStyle/>
                    <a:p>
                      <a:pPr>
                        <a:lnSpc>
                          <a:spcPct val="115000"/>
                        </a:lnSpc>
                        <a:spcAft>
                          <a:spcPts val="1000"/>
                        </a:spcAft>
                      </a:pPr>
                      <a:endParaRPr lang="en-CA" sz="1400" dirty="0">
                        <a:effectLst/>
                        <a:latin typeface="+mn-lt"/>
                        <a:ea typeface="Calibri" panose="020F0502020204030204" pitchFamily="34" charset="0"/>
                        <a:cs typeface="Times New Roman" panose="02020603050405020304" pitchFamily="18" charset="0"/>
                      </a:endParaRPr>
                    </a:p>
                  </a:txBody>
                  <a:tcPr marL="41014" marR="41014" marT="0" marB="0"/>
                </a:tc>
                <a:tc>
                  <a:txBody>
                    <a:bodyPr/>
                    <a:lstStyle/>
                    <a:p>
                      <a:pPr>
                        <a:lnSpc>
                          <a:spcPct val="115000"/>
                        </a:lnSpc>
                        <a:spcAft>
                          <a:spcPts val="1000"/>
                        </a:spcAft>
                      </a:pPr>
                      <a:endParaRPr lang="en-CA" sz="1400">
                        <a:effectLst/>
                        <a:latin typeface="+mn-lt"/>
                        <a:ea typeface="Calibri" panose="020F0502020204030204" pitchFamily="34" charset="0"/>
                        <a:cs typeface="Times New Roman" panose="02020603050405020304" pitchFamily="18" charset="0"/>
                      </a:endParaRPr>
                    </a:p>
                  </a:txBody>
                  <a:tcPr marL="41014" marR="41014" marT="0" marB="0"/>
                </a:tc>
                <a:tc>
                  <a:txBody>
                    <a:bodyPr/>
                    <a:lstStyle/>
                    <a:p>
                      <a:pPr>
                        <a:lnSpc>
                          <a:spcPct val="115000"/>
                        </a:lnSpc>
                        <a:spcAft>
                          <a:spcPts val="1000"/>
                        </a:spcAft>
                      </a:pPr>
                      <a:endParaRPr lang="en-CA" sz="1400" dirty="0">
                        <a:effectLst/>
                        <a:latin typeface="+mn-lt"/>
                        <a:ea typeface="Calibri" panose="020F0502020204030204" pitchFamily="34" charset="0"/>
                        <a:cs typeface="Times New Roman" panose="02020603050405020304" pitchFamily="18" charset="0"/>
                      </a:endParaRPr>
                    </a:p>
                  </a:txBody>
                  <a:tcPr marL="41014" marR="41014" marT="0" marB="0"/>
                </a:tc>
                <a:extLst>
                  <a:ext uri="{0D108BD9-81ED-4DB2-BD59-A6C34878D82A}">
                    <a16:rowId xmlns:a16="http://schemas.microsoft.com/office/drawing/2014/main" val="3756377741"/>
                  </a:ext>
                </a:extLst>
              </a:tr>
            </a:tbl>
          </a:graphicData>
        </a:graphic>
      </p:graphicFrame>
      <p:sp>
        <p:nvSpPr>
          <p:cNvPr id="3" name="TextBox 2">
            <a:extLst>
              <a:ext uri="{FF2B5EF4-FFF2-40B4-BE49-F238E27FC236}">
                <a16:creationId xmlns:a16="http://schemas.microsoft.com/office/drawing/2014/main" id="{64A29B67-6BBF-D64A-05E9-61088143F73F}"/>
              </a:ext>
            </a:extLst>
          </p:cNvPr>
          <p:cNvSpPr txBox="1"/>
          <p:nvPr/>
        </p:nvSpPr>
        <p:spPr>
          <a:xfrm>
            <a:off x="311700" y="3626579"/>
            <a:ext cx="8520600" cy="1169551"/>
          </a:xfrm>
          <a:prstGeom prst="rect">
            <a:avLst/>
          </a:prstGeom>
          <a:noFill/>
        </p:spPr>
        <p:txBody>
          <a:bodyPr wrap="square" rtlCol="0">
            <a:spAutoFit/>
          </a:bodyPr>
          <a:lstStyle/>
          <a:p>
            <a:r>
              <a:rPr lang="en-CA" b="1" dirty="0"/>
              <a:t>Risk Event: </a:t>
            </a:r>
            <a:r>
              <a:rPr lang="en-CA" dirty="0"/>
              <a:t>What is the actual risk event that you are planning for </a:t>
            </a:r>
          </a:p>
          <a:p>
            <a:r>
              <a:rPr lang="en-CA" b="1" dirty="0"/>
              <a:t>Response: </a:t>
            </a:r>
            <a:r>
              <a:rPr lang="en-CA" dirty="0"/>
              <a:t>How do expect to respond to that event – Mitigate, Share, Avoid, Transfer or Retain </a:t>
            </a:r>
          </a:p>
          <a:p>
            <a:r>
              <a:rPr lang="en-CA" b="1" dirty="0"/>
              <a:t>Contingency: </a:t>
            </a:r>
            <a:r>
              <a:rPr lang="en-CA" dirty="0"/>
              <a:t>What do you do if your initial response doesn’t work (Plan B) </a:t>
            </a:r>
          </a:p>
          <a:p>
            <a:r>
              <a:rPr lang="en-CA" b="1" dirty="0"/>
              <a:t>Trigger: </a:t>
            </a:r>
            <a:r>
              <a:rPr lang="en-CA" dirty="0"/>
              <a:t>When do you implement your contingency (Plan B) </a:t>
            </a:r>
          </a:p>
          <a:p>
            <a:r>
              <a:rPr lang="en-CA" b="1" dirty="0"/>
              <a:t>Responsibility: </a:t>
            </a:r>
            <a:r>
              <a:rPr lang="en-CA" dirty="0"/>
              <a:t>Who is responsible for initiating the contingency (Plan B) </a:t>
            </a:r>
          </a:p>
        </p:txBody>
      </p:sp>
    </p:spTree>
    <p:extLst>
      <p:ext uri="{BB962C8B-B14F-4D97-AF65-F5344CB8AC3E}">
        <p14:creationId xmlns:p14="http://schemas.microsoft.com/office/powerpoint/2010/main" val="3459291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25FB3-2D85-9343-8502-89F22C34BD57}"/>
              </a:ext>
            </a:extLst>
          </p:cNvPr>
          <p:cNvSpPr>
            <a:spLocks noGrp="1"/>
          </p:cNvSpPr>
          <p:nvPr>
            <p:ph type="title"/>
          </p:nvPr>
        </p:nvSpPr>
        <p:spPr>
          <a:xfrm>
            <a:off x="311700" y="199688"/>
            <a:ext cx="8520600" cy="607800"/>
          </a:xfrm>
        </p:spPr>
        <p:txBody>
          <a:bodyPr>
            <a:normAutofit fontScale="90000"/>
          </a:bodyPr>
          <a:lstStyle/>
          <a:p>
            <a:r>
              <a:rPr lang="en-US" b="1" dirty="0"/>
              <a:t>6.3 Risk Response Plan Example: My Vacation</a:t>
            </a:r>
          </a:p>
        </p:txBody>
      </p:sp>
      <p:graphicFrame>
        <p:nvGraphicFramePr>
          <p:cNvPr id="8" name="Table 7">
            <a:extLst>
              <a:ext uri="{FF2B5EF4-FFF2-40B4-BE49-F238E27FC236}">
                <a16:creationId xmlns:a16="http://schemas.microsoft.com/office/drawing/2014/main" id="{BC058990-B461-FF40-A485-FD02E741292B}"/>
              </a:ext>
            </a:extLst>
          </p:cNvPr>
          <p:cNvGraphicFramePr>
            <a:graphicFrameLocks noGrp="1"/>
          </p:cNvGraphicFramePr>
          <p:nvPr>
            <p:extLst>
              <p:ext uri="{D42A27DB-BD31-4B8C-83A1-F6EECF244321}">
                <p14:modId xmlns:p14="http://schemas.microsoft.com/office/powerpoint/2010/main" val="630644753"/>
              </p:ext>
            </p:extLst>
          </p:nvPr>
        </p:nvGraphicFramePr>
        <p:xfrm>
          <a:off x="187890" y="908072"/>
          <a:ext cx="8768220" cy="3975703"/>
        </p:xfrm>
        <a:graphic>
          <a:graphicData uri="http://schemas.openxmlformats.org/drawingml/2006/table">
            <a:tbl>
              <a:tblPr firstRow="1">
                <a:tableStyleId>{5C22544A-7EE6-4342-B048-85BDC9FD1C3A}</a:tableStyleId>
              </a:tblPr>
              <a:tblGrid>
                <a:gridCol w="1071367">
                  <a:extLst>
                    <a:ext uri="{9D8B030D-6E8A-4147-A177-3AD203B41FA5}">
                      <a16:colId xmlns:a16="http://schemas.microsoft.com/office/drawing/2014/main" val="139936347"/>
                    </a:ext>
                  </a:extLst>
                </a:gridCol>
                <a:gridCol w="2358879">
                  <a:extLst>
                    <a:ext uri="{9D8B030D-6E8A-4147-A177-3AD203B41FA5}">
                      <a16:colId xmlns:a16="http://schemas.microsoft.com/office/drawing/2014/main" val="1073239091"/>
                    </a:ext>
                  </a:extLst>
                </a:gridCol>
                <a:gridCol w="2049518">
                  <a:extLst>
                    <a:ext uri="{9D8B030D-6E8A-4147-A177-3AD203B41FA5}">
                      <a16:colId xmlns:a16="http://schemas.microsoft.com/office/drawing/2014/main" val="3192208776"/>
                    </a:ext>
                  </a:extLst>
                </a:gridCol>
                <a:gridCol w="1804608">
                  <a:extLst>
                    <a:ext uri="{9D8B030D-6E8A-4147-A177-3AD203B41FA5}">
                      <a16:colId xmlns:a16="http://schemas.microsoft.com/office/drawing/2014/main" val="265418236"/>
                    </a:ext>
                  </a:extLst>
                </a:gridCol>
                <a:gridCol w="1483848">
                  <a:extLst>
                    <a:ext uri="{9D8B030D-6E8A-4147-A177-3AD203B41FA5}">
                      <a16:colId xmlns:a16="http://schemas.microsoft.com/office/drawing/2014/main" val="2504141503"/>
                    </a:ext>
                  </a:extLst>
                </a:gridCol>
              </a:tblGrid>
              <a:tr h="306953">
                <a:tc>
                  <a:txBody>
                    <a:bodyPr/>
                    <a:lstStyle/>
                    <a:p>
                      <a:pPr algn="ctr">
                        <a:lnSpc>
                          <a:spcPct val="115000"/>
                        </a:lnSpc>
                        <a:spcAft>
                          <a:spcPts val="1000"/>
                        </a:spcAft>
                      </a:pPr>
                      <a:r>
                        <a:rPr lang="en-CA" sz="1400" b="1" dirty="0">
                          <a:effectLst/>
                        </a:rPr>
                        <a:t>Event</a:t>
                      </a:r>
                      <a:endParaRPr lang="en-C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014" marR="41014" marT="0" marB="0"/>
                </a:tc>
                <a:tc>
                  <a:txBody>
                    <a:bodyPr/>
                    <a:lstStyle/>
                    <a:p>
                      <a:pPr algn="ctr">
                        <a:lnSpc>
                          <a:spcPct val="115000"/>
                        </a:lnSpc>
                        <a:spcAft>
                          <a:spcPts val="1000"/>
                        </a:spcAft>
                      </a:pPr>
                      <a:r>
                        <a:rPr lang="en-CA" sz="1400" b="1" dirty="0">
                          <a:effectLst/>
                        </a:rPr>
                        <a:t>Response</a:t>
                      </a:r>
                      <a:endParaRPr lang="en-C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014" marR="41014" marT="0" marB="0"/>
                </a:tc>
                <a:tc>
                  <a:txBody>
                    <a:bodyPr/>
                    <a:lstStyle/>
                    <a:p>
                      <a:pPr algn="ctr">
                        <a:lnSpc>
                          <a:spcPct val="115000"/>
                        </a:lnSpc>
                        <a:spcAft>
                          <a:spcPts val="1000"/>
                        </a:spcAft>
                      </a:pPr>
                      <a:r>
                        <a:rPr lang="en-CA" sz="1400" b="1" dirty="0">
                          <a:effectLst/>
                        </a:rPr>
                        <a:t>Contingency</a:t>
                      </a:r>
                      <a:endParaRPr lang="en-C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014" marR="41014" marT="0" marB="0"/>
                </a:tc>
                <a:tc>
                  <a:txBody>
                    <a:bodyPr/>
                    <a:lstStyle/>
                    <a:p>
                      <a:pPr algn="ctr">
                        <a:lnSpc>
                          <a:spcPct val="115000"/>
                        </a:lnSpc>
                        <a:spcAft>
                          <a:spcPts val="1000"/>
                        </a:spcAft>
                      </a:pPr>
                      <a:r>
                        <a:rPr lang="en-CA" sz="1400" b="1" dirty="0">
                          <a:effectLst/>
                        </a:rPr>
                        <a:t>Trigger</a:t>
                      </a:r>
                      <a:endParaRPr lang="en-C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014" marR="41014" marT="0" marB="0"/>
                </a:tc>
                <a:tc>
                  <a:txBody>
                    <a:bodyPr/>
                    <a:lstStyle/>
                    <a:p>
                      <a:pPr algn="ctr">
                        <a:lnSpc>
                          <a:spcPct val="115000"/>
                        </a:lnSpc>
                        <a:spcAft>
                          <a:spcPts val="1000"/>
                        </a:spcAft>
                      </a:pPr>
                      <a:r>
                        <a:rPr lang="en-CA" sz="1400" b="1" dirty="0">
                          <a:effectLst/>
                        </a:rPr>
                        <a:t>Responsibility</a:t>
                      </a:r>
                      <a:endParaRPr lang="en-C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014" marR="41014" marT="0" marB="0"/>
                </a:tc>
                <a:extLst>
                  <a:ext uri="{0D108BD9-81ED-4DB2-BD59-A6C34878D82A}">
                    <a16:rowId xmlns:a16="http://schemas.microsoft.com/office/drawing/2014/main" val="1451687072"/>
                  </a:ext>
                </a:extLst>
              </a:tr>
              <a:tr h="958001">
                <a:tc>
                  <a:txBody>
                    <a:bodyPr/>
                    <a:lstStyle/>
                    <a:p>
                      <a:pPr>
                        <a:lnSpc>
                          <a:spcPct val="115000"/>
                        </a:lnSpc>
                        <a:spcAft>
                          <a:spcPts val="1000"/>
                        </a:spcAft>
                      </a:pPr>
                      <a:r>
                        <a:rPr lang="en-CA" sz="1400" dirty="0">
                          <a:effectLst/>
                        </a:rPr>
                        <a:t>1.  Weather</a:t>
                      </a:r>
                    </a:p>
                  </a:txBody>
                  <a:tcPr marL="41014" marR="41014" marT="0" marB="0"/>
                </a:tc>
                <a:tc>
                  <a:txBody>
                    <a:bodyPr/>
                    <a:lstStyle/>
                    <a:p>
                      <a:pPr>
                        <a:lnSpc>
                          <a:spcPct val="115000"/>
                        </a:lnSpc>
                        <a:spcAft>
                          <a:spcPts val="1000"/>
                        </a:spcAft>
                      </a:pPr>
                      <a:r>
                        <a:rPr lang="en-CA" sz="1400" dirty="0">
                          <a:effectLst/>
                        </a:rPr>
                        <a:t>Mitigate:  Plan to stay in Toronto day ahead of flight</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014" marR="41014" marT="0" marB="0"/>
                </a:tc>
                <a:tc>
                  <a:txBody>
                    <a:bodyPr/>
                    <a:lstStyle/>
                    <a:p>
                      <a:pPr>
                        <a:lnSpc>
                          <a:spcPct val="115000"/>
                        </a:lnSpc>
                        <a:spcAft>
                          <a:spcPts val="1000"/>
                        </a:spcAft>
                      </a:pPr>
                      <a:r>
                        <a:rPr lang="en-CA" sz="1400" dirty="0">
                          <a:effectLst/>
                        </a:rPr>
                        <a:t> Book a hotel, drive to Toronto the day ahead of the storm</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014" marR="41014" marT="0" marB="0"/>
                </a:tc>
                <a:tc>
                  <a:txBody>
                    <a:bodyPr/>
                    <a:lstStyle/>
                    <a:p>
                      <a:pPr>
                        <a:lnSpc>
                          <a:spcPct val="115000"/>
                        </a:lnSpc>
                        <a:spcAft>
                          <a:spcPts val="1000"/>
                        </a:spcAft>
                      </a:pPr>
                      <a:r>
                        <a:rPr lang="en-CA" sz="1400" dirty="0">
                          <a:effectLst/>
                        </a:rPr>
                        <a:t> Watch The Weather Network 3 days prior to my trip</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014" marR="41014" marT="0" marB="0"/>
                </a:tc>
                <a:tc>
                  <a:txBody>
                    <a:bodyPr/>
                    <a:lstStyle/>
                    <a:p>
                      <a:pPr>
                        <a:lnSpc>
                          <a:spcPct val="115000"/>
                        </a:lnSpc>
                        <a:spcAft>
                          <a:spcPts val="1000"/>
                        </a:spcAft>
                      </a:pPr>
                      <a:r>
                        <a:rPr lang="en-CA" sz="1400" dirty="0">
                          <a:effectLst/>
                        </a:rPr>
                        <a:t> Debbie</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014" marR="41014" marT="0" marB="0"/>
                </a:tc>
                <a:extLst>
                  <a:ext uri="{0D108BD9-81ED-4DB2-BD59-A6C34878D82A}">
                    <a16:rowId xmlns:a16="http://schemas.microsoft.com/office/drawing/2014/main" val="209938239"/>
                  </a:ext>
                </a:extLst>
              </a:tr>
              <a:tr h="724020">
                <a:tc>
                  <a:txBody>
                    <a:bodyPr/>
                    <a:lstStyle/>
                    <a:p>
                      <a:pPr>
                        <a:lnSpc>
                          <a:spcPct val="115000"/>
                        </a:lnSpc>
                        <a:spcAft>
                          <a:spcPts val="1000"/>
                        </a:spcAft>
                      </a:pPr>
                      <a:r>
                        <a:rPr lang="en-CA" sz="1400" dirty="0">
                          <a:effectLst/>
                        </a:rPr>
                        <a:t>2.  Brother cancels</a:t>
                      </a:r>
                    </a:p>
                  </a:txBody>
                  <a:tcPr marL="41014" marR="41014" marT="0" marB="0"/>
                </a:tc>
                <a:tc>
                  <a:txBody>
                    <a:bodyPr/>
                    <a:lstStyle/>
                    <a:p>
                      <a:pPr>
                        <a:lnSpc>
                          <a:spcPct val="115000"/>
                        </a:lnSpc>
                        <a:spcAft>
                          <a:spcPts val="1000"/>
                        </a:spcAft>
                      </a:pPr>
                      <a:r>
                        <a:rPr lang="en-CA" sz="1400" dirty="0">
                          <a:effectLst/>
                        </a:rPr>
                        <a:t>Transfer:  Ask a friend to go</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014" marR="41014" marT="0" marB="0"/>
                </a:tc>
                <a:tc>
                  <a:txBody>
                    <a:bodyPr/>
                    <a:lstStyle/>
                    <a:p>
                      <a:pPr>
                        <a:lnSpc>
                          <a:spcPct val="115000"/>
                        </a:lnSpc>
                        <a:spcAft>
                          <a:spcPts val="1000"/>
                        </a:spcAft>
                      </a:pPr>
                      <a:r>
                        <a:rPr lang="en-CA" sz="1400" dirty="0">
                          <a:effectLst/>
                        </a:rPr>
                        <a:t> Call me friend when and if my brother cancels</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014" marR="41014" marT="0" marB="0"/>
                </a:tc>
                <a:tc>
                  <a:txBody>
                    <a:bodyPr/>
                    <a:lstStyle/>
                    <a:p>
                      <a:pPr>
                        <a:lnSpc>
                          <a:spcPct val="115000"/>
                        </a:lnSpc>
                        <a:spcAft>
                          <a:spcPts val="1000"/>
                        </a:spcAft>
                      </a:pPr>
                      <a:r>
                        <a:rPr lang="en-CA" sz="1400" dirty="0">
                          <a:effectLst/>
                        </a:rPr>
                        <a:t> He calls me to cancel</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014" marR="41014" marT="0" marB="0"/>
                </a:tc>
                <a:tc>
                  <a:txBody>
                    <a:bodyPr/>
                    <a:lstStyle/>
                    <a:p>
                      <a:pPr>
                        <a:lnSpc>
                          <a:spcPct val="115000"/>
                        </a:lnSpc>
                        <a:spcAft>
                          <a:spcPts val="1000"/>
                        </a:spcAft>
                      </a:pPr>
                      <a:r>
                        <a:rPr lang="en-CA" sz="1400" dirty="0">
                          <a:effectLst/>
                        </a:rPr>
                        <a:t> my brother</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014" marR="41014" marT="0" marB="0"/>
                </a:tc>
                <a:extLst>
                  <a:ext uri="{0D108BD9-81ED-4DB2-BD59-A6C34878D82A}">
                    <a16:rowId xmlns:a16="http://schemas.microsoft.com/office/drawing/2014/main" val="154440856"/>
                  </a:ext>
                </a:extLst>
              </a:tr>
              <a:tr h="984355">
                <a:tc>
                  <a:txBody>
                    <a:bodyPr/>
                    <a:lstStyle/>
                    <a:p>
                      <a:pPr>
                        <a:lnSpc>
                          <a:spcPct val="115000"/>
                        </a:lnSpc>
                        <a:spcAft>
                          <a:spcPts val="1000"/>
                        </a:spcAft>
                      </a:pPr>
                      <a:r>
                        <a:rPr lang="en-CA" sz="1400" dirty="0">
                          <a:effectLst/>
                        </a:rPr>
                        <a:t>3. Lose my job, no money</a:t>
                      </a:r>
                    </a:p>
                  </a:txBody>
                  <a:tcPr marL="41014" marR="41014" marT="0" marB="0"/>
                </a:tc>
                <a:tc>
                  <a:txBody>
                    <a:bodyPr/>
                    <a:lstStyle/>
                    <a:p>
                      <a:pPr>
                        <a:lnSpc>
                          <a:spcPct val="115000"/>
                        </a:lnSpc>
                        <a:spcAft>
                          <a:spcPts val="1000"/>
                        </a:spcAft>
                      </a:pPr>
                      <a:r>
                        <a:rPr lang="en-CA" sz="1400" dirty="0">
                          <a:effectLst/>
                        </a:rPr>
                        <a:t>Retain:  I will go anyway, I have money in my bank account and a credit card</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014" marR="41014" marT="0" marB="0"/>
                </a:tc>
                <a:tc>
                  <a:txBody>
                    <a:bodyPr/>
                    <a:lstStyle/>
                    <a:p>
                      <a:pPr>
                        <a:lnSpc>
                          <a:spcPct val="115000"/>
                        </a:lnSpc>
                        <a:spcAft>
                          <a:spcPts val="1000"/>
                        </a:spcAft>
                      </a:pPr>
                      <a:r>
                        <a:rPr lang="en-CA" sz="1400" dirty="0">
                          <a:effectLst/>
                        </a:rPr>
                        <a:t> Go on trip anyway, Use my credit card</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014" marR="41014" marT="0" marB="0"/>
                </a:tc>
                <a:tc>
                  <a:txBody>
                    <a:bodyPr/>
                    <a:lstStyle/>
                    <a:p>
                      <a:pPr>
                        <a:lnSpc>
                          <a:spcPct val="115000"/>
                        </a:lnSpc>
                        <a:spcAft>
                          <a:spcPts val="1000"/>
                        </a:spcAft>
                      </a:pPr>
                      <a:r>
                        <a:rPr lang="en-CA" sz="1400" dirty="0">
                          <a:effectLst/>
                        </a:rPr>
                        <a:t> Only if I lose my job</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014" marR="41014" marT="0" marB="0"/>
                </a:tc>
                <a:tc>
                  <a:txBody>
                    <a:bodyPr/>
                    <a:lstStyle/>
                    <a:p>
                      <a:pPr>
                        <a:lnSpc>
                          <a:spcPct val="115000"/>
                        </a:lnSpc>
                        <a:spcAft>
                          <a:spcPts val="1000"/>
                        </a:spcAft>
                      </a:pPr>
                      <a:r>
                        <a:rPr lang="en-CA" sz="1400" dirty="0">
                          <a:effectLst/>
                        </a:rPr>
                        <a:t> Debbie</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014" marR="41014" marT="0" marB="0"/>
                </a:tc>
                <a:extLst>
                  <a:ext uri="{0D108BD9-81ED-4DB2-BD59-A6C34878D82A}">
                    <a16:rowId xmlns:a16="http://schemas.microsoft.com/office/drawing/2014/main" val="3938321655"/>
                  </a:ext>
                </a:extLst>
              </a:tr>
              <a:tr h="1002374">
                <a:tc>
                  <a:txBody>
                    <a:bodyPr/>
                    <a:lstStyle/>
                    <a:p>
                      <a:pPr>
                        <a:lnSpc>
                          <a:spcPct val="115000"/>
                        </a:lnSpc>
                        <a:spcAft>
                          <a:spcPts val="1000"/>
                        </a:spcAft>
                      </a:pPr>
                      <a:r>
                        <a:rPr lang="en-CA" sz="1400" dirty="0">
                          <a:effectLst/>
                        </a:rPr>
                        <a:t>4. covid</a:t>
                      </a:r>
                    </a:p>
                  </a:txBody>
                  <a:tcPr marL="41014" marR="41014" marT="0" marB="0"/>
                </a:tc>
                <a:tc>
                  <a:txBody>
                    <a:bodyPr/>
                    <a:lstStyle/>
                    <a:p>
                      <a:pPr>
                        <a:lnSpc>
                          <a:spcPct val="115000"/>
                        </a:lnSpc>
                        <a:spcAft>
                          <a:spcPts val="1000"/>
                        </a:spcAft>
                      </a:pPr>
                      <a:r>
                        <a:rPr lang="en-CA" sz="1400" dirty="0">
                          <a:effectLst/>
                        </a:rPr>
                        <a:t>Avoid:  Cancel</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014" marR="41014" marT="0" marB="0"/>
                </a:tc>
                <a:tc>
                  <a:txBody>
                    <a:bodyPr/>
                    <a:lstStyle/>
                    <a:p>
                      <a:pPr>
                        <a:lnSpc>
                          <a:spcPct val="115000"/>
                        </a:lnSpc>
                        <a:spcAft>
                          <a:spcPts val="1000"/>
                        </a:spcAft>
                      </a:pPr>
                      <a:r>
                        <a:rPr lang="en-CA" sz="1400" dirty="0">
                          <a:effectLst/>
                        </a:rPr>
                        <a:t> Get a coupon for a trip in the future; plan new trip</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014" marR="41014" marT="0" marB="0"/>
                </a:tc>
                <a:tc>
                  <a:txBody>
                    <a:bodyPr/>
                    <a:lstStyle/>
                    <a:p>
                      <a:pPr>
                        <a:lnSpc>
                          <a:spcPct val="115000"/>
                        </a:lnSpc>
                        <a:spcAft>
                          <a:spcPts val="1000"/>
                        </a:spcAft>
                      </a:pPr>
                      <a:r>
                        <a:rPr lang="en-CA" sz="1400" dirty="0">
                          <a:effectLst/>
                        </a:rPr>
                        <a:t> When I read the news, watch the cases, follow the regulations for travel</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014" marR="41014" marT="0" marB="0"/>
                </a:tc>
                <a:tc>
                  <a:txBody>
                    <a:bodyPr/>
                    <a:lstStyle/>
                    <a:p>
                      <a:pPr>
                        <a:lnSpc>
                          <a:spcPct val="115000"/>
                        </a:lnSpc>
                        <a:spcAft>
                          <a:spcPts val="1000"/>
                        </a:spcAft>
                      </a:pPr>
                      <a:r>
                        <a:rPr lang="en-CA" sz="1400" dirty="0">
                          <a:effectLst/>
                        </a:rPr>
                        <a:t> Debbie</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014" marR="41014" marT="0" marB="0"/>
                </a:tc>
                <a:extLst>
                  <a:ext uri="{0D108BD9-81ED-4DB2-BD59-A6C34878D82A}">
                    <a16:rowId xmlns:a16="http://schemas.microsoft.com/office/drawing/2014/main" val="3879272277"/>
                  </a:ext>
                </a:extLst>
              </a:tr>
            </a:tbl>
          </a:graphicData>
        </a:graphic>
      </p:graphicFrame>
    </p:spTree>
    <p:extLst>
      <p:ext uri="{BB962C8B-B14F-4D97-AF65-F5344CB8AC3E}">
        <p14:creationId xmlns:p14="http://schemas.microsoft.com/office/powerpoint/2010/main" val="2771544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D6022-F4F0-597B-1AB1-782DD6ADAA3E}"/>
              </a:ext>
            </a:extLst>
          </p:cNvPr>
          <p:cNvSpPr>
            <a:spLocks noGrp="1"/>
          </p:cNvSpPr>
          <p:nvPr>
            <p:ph type="title"/>
          </p:nvPr>
        </p:nvSpPr>
        <p:spPr/>
        <p:txBody>
          <a:bodyPr>
            <a:noAutofit/>
          </a:bodyPr>
          <a:lstStyle/>
          <a:p>
            <a:r>
              <a:rPr lang="en-US" b="1" dirty="0">
                <a:latin typeface="+mn-lt"/>
              </a:rPr>
              <a:t>6.3  Monitoring and Control of Risk</a:t>
            </a:r>
          </a:p>
        </p:txBody>
      </p:sp>
      <p:graphicFrame>
        <p:nvGraphicFramePr>
          <p:cNvPr id="4" name="Diagrama 3" descr="- Monitor, track and report any changes&#10;- Watching for Triggers&#10;- A simple chart is used to make a list&#10;">
            <a:extLst>
              <a:ext uri="{FF2B5EF4-FFF2-40B4-BE49-F238E27FC236}">
                <a16:creationId xmlns:a16="http://schemas.microsoft.com/office/drawing/2014/main" id="{C700EACE-227D-85ED-A4B2-6E6E54E1C159}"/>
              </a:ext>
            </a:extLst>
          </p:cNvPr>
          <p:cNvGraphicFramePr/>
          <p:nvPr>
            <p:extLst>
              <p:ext uri="{D42A27DB-BD31-4B8C-83A1-F6EECF244321}">
                <p14:modId xmlns:p14="http://schemas.microsoft.com/office/powerpoint/2010/main" val="406621516"/>
              </p:ext>
            </p:extLst>
          </p:nvPr>
        </p:nvGraphicFramePr>
        <p:xfrm>
          <a:off x="311700" y="1229875"/>
          <a:ext cx="8520600" cy="2740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3480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2" name="Title 1">
            <a:extLst>
              <a:ext uri="{FF2B5EF4-FFF2-40B4-BE49-F238E27FC236}">
                <a16:creationId xmlns:a16="http://schemas.microsoft.com/office/drawing/2014/main" id="{96AECAA6-3B6D-451E-9B45-C3AA51C58ADF}"/>
              </a:ext>
            </a:extLst>
          </p:cNvPr>
          <p:cNvSpPr>
            <a:spLocks noGrp="1"/>
          </p:cNvSpPr>
          <p:nvPr>
            <p:ph type="title"/>
          </p:nvPr>
        </p:nvSpPr>
        <p:spPr/>
        <p:txBody>
          <a:bodyPr>
            <a:normAutofit fontScale="90000"/>
          </a:bodyPr>
          <a:lstStyle/>
          <a:p>
            <a:r>
              <a:rPr lang="en-US" sz="3200" b="1" dirty="0">
                <a:latin typeface="Arial"/>
                <a:ea typeface="Arial"/>
                <a:cs typeface="Arial"/>
                <a:sym typeface="Arial"/>
              </a:rPr>
              <a:t>6.4 </a:t>
            </a:r>
            <a:r>
              <a:rPr lang="en-US" sz="3300" b="1" dirty="0">
                <a:latin typeface="Arial"/>
                <a:ea typeface="Arial"/>
                <a:cs typeface="Arial"/>
                <a:sym typeface="Arial"/>
              </a:rPr>
              <a:t>Contingency Plan, Risk Response Plan</a:t>
            </a:r>
            <a:br>
              <a:rPr lang="en-US" sz="3200" b="1" dirty="0">
                <a:latin typeface="Arial"/>
                <a:ea typeface="Arial"/>
                <a:cs typeface="Arial"/>
                <a:sym typeface="Arial"/>
              </a:rPr>
            </a:br>
            <a:endParaRPr lang="en-US" dirty="0"/>
          </a:p>
        </p:txBody>
      </p:sp>
      <p:sp>
        <p:nvSpPr>
          <p:cNvPr id="138" name="Google Shape;138;p22"/>
          <p:cNvSpPr txBox="1">
            <a:spLocks noGrp="1"/>
          </p:cNvSpPr>
          <p:nvPr>
            <p:ph type="body" idx="1"/>
          </p:nvPr>
        </p:nvSpPr>
        <p:spPr>
          <a:prstGeom prst="rect">
            <a:avLst/>
          </a:prstGeom>
        </p:spPr>
        <p:txBody>
          <a:bodyPr spcFirstLastPara="1" wrap="square" lIns="91425" tIns="91425" rIns="91425" bIns="91425" anchor="t" anchorCtr="0">
            <a:normAutofit/>
          </a:bodyPr>
          <a:lstStyle/>
          <a:p>
            <a:pPr marL="342900">
              <a:spcAft>
                <a:spcPts val="1200"/>
              </a:spcAft>
              <a:buFont typeface="Arial" panose="020B0604020202020204" pitchFamily="34" charset="0"/>
              <a:buChar char="•"/>
            </a:pPr>
            <a:r>
              <a:rPr lang="en" sz="2400" dirty="0">
                <a:solidFill>
                  <a:srgbClr val="000000"/>
                </a:solidFill>
                <a:highlight>
                  <a:srgbClr val="FFFFFF"/>
                </a:highlight>
                <a:latin typeface="Arial"/>
                <a:ea typeface="Arial"/>
                <a:cs typeface="Arial"/>
                <a:sym typeface="Arial"/>
              </a:rPr>
              <a:t>The project risk plan balances the investment of the mitigation against the benefit for the project. </a:t>
            </a:r>
          </a:p>
          <a:p>
            <a:pPr marL="342900">
              <a:spcAft>
                <a:spcPts val="1200"/>
              </a:spcAft>
              <a:buFont typeface="Arial" panose="020B0604020202020204" pitchFamily="34" charset="0"/>
              <a:buChar char="•"/>
            </a:pPr>
            <a:r>
              <a:rPr lang="en" sz="2400" dirty="0">
                <a:solidFill>
                  <a:srgbClr val="000000"/>
                </a:solidFill>
                <a:highlight>
                  <a:srgbClr val="FFFFFF"/>
                </a:highlight>
                <a:latin typeface="Arial"/>
                <a:ea typeface="Arial"/>
                <a:cs typeface="Arial"/>
                <a:sym typeface="Arial"/>
              </a:rPr>
              <a:t>The project team often develops an alternative method for accomplishing a project goal when a risk event has been identified that may frustrate the accomplishment of that goal. These plans are called </a:t>
            </a:r>
            <a:r>
              <a:rPr lang="en" sz="2400" b="1" dirty="0">
                <a:solidFill>
                  <a:srgbClr val="000000"/>
                </a:solidFill>
                <a:highlight>
                  <a:srgbClr val="FFFFFF"/>
                </a:highlight>
                <a:latin typeface="Arial"/>
                <a:ea typeface="Arial"/>
                <a:cs typeface="Arial"/>
                <a:sym typeface="Arial"/>
              </a:rPr>
              <a:t>contingency plans</a:t>
            </a:r>
            <a:r>
              <a:rPr lang="en" sz="2400" dirty="0">
                <a:solidFill>
                  <a:srgbClr val="000000"/>
                </a:solidFill>
                <a:highlight>
                  <a:srgbClr val="FFFFFF"/>
                </a:highlight>
                <a:latin typeface="Arial"/>
                <a:ea typeface="Arial"/>
                <a:cs typeface="Arial"/>
                <a:sym typeface="Arial"/>
              </a:rPr>
              <a:t>.</a:t>
            </a:r>
            <a:endParaRPr sz="2400" dirty="0">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FF533-1047-AE85-347A-9CC4F246DC04}"/>
              </a:ext>
            </a:extLst>
          </p:cNvPr>
          <p:cNvSpPr>
            <a:spLocks noGrp="1"/>
          </p:cNvSpPr>
          <p:nvPr>
            <p:ph type="title"/>
          </p:nvPr>
        </p:nvSpPr>
        <p:spPr/>
        <p:txBody>
          <a:bodyPr>
            <a:noAutofit/>
          </a:bodyPr>
          <a:lstStyle/>
          <a:p>
            <a:r>
              <a:rPr lang="en-US" b="1" dirty="0">
                <a:latin typeface="+mj-lt"/>
              </a:rPr>
              <a:t>6.4 Human Resources and Risk Management</a:t>
            </a:r>
          </a:p>
        </p:txBody>
      </p:sp>
      <p:sp>
        <p:nvSpPr>
          <p:cNvPr id="3" name="Text Placeholder 2">
            <a:extLst>
              <a:ext uri="{FF2B5EF4-FFF2-40B4-BE49-F238E27FC236}">
                <a16:creationId xmlns:a16="http://schemas.microsoft.com/office/drawing/2014/main" id="{772385B7-0FAA-4634-D6A2-460C6AC40E24}"/>
              </a:ext>
            </a:extLst>
          </p:cNvPr>
          <p:cNvSpPr>
            <a:spLocks noGrp="1"/>
          </p:cNvSpPr>
          <p:nvPr>
            <p:ph type="body" idx="1"/>
          </p:nvPr>
        </p:nvSpPr>
        <p:spPr>
          <a:xfrm>
            <a:off x="311700" y="1131904"/>
            <a:ext cx="8520600" cy="3601596"/>
          </a:xfrm>
        </p:spPr>
        <p:txBody>
          <a:bodyPr/>
          <a:lstStyle/>
          <a:p>
            <a:pPr>
              <a:buFont typeface="Arial" panose="020B0604020202020204" pitchFamily="34" charset="0"/>
              <a:buChar char="•"/>
            </a:pPr>
            <a:r>
              <a:rPr lang="en-CA">
                <a:solidFill>
                  <a:srgbClr val="000000"/>
                </a:solidFill>
                <a:latin typeface="+mn-lt"/>
              </a:rPr>
              <a:t>Help build the entire 5 step Risk Management Plan</a:t>
            </a:r>
          </a:p>
          <a:p>
            <a:pPr>
              <a:buFont typeface="Arial" panose="020B0604020202020204" pitchFamily="34" charset="0"/>
              <a:buChar char="•"/>
            </a:pPr>
            <a:r>
              <a:rPr lang="en-CA">
                <a:solidFill>
                  <a:srgbClr val="000000"/>
                </a:solidFill>
                <a:latin typeface="+mn-lt"/>
              </a:rPr>
              <a:t>Facilitate the process of the 5 step Risk Management Plan</a:t>
            </a:r>
          </a:p>
          <a:p>
            <a:pPr>
              <a:buFont typeface="Arial" panose="020B0604020202020204" pitchFamily="34" charset="0"/>
              <a:buChar char="•"/>
            </a:pPr>
            <a:r>
              <a:rPr lang="en-CA">
                <a:solidFill>
                  <a:srgbClr val="000000"/>
                </a:solidFill>
                <a:latin typeface="+mn-lt"/>
              </a:rPr>
              <a:t>Provide training for the team in Risk Management</a:t>
            </a:r>
          </a:p>
          <a:p>
            <a:pPr>
              <a:buFont typeface="Arial" panose="020B0604020202020204" pitchFamily="34" charset="0"/>
              <a:buChar char="•"/>
            </a:pPr>
            <a:r>
              <a:rPr lang="en-CA">
                <a:solidFill>
                  <a:srgbClr val="000000"/>
                </a:solidFill>
                <a:latin typeface="+mn-lt"/>
              </a:rPr>
              <a:t>Set up the Risk Management Plan and invite external stakeholders</a:t>
            </a:r>
          </a:p>
          <a:p>
            <a:pPr>
              <a:buFont typeface="Arial" panose="020B0604020202020204" pitchFamily="34" charset="0"/>
              <a:buChar char="•"/>
            </a:pPr>
            <a:r>
              <a:rPr lang="en-CA">
                <a:solidFill>
                  <a:srgbClr val="000000"/>
                </a:solidFill>
                <a:latin typeface="+mn-lt"/>
              </a:rPr>
              <a:t>Add risks that include Human Resources issues that include poor employee behaviour, team losing a member, team sickness, discipline of team members, handling discrimination, security risks, employee disparity in salaries, injury on the job</a:t>
            </a:r>
          </a:p>
          <a:p>
            <a:pPr>
              <a:buFont typeface="Arial" panose="020B0604020202020204" pitchFamily="34" charset="0"/>
              <a:buChar char="•"/>
            </a:pPr>
            <a:r>
              <a:rPr lang="en-CA">
                <a:solidFill>
                  <a:srgbClr val="000000"/>
                </a:solidFill>
                <a:latin typeface="+mn-lt"/>
              </a:rPr>
              <a:t>Offer solutions to the above HR issues in the Contingency Plan </a:t>
            </a:r>
          </a:p>
          <a:p>
            <a:pPr>
              <a:buFont typeface="Arial" panose="020B0604020202020204" pitchFamily="34" charset="0"/>
              <a:buChar char="•"/>
            </a:pPr>
            <a:r>
              <a:rPr lang="en-CA">
                <a:solidFill>
                  <a:srgbClr val="000000"/>
                </a:solidFill>
                <a:latin typeface="+mn-lt"/>
              </a:rPr>
              <a:t>HR involved helps protect the team members and the organization</a:t>
            </a:r>
          </a:p>
          <a:p>
            <a:pPr>
              <a:buFont typeface="Arial" panose="020B0604020202020204" pitchFamily="34" charset="0"/>
              <a:buChar char="•"/>
            </a:pPr>
            <a:endParaRPr lang="en-CA">
              <a:solidFill>
                <a:srgbClr val="000000"/>
              </a:solidFill>
              <a:latin typeface="+mn-lt"/>
            </a:endParaRPr>
          </a:p>
        </p:txBody>
      </p:sp>
    </p:spTree>
    <p:extLst>
      <p:ext uri="{BB962C8B-B14F-4D97-AF65-F5344CB8AC3E}">
        <p14:creationId xmlns:p14="http://schemas.microsoft.com/office/powerpoint/2010/main" val="3241640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3" name="Title 2">
            <a:extLst>
              <a:ext uri="{FF2B5EF4-FFF2-40B4-BE49-F238E27FC236}">
                <a16:creationId xmlns:a16="http://schemas.microsoft.com/office/drawing/2014/main" id="{D4236B98-71C7-4CEB-8B58-5E9F08B6A7A4}"/>
              </a:ext>
            </a:extLst>
          </p:cNvPr>
          <p:cNvSpPr>
            <a:spLocks noGrp="1"/>
          </p:cNvSpPr>
          <p:nvPr>
            <p:ph type="title"/>
          </p:nvPr>
        </p:nvSpPr>
        <p:spPr/>
        <p:txBody>
          <a:bodyPr>
            <a:noAutofit/>
          </a:bodyPr>
          <a:lstStyle/>
          <a:p>
            <a:r>
              <a:rPr lang="en" b="1" dirty="0">
                <a:latin typeface="Arial"/>
                <a:ea typeface="Arial"/>
                <a:cs typeface="Arial"/>
                <a:sym typeface="Arial"/>
              </a:rPr>
              <a:t>6.5 Risks in Project Phases</a:t>
            </a:r>
            <a:endParaRPr lang="en-US" dirty="0"/>
          </a:p>
        </p:txBody>
      </p:sp>
      <p:sp>
        <p:nvSpPr>
          <p:cNvPr id="144" name="Google Shape;144;p23"/>
          <p:cNvSpPr txBox="1">
            <a:spLocks noGrp="1"/>
          </p:cNvSpPr>
          <p:nvPr>
            <p:ph type="body" idx="1"/>
          </p:nvPr>
        </p:nvSpPr>
        <p:spPr>
          <a:xfrm>
            <a:off x="311700" y="1229875"/>
            <a:ext cx="8520600" cy="1225226"/>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00" dirty="0">
                <a:solidFill>
                  <a:srgbClr val="000000"/>
                </a:solidFill>
                <a:highlight>
                  <a:srgbClr val="FFFFFF"/>
                </a:highlight>
                <a:latin typeface="+mn-lt"/>
                <a:ea typeface="Arial"/>
                <a:cs typeface="Arial"/>
                <a:sym typeface="Arial"/>
              </a:rPr>
              <a:t>Project risk is dealt with in different ways depending on the phase of the project. Those phases include: </a:t>
            </a:r>
            <a:endParaRPr sz="2000" dirty="0">
              <a:solidFill>
                <a:srgbClr val="000000"/>
              </a:solidFill>
              <a:highlight>
                <a:srgbClr val="FFFFFF"/>
              </a:highlight>
              <a:latin typeface="+mn-lt"/>
              <a:ea typeface="Arial"/>
              <a:cs typeface="Arial"/>
              <a:sym typeface="Arial"/>
            </a:endParaRPr>
          </a:p>
          <a:p>
            <a:pPr marL="0" lvl="0" indent="0" algn="l" rtl="0">
              <a:spcBef>
                <a:spcPts val="2400"/>
              </a:spcBef>
              <a:spcAft>
                <a:spcPts val="0"/>
              </a:spcAft>
              <a:buNone/>
            </a:pPr>
            <a:endParaRPr sz="2000" dirty="0">
              <a:solidFill>
                <a:srgbClr val="000000"/>
              </a:solidFill>
              <a:latin typeface="+mn-lt"/>
              <a:ea typeface="Arial"/>
              <a:cs typeface="Arial"/>
              <a:sym typeface="Arial"/>
            </a:endParaRPr>
          </a:p>
          <a:p>
            <a:pPr marL="0" lvl="0" indent="0" algn="l" rtl="0">
              <a:lnSpc>
                <a:spcPct val="128571"/>
              </a:lnSpc>
              <a:spcBef>
                <a:spcPts val="3600"/>
              </a:spcBef>
              <a:spcAft>
                <a:spcPts val="0"/>
              </a:spcAft>
              <a:buNone/>
            </a:pPr>
            <a:endParaRPr sz="2000" b="1" dirty="0">
              <a:solidFill>
                <a:srgbClr val="000000"/>
              </a:solidFill>
              <a:latin typeface="+mn-lt"/>
              <a:ea typeface="Montserrat"/>
              <a:cs typeface="Montserrat"/>
              <a:sym typeface="Montserrat"/>
            </a:endParaRPr>
          </a:p>
          <a:p>
            <a:pPr marL="0" lvl="0" indent="0" algn="l" rtl="0">
              <a:spcBef>
                <a:spcPts val="2400"/>
              </a:spcBef>
              <a:spcAft>
                <a:spcPts val="0"/>
              </a:spcAft>
              <a:buNone/>
            </a:pPr>
            <a:endParaRPr sz="2000" dirty="0">
              <a:solidFill>
                <a:srgbClr val="000000"/>
              </a:solidFill>
              <a:latin typeface="+mn-lt"/>
              <a:ea typeface="Arial"/>
              <a:cs typeface="Arial"/>
              <a:sym typeface="Arial"/>
            </a:endParaRPr>
          </a:p>
          <a:p>
            <a:pPr marL="0" lvl="0" indent="0" algn="l" rtl="0">
              <a:spcBef>
                <a:spcPts val="0"/>
              </a:spcBef>
              <a:spcAft>
                <a:spcPts val="1200"/>
              </a:spcAft>
              <a:buNone/>
            </a:pPr>
            <a:endParaRPr sz="2000" dirty="0">
              <a:solidFill>
                <a:srgbClr val="000000"/>
              </a:solidFill>
              <a:highlight>
                <a:srgbClr val="FFFFFF"/>
              </a:highlight>
              <a:latin typeface="+mn-lt"/>
              <a:ea typeface="Arial"/>
              <a:cs typeface="Arial"/>
              <a:sym typeface="Arial"/>
            </a:endParaRPr>
          </a:p>
        </p:txBody>
      </p:sp>
      <p:graphicFrame>
        <p:nvGraphicFramePr>
          <p:cNvPr id="2" name="Diagrama 1" descr="- Initiation&#10;- Planning Phase&#10;- Implementation Phase&#10;- Closeout Phase&#10;">
            <a:extLst>
              <a:ext uri="{FF2B5EF4-FFF2-40B4-BE49-F238E27FC236}">
                <a16:creationId xmlns:a16="http://schemas.microsoft.com/office/drawing/2014/main" id="{B582A923-CB1A-4DB1-29B1-D4CC93EDC709}"/>
              </a:ext>
            </a:extLst>
          </p:cNvPr>
          <p:cNvGraphicFramePr/>
          <p:nvPr>
            <p:extLst>
              <p:ext uri="{D42A27DB-BD31-4B8C-83A1-F6EECF244321}">
                <p14:modId xmlns:p14="http://schemas.microsoft.com/office/powerpoint/2010/main" val="3776938670"/>
              </p:ext>
            </p:extLst>
          </p:nvPr>
        </p:nvGraphicFramePr>
        <p:xfrm>
          <a:off x="739036" y="2016690"/>
          <a:ext cx="7340252" cy="25870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dirty="0">
                <a:latin typeface="Arial"/>
                <a:ea typeface="Arial"/>
                <a:cs typeface="Arial"/>
                <a:sym typeface="Arial"/>
              </a:rPr>
              <a:t>6.1 Learning Objectives </a:t>
            </a:r>
            <a:endParaRPr b="1" dirty="0">
              <a:latin typeface="Arial"/>
              <a:ea typeface="Arial"/>
              <a:cs typeface="Arial"/>
              <a:sym typeface="Arial"/>
            </a:endParaRPr>
          </a:p>
        </p:txBody>
      </p:sp>
      <p:sp>
        <p:nvSpPr>
          <p:cNvPr id="86" name="Google Shape;86;p1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228600" indent="0">
              <a:lnSpc>
                <a:spcPct val="100000"/>
              </a:lnSpc>
              <a:spcBef>
                <a:spcPts val="1400"/>
              </a:spcBef>
              <a:buClr>
                <a:srgbClr val="000000"/>
              </a:buClr>
              <a:buSzPts val="2000"/>
              <a:buNone/>
            </a:pPr>
            <a:r>
              <a:rPr lang="en-CA" sz="2000" b="1" dirty="0">
                <a:solidFill>
                  <a:srgbClr val="000000"/>
                </a:solidFill>
                <a:latin typeface="Arial"/>
                <a:ea typeface="Arial"/>
                <a:cs typeface="Arial"/>
                <a:sym typeface="Arial"/>
              </a:rPr>
              <a:t>By the end of this chapter, you should be able to:</a:t>
            </a:r>
          </a:p>
          <a:p>
            <a:pPr marL="584200" lvl="0" indent="-355600" algn="l" rtl="0">
              <a:lnSpc>
                <a:spcPct val="100000"/>
              </a:lnSpc>
              <a:spcBef>
                <a:spcPts val="1400"/>
              </a:spcBef>
              <a:spcAft>
                <a:spcPts val="0"/>
              </a:spcAft>
              <a:buClr>
                <a:srgbClr val="000000"/>
              </a:buClr>
              <a:buSzPts val="2000"/>
              <a:buFont typeface="Arial"/>
              <a:buAutoNum type="arabicPeriod"/>
            </a:pPr>
            <a:r>
              <a:rPr lang="en-CA" sz="2000" dirty="0">
                <a:solidFill>
                  <a:srgbClr val="000000"/>
                </a:solidFill>
                <a:latin typeface="Arial"/>
                <a:ea typeface="Arial"/>
                <a:cs typeface="Arial"/>
                <a:sym typeface="Arial"/>
              </a:rPr>
              <a:t>Distinguish between risks and issues.</a:t>
            </a:r>
          </a:p>
          <a:p>
            <a:pPr marL="584200" lvl="0" indent="-355600" algn="l" rtl="0">
              <a:lnSpc>
                <a:spcPct val="100000"/>
              </a:lnSpc>
              <a:spcBef>
                <a:spcPts val="0"/>
              </a:spcBef>
              <a:spcAft>
                <a:spcPts val="0"/>
              </a:spcAft>
              <a:buClr>
                <a:srgbClr val="000000"/>
              </a:buClr>
              <a:buSzPts val="2000"/>
              <a:buFont typeface="Arial"/>
              <a:buAutoNum type="arabicPeriod"/>
            </a:pPr>
            <a:r>
              <a:rPr lang="en-CA" sz="2000" dirty="0">
                <a:solidFill>
                  <a:srgbClr val="000000"/>
                </a:solidFill>
                <a:latin typeface="Arial"/>
                <a:ea typeface="Arial"/>
                <a:cs typeface="Arial"/>
                <a:sym typeface="Arial"/>
              </a:rPr>
              <a:t>Describe the role of risk management in project success.</a:t>
            </a:r>
          </a:p>
          <a:p>
            <a:pPr marL="584200" lvl="0" indent="-355600" algn="l" rtl="0">
              <a:lnSpc>
                <a:spcPct val="100000"/>
              </a:lnSpc>
              <a:spcBef>
                <a:spcPts val="0"/>
              </a:spcBef>
              <a:spcAft>
                <a:spcPts val="0"/>
              </a:spcAft>
              <a:buClr>
                <a:srgbClr val="000000"/>
              </a:buClr>
              <a:buSzPts val="2000"/>
              <a:buFont typeface="Arial"/>
              <a:buAutoNum type="arabicPeriod"/>
            </a:pPr>
            <a:r>
              <a:rPr lang="en-CA" sz="2000" dirty="0">
                <a:solidFill>
                  <a:srgbClr val="000000"/>
                </a:solidFill>
                <a:latin typeface="Arial"/>
                <a:ea typeface="Arial"/>
                <a:cs typeface="Arial"/>
                <a:sym typeface="Arial"/>
              </a:rPr>
              <a:t>Identify types of risks.</a:t>
            </a:r>
          </a:p>
          <a:p>
            <a:pPr marL="584200" lvl="0" indent="-355600" algn="l" rtl="0">
              <a:lnSpc>
                <a:spcPct val="100000"/>
              </a:lnSpc>
              <a:spcBef>
                <a:spcPts val="0"/>
              </a:spcBef>
              <a:spcAft>
                <a:spcPts val="0"/>
              </a:spcAft>
              <a:buClr>
                <a:srgbClr val="000000"/>
              </a:buClr>
              <a:buSzPts val="2000"/>
              <a:buFont typeface="Arial"/>
              <a:buAutoNum type="arabicPeriod"/>
            </a:pPr>
            <a:r>
              <a:rPr lang="en-CA" sz="2000" dirty="0">
                <a:solidFill>
                  <a:srgbClr val="000000"/>
                </a:solidFill>
                <a:latin typeface="Arial"/>
                <a:ea typeface="Arial"/>
                <a:cs typeface="Arial"/>
                <a:sym typeface="Arial"/>
              </a:rPr>
              <a:t>Explain the risk management process.</a:t>
            </a:r>
          </a:p>
          <a:p>
            <a:pPr marL="584200" lvl="0" indent="-355600" algn="l" rtl="0">
              <a:lnSpc>
                <a:spcPct val="100000"/>
              </a:lnSpc>
              <a:spcBef>
                <a:spcPts val="0"/>
              </a:spcBef>
              <a:spcAft>
                <a:spcPts val="0"/>
              </a:spcAft>
              <a:buClr>
                <a:srgbClr val="000000"/>
              </a:buClr>
              <a:buSzPts val="2000"/>
              <a:buFont typeface="Arial"/>
              <a:buAutoNum type="arabicPeriod"/>
            </a:pPr>
            <a:r>
              <a:rPr lang="en-CA" sz="2000" dirty="0">
                <a:solidFill>
                  <a:srgbClr val="000000"/>
                </a:solidFill>
                <a:latin typeface="Arial"/>
                <a:ea typeface="Arial"/>
                <a:cs typeface="Arial"/>
                <a:sym typeface="Arial"/>
              </a:rPr>
              <a:t>Describe the five responses in risk management.</a:t>
            </a:r>
          </a:p>
          <a:p>
            <a:pPr marL="0" lvl="0" indent="0" algn="l" rtl="0">
              <a:lnSpc>
                <a:spcPct val="100000"/>
              </a:lnSpc>
              <a:spcBef>
                <a:spcPts val="1000"/>
              </a:spcBef>
              <a:spcAft>
                <a:spcPts val="1200"/>
              </a:spcAft>
              <a:buNone/>
            </a:pPr>
            <a:endParaRPr lang="en-CA" sz="2000" dirty="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3" name="Title 2">
            <a:extLst>
              <a:ext uri="{FF2B5EF4-FFF2-40B4-BE49-F238E27FC236}">
                <a16:creationId xmlns:a16="http://schemas.microsoft.com/office/drawing/2014/main" id="{74866FFA-FCD4-4B3B-8EE4-53CD8F4B65A6}"/>
              </a:ext>
            </a:extLst>
          </p:cNvPr>
          <p:cNvSpPr>
            <a:spLocks noGrp="1"/>
          </p:cNvSpPr>
          <p:nvPr>
            <p:ph type="title"/>
          </p:nvPr>
        </p:nvSpPr>
        <p:spPr/>
        <p:txBody>
          <a:bodyPr>
            <a:noAutofit/>
          </a:bodyPr>
          <a:lstStyle/>
          <a:p>
            <a:r>
              <a:rPr lang="en" b="1" dirty="0">
                <a:latin typeface="Arial"/>
                <a:ea typeface="Arial"/>
                <a:cs typeface="Arial"/>
                <a:sym typeface="Arial"/>
              </a:rPr>
              <a:t>6.2 Risk Management and Project Success</a:t>
            </a:r>
            <a:endParaRPr lang="en-US" dirty="0"/>
          </a:p>
        </p:txBody>
      </p:sp>
      <p:sp>
        <p:nvSpPr>
          <p:cNvPr id="92" name="Google Shape;92;p15"/>
          <p:cNvSpPr txBox="1">
            <a:spLocks noGrp="1"/>
          </p:cNvSpPr>
          <p:nvPr>
            <p:ph type="body" idx="1"/>
          </p:nvPr>
        </p:nvSpPr>
        <p:spPr>
          <a:xfrm>
            <a:off x="311700" y="1245150"/>
            <a:ext cx="8520600" cy="3488350"/>
          </a:xfrm>
          <a:prstGeom prst="rect">
            <a:avLst/>
          </a:prstGeom>
        </p:spPr>
        <p:txBody>
          <a:bodyPr spcFirstLastPara="1" wrap="square" lIns="91425" tIns="91425" rIns="91425" bIns="91425" anchor="t" anchorCtr="0">
            <a:noAutofit/>
          </a:bodyPr>
          <a:lstStyle/>
          <a:p>
            <a:pPr marL="342900">
              <a:lnSpc>
                <a:spcPct val="100000"/>
              </a:lnSpc>
              <a:spcAft>
                <a:spcPts val="1200"/>
              </a:spcAft>
              <a:buFont typeface="Arial" panose="020B0604020202020204" pitchFamily="34" charset="0"/>
              <a:buChar char="•"/>
            </a:pPr>
            <a:r>
              <a:rPr lang="en-CA" sz="1600" dirty="0">
                <a:solidFill>
                  <a:srgbClr val="000000"/>
                </a:solidFill>
                <a:highlight>
                  <a:srgbClr val="FFFFFF"/>
                </a:highlight>
                <a:latin typeface="Arial" panose="020B0604020202020204" pitchFamily="34" charset="0"/>
                <a:ea typeface="Arial"/>
                <a:cs typeface="Arial" panose="020B0604020202020204" pitchFamily="34" charset="0"/>
                <a:sym typeface="Arial"/>
              </a:rPr>
              <a:t>Successful project managers manage the differing perceptions of risk, and the widespread confusion about its very nature, by engaging in systematic risk management. </a:t>
            </a:r>
          </a:p>
          <a:p>
            <a:pPr marL="342900">
              <a:lnSpc>
                <a:spcPct val="100000"/>
              </a:lnSpc>
              <a:spcAft>
                <a:spcPts val="1200"/>
              </a:spcAft>
              <a:buFont typeface="Arial" panose="020B0604020202020204" pitchFamily="34" charset="0"/>
              <a:buChar char="•"/>
            </a:pPr>
            <a:r>
              <a:rPr lang="en-CA" sz="1600" dirty="0">
                <a:solidFill>
                  <a:srgbClr val="000000"/>
                </a:solidFill>
                <a:highlight>
                  <a:srgbClr val="FFFFFF"/>
                </a:highlight>
                <a:latin typeface="Arial" panose="020B0604020202020204" pitchFamily="34" charset="0"/>
                <a:ea typeface="Arial"/>
                <a:cs typeface="Arial" panose="020B0604020202020204" pitchFamily="34" charset="0"/>
                <a:sym typeface="Arial"/>
              </a:rPr>
              <a:t>Risk management is the process of identifying, quantifying, and managing the risks that an organization faces.</a:t>
            </a:r>
          </a:p>
          <a:p>
            <a:pPr marL="342900">
              <a:lnSpc>
                <a:spcPct val="100000"/>
              </a:lnSpc>
              <a:spcAft>
                <a:spcPts val="1200"/>
              </a:spcAft>
              <a:buFont typeface="Arial" panose="020B0604020202020204" pitchFamily="34" charset="0"/>
              <a:buChar char="•"/>
            </a:pPr>
            <a:r>
              <a:rPr lang="en-CA" sz="1600" dirty="0">
                <a:solidFill>
                  <a:srgbClr val="000000"/>
                </a:solidFill>
                <a:highlight>
                  <a:srgbClr val="FFFFFF"/>
                </a:highlight>
                <a:latin typeface="Arial" panose="020B0604020202020204" pitchFamily="34" charset="0"/>
                <a:ea typeface="Arial"/>
                <a:cs typeface="Arial" panose="020B0604020202020204" pitchFamily="34" charset="0"/>
                <a:sym typeface="Arial"/>
              </a:rPr>
              <a:t>Project management can be thought of as an exercise in risk management .</a:t>
            </a:r>
          </a:p>
          <a:p>
            <a:pPr marL="342900">
              <a:lnSpc>
                <a:spcPct val="100000"/>
              </a:lnSpc>
              <a:spcAft>
                <a:spcPts val="1200"/>
              </a:spcAft>
              <a:buFont typeface="Arial" panose="020B0604020202020204" pitchFamily="34" charset="0"/>
              <a:buChar char="•"/>
            </a:pPr>
            <a:r>
              <a:rPr lang="en-CA" sz="1600" dirty="0">
                <a:solidFill>
                  <a:srgbClr val="000000"/>
                </a:solidFill>
                <a:highlight>
                  <a:srgbClr val="FFFFFF"/>
                </a:highlight>
                <a:latin typeface="Arial" panose="020B0604020202020204" pitchFamily="34" charset="0"/>
                <a:ea typeface="Arial"/>
                <a:cs typeface="Arial" panose="020B0604020202020204" pitchFamily="34" charset="0"/>
                <a:sym typeface="Arial"/>
              </a:rPr>
              <a:t>The tasks specifically associated with risk management include </a:t>
            </a:r>
          </a:p>
          <a:p>
            <a:pPr marL="800100" lvl="1">
              <a:lnSpc>
                <a:spcPct val="100000"/>
              </a:lnSpc>
              <a:spcAft>
                <a:spcPts val="1200"/>
              </a:spcAft>
              <a:buFont typeface="Arial" panose="020B0604020202020204" pitchFamily="34" charset="0"/>
              <a:buChar char="•"/>
            </a:pPr>
            <a:r>
              <a:rPr lang="en-CA" sz="1600" dirty="0">
                <a:solidFill>
                  <a:srgbClr val="000000"/>
                </a:solidFill>
                <a:highlight>
                  <a:srgbClr val="FFFFFF"/>
                </a:highlight>
                <a:latin typeface="Arial" panose="020B0604020202020204" pitchFamily="34" charset="0"/>
                <a:ea typeface="Arial"/>
                <a:cs typeface="Arial" panose="020B0604020202020204" pitchFamily="34" charset="0"/>
                <a:sym typeface="Arial"/>
              </a:rPr>
              <a:t>Identifying the types of risk exposure within the company </a:t>
            </a:r>
          </a:p>
          <a:p>
            <a:pPr marL="800100" lvl="1">
              <a:lnSpc>
                <a:spcPct val="100000"/>
              </a:lnSpc>
              <a:spcAft>
                <a:spcPts val="1200"/>
              </a:spcAft>
              <a:buFont typeface="Arial" panose="020B0604020202020204" pitchFamily="34" charset="0"/>
              <a:buChar char="•"/>
            </a:pPr>
            <a:r>
              <a:rPr lang="en-CA" sz="1600" dirty="0">
                <a:solidFill>
                  <a:srgbClr val="000000"/>
                </a:solidFill>
                <a:highlight>
                  <a:srgbClr val="FFFFFF"/>
                </a:highlight>
                <a:latin typeface="Arial" panose="020B0604020202020204" pitchFamily="34" charset="0"/>
                <a:ea typeface="Arial"/>
                <a:cs typeface="Arial" panose="020B0604020202020204" pitchFamily="34" charset="0"/>
                <a:sym typeface="Arial"/>
              </a:rPr>
              <a:t>Measuring those potential risks through Risk Assessment </a:t>
            </a:r>
          </a:p>
          <a:p>
            <a:pPr marL="800100" lvl="1">
              <a:lnSpc>
                <a:spcPct val="100000"/>
              </a:lnSpc>
              <a:spcAft>
                <a:spcPts val="1200"/>
              </a:spcAft>
              <a:buFont typeface="Arial" panose="020B0604020202020204" pitchFamily="34" charset="0"/>
              <a:buChar char="•"/>
            </a:pPr>
            <a:r>
              <a:rPr lang="en-CA" sz="1600" dirty="0">
                <a:solidFill>
                  <a:srgbClr val="000000"/>
                </a:solidFill>
                <a:highlight>
                  <a:srgbClr val="FFFFFF"/>
                </a:highlight>
                <a:latin typeface="Arial" panose="020B0604020202020204" pitchFamily="34" charset="0"/>
                <a:ea typeface="Arial"/>
                <a:cs typeface="Arial" panose="020B0604020202020204" pitchFamily="34" charset="0"/>
                <a:sym typeface="Arial"/>
              </a:rPr>
              <a:t>Proposing means to Mitigate, Transfer, Avoid, Retain the risks through Risk Response Matrix (contingency plan)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3" name="Title 2">
            <a:extLst>
              <a:ext uri="{FF2B5EF4-FFF2-40B4-BE49-F238E27FC236}">
                <a16:creationId xmlns:a16="http://schemas.microsoft.com/office/drawing/2014/main" id="{74866FFA-FCD4-4B3B-8EE4-53CD8F4B65A6}"/>
              </a:ext>
            </a:extLst>
          </p:cNvPr>
          <p:cNvSpPr>
            <a:spLocks noGrp="1"/>
          </p:cNvSpPr>
          <p:nvPr>
            <p:ph type="title"/>
          </p:nvPr>
        </p:nvSpPr>
        <p:spPr/>
        <p:txBody>
          <a:bodyPr>
            <a:noAutofit/>
          </a:bodyPr>
          <a:lstStyle/>
          <a:p>
            <a:r>
              <a:rPr lang="en" b="1" dirty="0">
                <a:latin typeface="Arial"/>
                <a:ea typeface="Arial"/>
                <a:cs typeface="Arial"/>
                <a:sym typeface="Arial"/>
              </a:rPr>
              <a:t>6.2 Risk Matrix</a:t>
            </a:r>
            <a:endParaRPr lang="en-US" dirty="0"/>
          </a:p>
        </p:txBody>
      </p:sp>
      <p:sp>
        <p:nvSpPr>
          <p:cNvPr id="92" name="Google Shape;92;p15"/>
          <p:cNvSpPr txBox="1">
            <a:spLocks noGrp="1"/>
          </p:cNvSpPr>
          <p:nvPr>
            <p:ph type="body" idx="1"/>
          </p:nvPr>
        </p:nvSpPr>
        <p:spPr>
          <a:xfrm>
            <a:off x="311700" y="1245150"/>
            <a:ext cx="8520600" cy="756905"/>
          </a:xfrm>
          <a:prstGeom prst="rect">
            <a:avLst/>
          </a:prstGeom>
        </p:spPr>
        <p:txBody>
          <a:bodyPr spcFirstLastPara="1" wrap="square" lIns="91425" tIns="91425" rIns="91425" bIns="91425" anchor="t" anchorCtr="0">
            <a:noAutofit/>
          </a:bodyPr>
          <a:lstStyle/>
          <a:p>
            <a:pPr marL="342900">
              <a:lnSpc>
                <a:spcPct val="100000"/>
              </a:lnSpc>
              <a:spcAft>
                <a:spcPts val="1200"/>
              </a:spcAft>
              <a:buFont typeface="Arial" panose="020B0604020202020204" pitchFamily="34" charset="0"/>
              <a:buChar char="•"/>
            </a:pPr>
            <a:r>
              <a:rPr lang="en-CA" sz="1600" dirty="0">
                <a:solidFill>
                  <a:srgbClr val="000000"/>
                </a:solidFill>
                <a:highlight>
                  <a:srgbClr val="FFFFFF"/>
                </a:highlight>
                <a:latin typeface="Arial" panose="020B0604020202020204" pitchFamily="34" charset="0"/>
                <a:ea typeface="Arial"/>
                <a:cs typeface="Arial" panose="020B0604020202020204" pitchFamily="34" charset="0"/>
                <a:sym typeface="Arial"/>
              </a:rPr>
              <a:t>Risk is identified by the impact and probability (severity) the risk will have on the project through a Risk Matrix.</a:t>
            </a:r>
          </a:p>
          <a:p>
            <a:pPr marL="342900">
              <a:lnSpc>
                <a:spcPct val="100000"/>
              </a:lnSpc>
              <a:spcAft>
                <a:spcPts val="1200"/>
              </a:spcAft>
              <a:buFont typeface="Arial" panose="020B0604020202020204" pitchFamily="34" charset="0"/>
              <a:buChar char="•"/>
            </a:pPr>
            <a:endParaRPr lang="en-CA" sz="1600" dirty="0">
              <a:solidFill>
                <a:srgbClr val="000000"/>
              </a:solidFill>
              <a:highlight>
                <a:srgbClr val="FFFFFF"/>
              </a:highlight>
              <a:latin typeface="Arial" panose="020B0604020202020204" pitchFamily="34" charset="0"/>
              <a:ea typeface="Arial"/>
              <a:cs typeface="Arial" panose="020B0604020202020204" pitchFamily="34" charset="0"/>
              <a:sym typeface="Arial"/>
            </a:endParaRPr>
          </a:p>
        </p:txBody>
      </p:sp>
      <p:pic>
        <p:nvPicPr>
          <p:cNvPr id="1026" name="Picture 2" descr="A risk matrix of probability vs impact">
            <a:extLst>
              <a:ext uri="{FF2B5EF4-FFF2-40B4-BE49-F238E27FC236}">
                <a16:creationId xmlns:a16="http://schemas.microsoft.com/office/drawing/2014/main" id="{AD7BF484-F522-30FD-456A-E397BB1D4B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816" y="1907005"/>
            <a:ext cx="7028367" cy="2196365"/>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1DE00D95-8C1A-B360-3229-6FA444265615}"/>
              </a:ext>
            </a:extLst>
          </p:cNvPr>
          <p:cNvSpPr txBox="1"/>
          <p:nvPr/>
        </p:nvSpPr>
        <p:spPr>
          <a:xfrm>
            <a:off x="2551253" y="4292867"/>
            <a:ext cx="4041491" cy="246221"/>
          </a:xfrm>
          <a:prstGeom prst="rect">
            <a:avLst/>
          </a:prstGeom>
          <a:noFill/>
        </p:spPr>
        <p:txBody>
          <a:bodyPr wrap="none" rtlCol="0">
            <a:spAutoFit/>
          </a:bodyPr>
          <a:lstStyle/>
          <a:p>
            <a:r>
              <a:rPr lang="en-CA" sz="1000" b="0" i="1" dirty="0">
                <a:solidFill>
                  <a:srgbClr val="003180"/>
                </a:solidFill>
                <a:effectLst/>
                <a:latin typeface="+mn-lt"/>
              </a:rPr>
              <a:t>Figure 6‑1: A risk matrix is a tool engineers often use to manage risk</a:t>
            </a:r>
            <a:endParaRPr lang="en-CA" sz="1000" dirty="0">
              <a:latin typeface="+mn-lt"/>
            </a:endParaRPr>
          </a:p>
        </p:txBody>
      </p:sp>
    </p:spTree>
    <p:extLst>
      <p:ext uri="{BB962C8B-B14F-4D97-AF65-F5344CB8AC3E}">
        <p14:creationId xmlns:p14="http://schemas.microsoft.com/office/powerpoint/2010/main" val="2871851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8"/>
          <p:cNvSpPr txBox="1">
            <a:spLocks noGrp="1"/>
          </p:cNvSpPr>
          <p:nvPr>
            <p:ph type="title"/>
          </p:nvPr>
        </p:nvSpPr>
        <p:spPr>
          <a:xfrm>
            <a:off x="247426" y="400832"/>
            <a:ext cx="8584998" cy="616967"/>
          </a:xfrm>
          <a:prstGeom prst="rect">
            <a:avLst/>
          </a:prstGeom>
        </p:spPr>
        <p:txBody>
          <a:bodyPr spcFirstLastPara="1" wrap="square" lIns="91425" tIns="91425" rIns="91425" bIns="91425" anchor="t" anchorCtr="0">
            <a:noAutofit/>
          </a:bodyPr>
          <a:lstStyle/>
          <a:p>
            <a:pPr>
              <a:buSzPts val="990"/>
            </a:pPr>
            <a:r>
              <a:rPr lang="en-CA" b="1" dirty="0">
                <a:latin typeface="Arial"/>
                <a:ea typeface="Arial"/>
                <a:cs typeface="Arial"/>
                <a:sym typeface="Arial"/>
              </a:rPr>
              <a:t>6.3 The 5 Steps of the Risk Management Process</a:t>
            </a:r>
            <a:br>
              <a:rPr lang="en-CA" b="1" dirty="0">
                <a:latin typeface="Arial"/>
                <a:ea typeface="Arial"/>
                <a:cs typeface="Arial"/>
              </a:rPr>
            </a:br>
            <a:endParaRPr lang="en-CA" sz="3030" b="1" dirty="0">
              <a:latin typeface="Arial"/>
              <a:ea typeface="Arial"/>
              <a:cs typeface="Arial"/>
              <a:sym typeface="Arial"/>
            </a:endParaRPr>
          </a:p>
          <a:p>
            <a:pPr marL="0" lvl="0" indent="0" algn="l" rtl="0">
              <a:spcBef>
                <a:spcPts val="2400"/>
              </a:spcBef>
              <a:spcAft>
                <a:spcPts val="0"/>
              </a:spcAft>
              <a:buSzPts val="990"/>
              <a:buNone/>
            </a:pPr>
            <a:endParaRPr lang="en-CA" sz="2700" dirty="0"/>
          </a:p>
        </p:txBody>
      </p:sp>
      <p:graphicFrame>
        <p:nvGraphicFramePr>
          <p:cNvPr id="2" name="Diagrama 1" descr="- Risk Management Planning&#10;- Risk Identification&#10;- Risk Assessment&#10;- Risk Response Plan&#10;- Monitoring and Controls&#10;">
            <a:extLst>
              <a:ext uri="{FF2B5EF4-FFF2-40B4-BE49-F238E27FC236}">
                <a16:creationId xmlns:a16="http://schemas.microsoft.com/office/drawing/2014/main" id="{8AC194B2-FE42-7CA4-FE83-98DE21064C59}"/>
              </a:ext>
            </a:extLst>
          </p:cNvPr>
          <p:cNvGraphicFramePr/>
          <p:nvPr>
            <p:extLst>
              <p:ext uri="{D42A27DB-BD31-4B8C-83A1-F6EECF244321}">
                <p14:modId xmlns:p14="http://schemas.microsoft.com/office/powerpoint/2010/main" val="1486584742"/>
              </p:ext>
            </p:extLst>
          </p:nvPr>
        </p:nvGraphicFramePr>
        <p:xfrm>
          <a:off x="247425" y="1653436"/>
          <a:ext cx="8584999" cy="2267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BBCA9-68C6-59C9-EA53-AD281E401885}"/>
              </a:ext>
            </a:extLst>
          </p:cNvPr>
          <p:cNvSpPr>
            <a:spLocks noGrp="1"/>
          </p:cNvSpPr>
          <p:nvPr>
            <p:ph type="title"/>
          </p:nvPr>
        </p:nvSpPr>
        <p:spPr/>
        <p:txBody>
          <a:bodyPr>
            <a:noAutofit/>
          </a:bodyPr>
          <a:lstStyle/>
          <a:p>
            <a:r>
              <a:rPr lang="en-US" b="1" dirty="0">
                <a:latin typeface="+mj-lt"/>
              </a:rPr>
              <a:t>6.3 Risk Management Planning</a:t>
            </a:r>
          </a:p>
        </p:txBody>
      </p:sp>
      <p:graphicFrame>
        <p:nvGraphicFramePr>
          <p:cNvPr id="4" name="Diagrama 3" descr="- Project Manager and group (can include Human Resources and other stakeholders) build a plan &#10;- They come to an agreement on the parameters and risk levels of the project&#10;- The results are documented&#10;">
            <a:extLst>
              <a:ext uri="{FF2B5EF4-FFF2-40B4-BE49-F238E27FC236}">
                <a16:creationId xmlns:a16="http://schemas.microsoft.com/office/drawing/2014/main" id="{64DB8070-69D6-DC03-EF3A-6F618F37A446}"/>
              </a:ext>
            </a:extLst>
          </p:cNvPr>
          <p:cNvGraphicFramePr/>
          <p:nvPr>
            <p:extLst>
              <p:ext uri="{D42A27DB-BD31-4B8C-83A1-F6EECF244321}">
                <p14:modId xmlns:p14="http://schemas.microsoft.com/office/powerpoint/2010/main" val="2196517804"/>
              </p:ext>
            </p:extLst>
          </p:nvPr>
        </p:nvGraphicFramePr>
        <p:xfrm>
          <a:off x="311700" y="1229875"/>
          <a:ext cx="8520600" cy="333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245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9"/>
          <p:cNvSpPr txBox="1">
            <a:spLocks noGrp="1"/>
          </p:cNvSpPr>
          <p:nvPr>
            <p:ph type="title"/>
          </p:nvPr>
        </p:nvSpPr>
        <p:spPr>
          <a:xfrm>
            <a:off x="311700" y="245975"/>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dirty="0">
                <a:latin typeface="Arial"/>
                <a:ea typeface="Arial"/>
                <a:cs typeface="Arial"/>
                <a:sym typeface="Arial"/>
              </a:rPr>
              <a:t>6.3 Risk Identification</a:t>
            </a:r>
            <a:endParaRPr b="1" dirty="0">
              <a:latin typeface="Arial"/>
              <a:ea typeface="Arial"/>
              <a:cs typeface="Arial"/>
              <a:sym typeface="Arial"/>
            </a:endParaRPr>
          </a:p>
        </p:txBody>
      </p:sp>
      <p:sp>
        <p:nvSpPr>
          <p:cNvPr id="3" name="Text Placeholder 2">
            <a:extLst>
              <a:ext uri="{FF2B5EF4-FFF2-40B4-BE49-F238E27FC236}">
                <a16:creationId xmlns:a16="http://schemas.microsoft.com/office/drawing/2014/main" id="{AEA52D03-0BA8-2C26-1DD0-67972811AAD9}"/>
              </a:ext>
            </a:extLst>
          </p:cNvPr>
          <p:cNvSpPr>
            <a:spLocks noGrp="1"/>
          </p:cNvSpPr>
          <p:nvPr>
            <p:ph type="body" idx="1"/>
          </p:nvPr>
        </p:nvSpPr>
        <p:spPr/>
        <p:txBody>
          <a:bodyPr/>
          <a:lstStyle/>
          <a:p>
            <a:pPr>
              <a:buFont typeface="Arial" panose="020B0604020202020204" pitchFamily="34" charset="0"/>
              <a:buChar char="•"/>
            </a:pPr>
            <a:r>
              <a:rPr lang="en-US" dirty="0">
                <a:solidFill>
                  <a:srgbClr val="000000"/>
                </a:solidFill>
                <a:latin typeface="+mn-lt"/>
              </a:rPr>
              <a:t>First step in the process</a:t>
            </a:r>
          </a:p>
          <a:p>
            <a:pPr>
              <a:buFont typeface="Arial" panose="020B0604020202020204" pitchFamily="34" charset="0"/>
              <a:buChar char="•"/>
            </a:pPr>
            <a:r>
              <a:rPr lang="en-US" dirty="0">
                <a:solidFill>
                  <a:srgbClr val="000000"/>
                </a:solidFill>
                <a:latin typeface="+mn-lt"/>
              </a:rPr>
              <a:t>The use of a checklist is a disciplined process; a brainstorm session is informal</a:t>
            </a:r>
          </a:p>
          <a:p>
            <a:pPr>
              <a:buFont typeface="Arial" panose="020B0604020202020204" pitchFamily="34" charset="0"/>
              <a:buChar char="•"/>
            </a:pPr>
            <a:r>
              <a:rPr lang="en-US" dirty="0">
                <a:solidFill>
                  <a:srgbClr val="000000"/>
                </a:solidFill>
                <a:latin typeface="+mn-lt"/>
              </a:rPr>
              <a:t>Risks can be identified from prior projects</a:t>
            </a:r>
          </a:p>
          <a:p>
            <a:pPr>
              <a:buFont typeface="Arial" panose="020B0604020202020204" pitchFamily="34" charset="0"/>
              <a:buChar char="•"/>
            </a:pPr>
            <a:r>
              <a:rPr lang="en-US" dirty="0">
                <a:solidFill>
                  <a:srgbClr val="000000"/>
                </a:solidFill>
                <a:latin typeface="+mn-lt"/>
              </a:rPr>
              <a:t>Examples of risks include:  technical, cost, schedule, client, contractual, weather, financial, political, environmental, people</a:t>
            </a:r>
          </a:p>
          <a:p>
            <a:pPr>
              <a:buFont typeface="Arial" panose="020B0604020202020204" pitchFamily="34" charset="0"/>
              <a:buChar char="•"/>
            </a:pPr>
            <a:r>
              <a:rPr lang="en-US" dirty="0">
                <a:solidFill>
                  <a:srgbClr val="000000"/>
                </a:solidFill>
                <a:latin typeface="+mn-lt"/>
              </a:rPr>
              <a:t>A Risk Breakdown Structure (RBS) can be used to organize the risks (similar to a WBS)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dirty="0">
                <a:latin typeface="Arial"/>
                <a:ea typeface="Arial"/>
                <a:cs typeface="Arial"/>
                <a:sym typeface="Arial"/>
              </a:rPr>
              <a:t>6.3 Risk Assessment</a:t>
            </a:r>
            <a:endParaRPr b="1" dirty="0">
              <a:latin typeface="Arial"/>
              <a:ea typeface="Arial"/>
              <a:cs typeface="Arial"/>
              <a:sym typeface="Arial"/>
            </a:endParaRPr>
          </a:p>
        </p:txBody>
      </p:sp>
      <p:pic>
        <p:nvPicPr>
          <p:cNvPr id="126" name="Google Shape;126;p20" title="Graphic of Risk Management Process"/>
          <p:cNvPicPr preferRelativeResize="0">
            <a:picLocks noChangeAspect="1"/>
          </p:cNvPicPr>
          <p:nvPr/>
        </p:nvPicPr>
        <p:blipFill>
          <a:blip r:embed="rId3">
            <a:alphaModFix/>
          </a:blip>
          <a:stretch>
            <a:fillRect/>
          </a:stretch>
        </p:blipFill>
        <p:spPr>
          <a:xfrm>
            <a:off x="55140" y="1330128"/>
            <a:ext cx="3715194" cy="3238093"/>
          </a:xfrm>
          <a:prstGeom prst="rect">
            <a:avLst/>
          </a:prstGeom>
          <a:noFill/>
          <a:ln>
            <a:noFill/>
          </a:ln>
        </p:spPr>
      </p:pic>
      <p:sp>
        <p:nvSpPr>
          <p:cNvPr id="2" name="CuadroTexto 1">
            <a:extLst>
              <a:ext uri="{FF2B5EF4-FFF2-40B4-BE49-F238E27FC236}">
                <a16:creationId xmlns:a16="http://schemas.microsoft.com/office/drawing/2014/main" id="{1B0F106B-D046-74F3-F0FA-BFAB25EE685A}"/>
              </a:ext>
            </a:extLst>
          </p:cNvPr>
          <p:cNvSpPr txBox="1"/>
          <p:nvPr/>
        </p:nvSpPr>
        <p:spPr>
          <a:xfrm>
            <a:off x="1327760" y="4607578"/>
            <a:ext cx="1752403" cy="246221"/>
          </a:xfrm>
          <a:prstGeom prst="rect">
            <a:avLst/>
          </a:prstGeom>
          <a:noFill/>
        </p:spPr>
        <p:txBody>
          <a:bodyPr wrap="none" rtlCol="0">
            <a:spAutoFit/>
          </a:bodyPr>
          <a:lstStyle/>
          <a:p>
            <a:r>
              <a:rPr lang="en-CA" sz="1000" b="0" i="1" dirty="0">
                <a:solidFill>
                  <a:srgbClr val="003180"/>
                </a:solidFill>
                <a:effectLst/>
                <a:latin typeface="+mn-lt"/>
              </a:rPr>
              <a:t>Figure 6‑2: Risk and Impact</a:t>
            </a:r>
            <a:endParaRPr lang="en-CA" sz="1000" dirty="0">
              <a:latin typeface="+mn-lt"/>
            </a:endParaRPr>
          </a:p>
        </p:txBody>
      </p:sp>
      <p:sp>
        <p:nvSpPr>
          <p:cNvPr id="125" name="Google Shape;125;p20"/>
          <p:cNvSpPr txBox="1">
            <a:spLocks noGrp="1"/>
          </p:cNvSpPr>
          <p:nvPr>
            <p:ph type="body" idx="1"/>
          </p:nvPr>
        </p:nvSpPr>
        <p:spPr>
          <a:xfrm>
            <a:off x="3995803" y="1954060"/>
            <a:ext cx="4970590" cy="2167002"/>
          </a:xfrm>
          <a:prstGeom prst="rect">
            <a:avLst/>
          </a:prstGeom>
        </p:spPr>
        <p:txBody>
          <a:bodyPr spcFirstLastPara="1" wrap="square" lIns="91425" tIns="91425" rIns="91425" bIns="91425" anchor="t" anchorCtr="0">
            <a:normAutofit/>
          </a:bodyPr>
          <a:lstStyle/>
          <a:p>
            <a:pPr marL="0" lvl="0" indent="0" algn="just" rtl="0">
              <a:spcBef>
                <a:spcPts val="1200"/>
              </a:spcBef>
              <a:spcAft>
                <a:spcPts val="1200"/>
              </a:spcAft>
              <a:buNone/>
            </a:pPr>
            <a:r>
              <a:rPr lang="en" sz="2000" dirty="0">
                <a:solidFill>
                  <a:srgbClr val="000000"/>
                </a:solidFill>
                <a:highlight>
                  <a:srgbClr val="FFFFFF"/>
                </a:highlight>
                <a:latin typeface="Arial"/>
                <a:ea typeface="Arial"/>
                <a:cs typeface="Arial"/>
                <a:sym typeface="Arial"/>
              </a:rPr>
              <a:t>Developing an understanding of which potential risks have the greatest possibility of occurring and can have the greatest negative impact on the project </a:t>
            </a:r>
            <a:endParaRPr sz="2000" dirty="0">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31CD8-3AEA-F245-B9D2-1E65D1A851C7}"/>
              </a:ext>
            </a:extLst>
          </p:cNvPr>
          <p:cNvSpPr>
            <a:spLocks noGrp="1"/>
          </p:cNvSpPr>
          <p:nvPr>
            <p:ph type="title"/>
          </p:nvPr>
        </p:nvSpPr>
        <p:spPr>
          <a:xfrm>
            <a:off x="311700" y="112435"/>
            <a:ext cx="8520600" cy="607800"/>
          </a:xfrm>
        </p:spPr>
        <p:txBody>
          <a:bodyPr>
            <a:noAutofit/>
          </a:bodyPr>
          <a:lstStyle/>
          <a:p>
            <a:r>
              <a:rPr lang="en-US" b="1" dirty="0">
                <a:latin typeface="+mj-lt"/>
              </a:rPr>
              <a:t>6.3 Risk Assessment Matrix</a:t>
            </a:r>
          </a:p>
        </p:txBody>
      </p:sp>
      <p:graphicFrame>
        <p:nvGraphicFramePr>
          <p:cNvPr id="4" name="Table 3">
            <a:extLst>
              <a:ext uri="{FF2B5EF4-FFF2-40B4-BE49-F238E27FC236}">
                <a16:creationId xmlns:a16="http://schemas.microsoft.com/office/drawing/2014/main" id="{40C4C4F7-B74A-BA4E-804B-98FC2691607A}"/>
              </a:ext>
            </a:extLst>
          </p:cNvPr>
          <p:cNvGraphicFramePr>
            <a:graphicFrameLocks noGrp="1"/>
          </p:cNvGraphicFramePr>
          <p:nvPr>
            <p:extLst>
              <p:ext uri="{D42A27DB-BD31-4B8C-83A1-F6EECF244321}">
                <p14:modId xmlns:p14="http://schemas.microsoft.com/office/powerpoint/2010/main" val="3489655526"/>
              </p:ext>
            </p:extLst>
          </p:nvPr>
        </p:nvGraphicFramePr>
        <p:xfrm>
          <a:off x="311700" y="876330"/>
          <a:ext cx="8520600" cy="2041822"/>
        </p:xfrm>
        <a:graphic>
          <a:graphicData uri="http://schemas.openxmlformats.org/drawingml/2006/table">
            <a:tbl>
              <a:tblPr firstRow="1" firstCol="1" bandRow="1">
                <a:tableStyleId>{5C22544A-7EE6-4342-B048-85BDC9FD1C3A}</a:tableStyleId>
              </a:tblPr>
              <a:tblGrid>
                <a:gridCol w="1409108">
                  <a:extLst>
                    <a:ext uri="{9D8B030D-6E8A-4147-A177-3AD203B41FA5}">
                      <a16:colId xmlns:a16="http://schemas.microsoft.com/office/drawing/2014/main" val="1004528816"/>
                    </a:ext>
                  </a:extLst>
                </a:gridCol>
                <a:gridCol w="1472480">
                  <a:extLst>
                    <a:ext uri="{9D8B030D-6E8A-4147-A177-3AD203B41FA5}">
                      <a16:colId xmlns:a16="http://schemas.microsoft.com/office/drawing/2014/main" val="3848770427"/>
                    </a:ext>
                  </a:extLst>
                </a:gridCol>
                <a:gridCol w="1426566">
                  <a:extLst>
                    <a:ext uri="{9D8B030D-6E8A-4147-A177-3AD203B41FA5}">
                      <a16:colId xmlns:a16="http://schemas.microsoft.com/office/drawing/2014/main" val="2987069332"/>
                    </a:ext>
                  </a:extLst>
                </a:gridCol>
                <a:gridCol w="1720159">
                  <a:extLst>
                    <a:ext uri="{9D8B030D-6E8A-4147-A177-3AD203B41FA5}">
                      <a16:colId xmlns:a16="http://schemas.microsoft.com/office/drawing/2014/main" val="8754884"/>
                    </a:ext>
                  </a:extLst>
                </a:gridCol>
                <a:gridCol w="1078008">
                  <a:extLst>
                    <a:ext uri="{9D8B030D-6E8A-4147-A177-3AD203B41FA5}">
                      <a16:colId xmlns:a16="http://schemas.microsoft.com/office/drawing/2014/main" val="3774202966"/>
                    </a:ext>
                  </a:extLst>
                </a:gridCol>
                <a:gridCol w="1414279">
                  <a:extLst>
                    <a:ext uri="{9D8B030D-6E8A-4147-A177-3AD203B41FA5}">
                      <a16:colId xmlns:a16="http://schemas.microsoft.com/office/drawing/2014/main" val="2937502364"/>
                    </a:ext>
                  </a:extLst>
                </a:gridCol>
              </a:tblGrid>
              <a:tr h="493705">
                <a:tc>
                  <a:txBody>
                    <a:bodyPr/>
                    <a:lstStyle/>
                    <a:p>
                      <a:pPr algn="ctr">
                        <a:lnSpc>
                          <a:spcPct val="115000"/>
                        </a:lnSpc>
                        <a:spcAft>
                          <a:spcPts val="1000"/>
                        </a:spcAft>
                      </a:pPr>
                      <a:r>
                        <a:rPr lang="en-CA" sz="1400" dirty="0">
                          <a:effectLst/>
                        </a:rPr>
                        <a:t>Risk Event</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706" marR="37706" marT="0" marB="0"/>
                </a:tc>
                <a:tc>
                  <a:txBody>
                    <a:bodyPr/>
                    <a:lstStyle/>
                    <a:p>
                      <a:pPr algn="ctr">
                        <a:lnSpc>
                          <a:spcPct val="115000"/>
                        </a:lnSpc>
                        <a:spcAft>
                          <a:spcPts val="1000"/>
                        </a:spcAft>
                      </a:pPr>
                      <a:r>
                        <a:rPr lang="en-CA" sz="1400">
                          <a:effectLst/>
                        </a:rPr>
                        <a:t>Likelihood</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37706" marR="37706" marT="0" marB="0"/>
                </a:tc>
                <a:tc>
                  <a:txBody>
                    <a:bodyPr/>
                    <a:lstStyle/>
                    <a:p>
                      <a:pPr algn="ctr">
                        <a:lnSpc>
                          <a:spcPct val="115000"/>
                        </a:lnSpc>
                        <a:spcAft>
                          <a:spcPts val="1000"/>
                        </a:spcAft>
                      </a:pPr>
                      <a:r>
                        <a:rPr lang="en-CA" sz="1400">
                          <a:effectLst/>
                        </a:rPr>
                        <a:t>Impact</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37706" marR="37706" marT="0" marB="0"/>
                </a:tc>
                <a:tc>
                  <a:txBody>
                    <a:bodyPr/>
                    <a:lstStyle/>
                    <a:p>
                      <a:pPr algn="ctr">
                        <a:lnSpc>
                          <a:spcPct val="115000"/>
                        </a:lnSpc>
                        <a:spcAft>
                          <a:spcPts val="1000"/>
                        </a:spcAft>
                      </a:pPr>
                      <a:r>
                        <a:rPr lang="en-CA" sz="1400">
                          <a:effectLst/>
                        </a:rPr>
                        <a:t>Detection Difficulty</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37706" marR="37706" marT="0" marB="0"/>
                </a:tc>
                <a:tc>
                  <a:txBody>
                    <a:bodyPr/>
                    <a:lstStyle/>
                    <a:p>
                      <a:pPr algn="ctr">
                        <a:lnSpc>
                          <a:spcPct val="115000"/>
                        </a:lnSpc>
                        <a:spcAft>
                          <a:spcPts val="1000"/>
                        </a:spcAft>
                      </a:pPr>
                      <a:r>
                        <a:rPr lang="en-CA" sz="1400">
                          <a:effectLst/>
                        </a:rPr>
                        <a:t>Risk Rating</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37706" marR="37706" marT="0" marB="0"/>
                </a:tc>
                <a:tc>
                  <a:txBody>
                    <a:bodyPr/>
                    <a:lstStyle/>
                    <a:p>
                      <a:pPr algn="ctr">
                        <a:lnSpc>
                          <a:spcPct val="115000"/>
                        </a:lnSpc>
                        <a:spcAft>
                          <a:spcPts val="1000"/>
                        </a:spcAft>
                      </a:pPr>
                      <a:r>
                        <a:rPr lang="en-CA" sz="1400">
                          <a:effectLst/>
                        </a:rPr>
                        <a:t>When</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37706" marR="37706" marT="0" marB="0"/>
                </a:tc>
                <a:extLst>
                  <a:ext uri="{0D108BD9-81ED-4DB2-BD59-A6C34878D82A}">
                    <a16:rowId xmlns:a16="http://schemas.microsoft.com/office/drawing/2014/main" val="4132842883"/>
                  </a:ext>
                </a:extLst>
              </a:tr>
              <a:tr h="702541">
                <a:tc>
                  <a:txBody>
                    <a:bodyPr/>
                    <a:lstStyle/>
                    <a:p>
                      <a:pPr algn="just">
                        <a:lnSpc>
                          <a:spcPct val="115000"/>
                        </a:lnSpc>
                        <a:spcAft>
                          <a:spcPts val="1000"/>
                        </a:spcAft>
                      </a:pP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706" marR="37706" marT="0" marB="0"/>
                </a:tc>
                <a:tc>
                  <a:txBody>
                    <a:bodyPr/>
                    <a:lstStyle/>
                    <a:p>
                      <a:pPr algn="just">
                        <a:lnSpc>
                          <a:spcPct val="115000"/>
                        </a:lnSpc>
                        <a:spcAft>
                          <a:spcPts val="1000"/>
                        </a:spcAft>
                      </a:pP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706" marR="37706" marT="0" marB="0"/>
                </a:tc>
                <a:tc>
                  <a:txBody>
                    <a:bodyPr/>
                    <a:lstStyle/>
                    <a:p>
                      <a:pPr algn="just">
                        <a:lnSpc>
                          <a:spcPct val="115000"/>
                        </a:lnSpc>
                        <a:spcAft>
                          <a:spcPts val="1000"/>
                        </a:spcAft>
                      </a:pP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706" marR="37706" marT="0" marB="0"/>
                </a:tc>
                <a:tc>
                  <a:txBody>
                    <a:bodyPr/>
                    <a:lstStyle/>
                    <a:p>
                      <a:pPr algn="just">
                        <a:lnSpc>
                          <a:spcPct val="115000"/>
                        </a:lnSpc>
                        <a:spcAft>
                          <a:spcPts val="1000"/>
                        </a:spcAft>
                      </a:pP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706" marR="37706" marT="0" marB="0"/>
                </a:tc>
                <a:tc>
                  <a:txBody>
                    <a:bodyPr/>
                    <a:lstStyle/>
                    <a:p>
                      <a:pPr algn="just">
                        <a:lnSpc>
                          <a:spcPct val="115000"/>
                        </a:lnSpc>
                        <a:spcAft>
                          <a:spcPts val="1000"/>
                        </a:spcAft>
                      </a:pP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37706" marR="37706" marT="0" marB="0"/>
                </a:tc>
                <a:tc>
                  <a:txBody>
                    <a:bodyPr/>
                    <a:lstStyle/>
                    <a:p>
                      <a:pPr algn="just">
                        <a:lnSpc>
                          <a:spcPct val="115000"/>
                        </a:lnSpc>
                        <a:spcAft>
                          <a:spcPts val="1000"/>
                        </a:spcAft>
                      </a:pP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37706" marR="37706" marT="0" marB="0"/>
                </a:tc>
                <a:extLst>
                  <a:ext uri="{0D108BD9-81ED-4DB2-BD59-A6C34878D82A}">
                    <a16:rowId xmlns:a16="http://schemas.microsoft.com/office/drawing/2014/main" val="1276225632"/>
                  </a:ext>
                </a:extLst>
              </a:tr>
              <a:tr h="845576">
                <a:tc>
                  <a:txBody>
                    <a:bodyPr/>
                    <a:lstStyle/>
                    <a:p>
                      <a:pPr algn="just">
                        <a:lnSpc>
                          <a:spcPct val="115000"/>
                        </a:lnSpc>
                        <a:spcAft>
                          <a:spcPts val="1000"/>
                        </a:spcAft>
                      </a:pP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706" marR="37706" marT="0" marB="0"/>
                </a:tc>
                <a:tc>
                  <a:txBody>
                    <a:bodyPr/>
                    <a:lstStyle/>
                    <a:p>
                      <a:pPr algn="just">
                        <a:lnSpc>
                          <a:spcPct val="115000"/>
                        </a:lnSpc>
                        <a:spcAft>
                          <a:spcPts val="1000"/>
                        </a:spcAft>
                      </a:pP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706" marR="37706" marT="0" marB="0"/>
                </a:tc>
                <a:tc>
                  <a:txBody>
                    <a:bodyPr/>
                    <a:lstStyle/>
                    <a:p>
                      <a:pPr algn="just">
                        <a:lnSpc>
                          <a:spcPct val="115000"/>
                        </a:lnSpc>
                        <a:spcAft>
                          <a:spcPts val="1000"/>
                        </a:spcAft>
                      </a:pP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706" marR="37706" marT="0" marB="0"/>
                </a:tc>
                <a:tc>
                  <a:txBody>
                    <a:bodyPr/>
                    <a:lstStyle/>
                    <a:p>
                      <a:pPr algn="just">
                        <a:lnSpc>
                          <a:spcPct val="115000"/>
                        </a:lnSpc>
                        <a:spcAft>
                          <a:spcPts val="1000"/>
                        </a:spcAft>
                      </a:pP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706" marR="37706" marT="0" marB="0"/>
                </a:tc>
                <a:tc>
                  <a:txBody>
                    <a:bodyPr/>
                    <a:lstStyle/>
                    <a:p>
                      <a:pPr algn="just">
                        <a:lnSpc>
                          <a:spcPct val="115000"/>
                        </a:lnSpc>
                        <a:spcAft>
                          <a:spcPts val="1000"/>
                        </a:spcAft>
                      </a:pP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706" marR="37706" marT="0" marB="0"/>
                </a:tc>
                <a:tc>
                  <a:txBody>
                    <a:bodyPr/>
                    <a:lstStyle/>
                    <a:p>
                      <a:pPr algn="just">
                        <a:lnSpc>
                          <a:spcPct val="115000"/>
                        </a:lnSpc>
                        <a:spcAft>
                          <a:spcPts val="1000"/>
                        </a:spcAft>
                      </a:pP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706" marR="37706" marT="0" marB="0"/>
                </a:tc>
                <a:extLst>
                  <a:ext uri="{0D108BD9-81ED-4DB2-BD59-A6C34878D82A}">
                    <a16:rowId xmlns:a16="http://schemas.microsoft.com/office/drawing/2014/main" val="832239344"/>
                  </a:ext>
                </a:extLst>
              </a:tr>
            </a:tbl>
          </a:graphicData>
        </a:graphic>
      </p:graphicFrame>
      <p:sp>
        <p:nvSpPr>
          <p:cNvPr id="5" name="TextBox 4">
            <a:extLst>
              <a:ext uri="{FF2B5EF4-FFF2-40B4-BE49-F238E27FC236}">
                <a16:creationId xmlns:a16="http://schemas.microsoft.com/office/drawing/2014/main" id="{6E3024A8-228A-324A-925F-3BD7BF84ECBE}"/>
              </a:ext>
            </a:extLst>
          </p:cNvPr>
          <p:cNvSpPr txBox="1"/>
          <p:nvPr/>
        </p:nvSpPr>
        <p:spPr>
          <a:xfrm>
            <a:off x="311700" y="3038269"/>
            <a:ext cx="8520600" cy="1384995"/>
          </a:xfrm>
          <a:prstGeom prst="rect">
            <a:avLst/>
          </a:prstGeom>
          <a:noFill/>
        </p:spPr>
        <p:txBody>
          <a:bodyPr wrap="square" rtlCol="0">
            <a:spAutoFit/>
          </a:bodyPr>
          <a:lstStyle/>
          <a:p>
            <a:r>
              <a:rPr lang="en-CA" b="1" dirty="0"/>
              <a:t>Risk Event: </a:t>
            </a:r>
            <a:r>
              <a:rPr lang="en-CA" dirty="0"/>
              <a:t>What is the actual risk event that you have identified?</a:t>
            </a:r>
          </a:p>
          <a:p>
            <a:r>
              <a:rPr lang="en-CA" b="1" dirty="0"/>
              <a:t>Likelihood: </a:t>
            </a:r>
            <a:r>
              <a:rPr lang="en-CA" dirty="0"/>
              <a:t>How likely is the event to occur?		Scale: 1 = Not Likely to 5 = Very Likely</a:t>
            </a:r>
          </a:p>
          <a:p>
            <a:r>
              <a:rPr lang="en-CA" b="1" dirty="0"/>
              <a:t>Cost Impact: </a:t>
            </a:r>
            <a:r>
              <a:rPr lang="en-CA" dirty="0"/>
              <a:t>What is the cost of the event?		Scale: 1 = Low cost to 5 = High Cost</a:t>
            </a:r>
          </a:p>
          <a:p>
            <a:r>
              <a:rPr lang="en-CA" b="1" dirty="0"/>
              <a:t>Time Impact: </a:t>
            </a:r>
            <a:r>
              <a:rPr lang="en-CA" dirty="0"/>
              <a:t>How much time will be lost?		Scale: 1 = Little Time to 5 = Lots of Time</a:t>
            </a:r>
          </a:p>
          <a:p>
            <a:r>
              <a:rPr lang="en-CA" b="1" dirty="0"/>
              <a:t>Scope Impact: </a:t>
            </a:r>
            <a:r>
              <a:rPr lang="en-CA" dirty="0"/>
              <a:t>How will the event effect the quality of the project? Scale: 1 = Little Effect to Major Effect</a:t>
            </a:r>
          </a:p>
          <a:p>
            <a:r>
              <a:rPr lang="en-CA" b="1" dirty="0"/>
              <a:t>Risk Rating: </a:t>
            </a:r>
            <a:r>
              <a:rPr lang="en-CA" dirty="0"/>
              <a:t>Multiply the individual ratings from each category to get an overall Risk Rating	</a:t>
            </a:r>
          </a:p>
        </p:txBody>
      </p:sp>
    </p:spTree>
    <p:extLst>
      <p:ext uri="{BB962C8B-B14F-4D97-AF65-F5344CB8AC3E}">
        <p14:creationId xmlns:p14="http://schemas.microsoft.com/office/powerpoint/2010/main" val="2491960296"/>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TotalTime>
  <Words>1478</Words>
  <Application>Microsoft Office PowerPoint</Application>
  <PresentationFormat>On-screen Show (16:9)</PresentationFormat>
  <Paragraphs>176</Paragraphs>
  <Slides>17</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Montserrat</vt:lpstr>
      <vt:lpstr>Roboto</vt:lpstr>
      <vt:lpstr>Geometric</vt:lpstr>
      <vt:lpstr>Strategic Project Management: A Practical Introduction for HR Professionals</vt:lpstr>
      <vt:lpstr>6.1 Learning Objectives </vt:lpstr>
      <vt:lpstr>6.2 Risk Management and Project Success</vt:lpstr>
      <vt:lpstr>6.2 Risk Matrix</vt:lpstr>
      <vt:lpstr>6.3 The 5 Steps of the Risk Management Process  </vt:lpstr>
      <vt:lpstr>6.3 Risk Management Planning</vt:lpstr>
      <vt:lpstr>6.3 Risk Identification</vt:lpstr>
      <vt:lpstr>6.3 Risk Assessment</vt:lpstr>
      <vt:lpstr>6.3 Risk Assessment Matrix</vt:lpstr>
      <vt:lpstr>6.3 Risk Assessment Example </vt:lpstr>
      <vt:lpstr>6.3 Risk Response Plan</vt:lpstr>
      <vt:lpstr>6.3 Risk Response Matrix</vt:lpstr>
      <vt:lpstr>6.3 Risk Response Plan Example: My Vacation</vt:lpstr>
      <vt:lpstr>6.3  Monitoring and Control of Risk</vt:lpstr>
      <vt:lpstr>6.4 Contingency Plan, Risk Response Plan </vt:lpstr>
      <vt:lpstr>6.4 Human Resources and Risk Management</vt:lpstr>
      <vt:lpstr>6.5 Risks in Project Phases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Essentials of Project Management Chapter 9</dc:title>
  <dc:creator>Steeves, Catherine</dc:creator>
  <cp:lastModifiedBy>Steeves, Catherine</cp:lastModifiedBy>
  <cp:revision>15</cp:revision>
  <dcterms:modified xsi:type="dcterms:W3CDTF">2024-02-09T16:29:51Z</dcterms:modified>
</cp:coreProperties>
</file>