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87" r:id="rId2"/>
    <p:sldId id="257" r:id="rId3"/>
    <p:sldId id="258" r:id="rId4"/>
    <p:sldId id="298" r:id="rId5"/>
    <p:sldId id="299" r:id="rId6"/>
    <p:sldId id="300" r:id="rId7"/>
    <p:sldId id="309" r:id="rId8"/>
    <p:sldId id="301" r:id="rId9"/>
    <p:sldId id="302" r:id="rId10"/>
    <p:sldId id="303" r:id="rId11"/>
    <p:sldId id="304" r:id="rId12"/>
    <p:sldId id="306" r:id="rId13"/>
    <p:sldId id="305" r:id="rId14"/>
    <p:sldId id="307" r:id="rId15"/>
    <p:sldId id="308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1"/>
    <p:restoredTop sz="94687"/>
  </p:normalViewPr>
  <p:slideViewPr>
    <p:cSldViewPr snapToGrid="0">
      <p:cViewPr varScale="1">
        <p:scale>
          <a:sx n="80" d="100"/>
          <a:sy n="80" d="100"/>
        </p:scale>
        <p:origin x="108" y="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A10873-DA2C-384D-9646-4BEB34A3BDB3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C67B8D0-E240-AD45-A936-822155E46B39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Culture diversity</a:t>
          </a:r>
          <a:endParaRPr lang="es-MX" dirty="0"/>
        </a:p>
      </dgm:t>
    </dgm:pt>
    <dgm:pt modelId="{3B1ACBB1-F3EA-8442-932C-C5A81AA1A5BC}" type="parTrans" cxnId="{C4C4BD0A-CB29-F04A-97BB-1267593D7987}">
      <dgm:prSet/>
      <dgm:spPr/>
      <dgm:t>
        <a:bodyPr/>
        <a:lstStyle/>
        <a:p>
          <a:endParaRPr lang="es-MX"/>
        </a:p>
      </dgm:t>
    </dgm:pt>
    <dgm:pt modelId="{2859B7CB-896C-CA4B-8C79-DFDC63DC62FC}" type="sibTrans" cxnId="{C4C4BD0A-CB29-F04A-97BB-1267593D7987}">
      <dgm:prSet/>
      <dgm:spPr/>
      <dgm:t>
        <a:bodyPr/>
        <a:lstStyle/>
        <a:p>
          <a:endParaRPr lang="es-MX"/>
        </a:p>
      </dgm:t>
    </dgm:pt>
    <dgm:pt modelId="{9752CBD4-A4E3-BB43-B1FD-F5D18895C0A1}">
      <dgm:prSet/>
      <dgm:spPr/>
      <dgm:t>
        <a:bodyPr/>
        <a:lstStyle/>
        <a:p>
          <a:r>
            <a:rPr lang="en-US" dirty="0"/>
            <a:t>Regulatory differences</a:t>
          </a:r>
        </a:p>
      </dgm:t>
    </dgm:pt>
    <dgm:pt modelId="{4CF4422E-0C3E-D74D-BE96-4B36A75EFC8A}" type="parTrans" cxnId="{12495A74-CBD4-244D-99F9-22E3718B5122}">
      <dgm:prSet/>
      <dgm:spPr/>
      <dgm:t>
        <a:bodyPr/>
        <a:lstStyle/>
        <a:p>
          <a:endParaRPr lang="es-MX"/>
        </a:p>
      </dgm:t>
    </dgm:pt>
    <dgm:pt modelId="{93B82FB9-7869-2845-BF33-519410949956}" type="sibTrans" cxnId="{12495A74-CBD4-244D-99F9-22E3718B5122}">
      <dgm:prSet/>
      <dgm:spPr/>
      <dgm:t>
        <a:bodyPr/>
        <a:lstStyle/>
        <a:p>
          <a:endParaRPr lang="es-MX"/>
        </a:p>
      </dgm:t>
    </dgm:pt>
    <dgm:pt modelId="{7658A050-41AF-914C-BBA6-F52FC7CB1AB4}">
      <dgm:prSet/>
      <dgm:spPr/>
      <dgm:t>
        <a:bodyPr/>
        <a:lstStyle/>
        <a:p>
          <a:r>
            <a:rPr lang="en-US"/>
            <a:t>Societal differences</a:t>
          </a:r>
          <a:endParaRPr lang="en-US" dirty="0"/>
        </a:p>
      </dgm:t>
    </dgm:pt>
    <dgm:pt modelId="{9920EB58-7C32-204C-BFF8-92C3588BAF9C}" type="parTrans" cxnId="{C0AEB134-4D9B-6242-BC48-984DEBBB1EE4}">
      <dgm:prSet/>
      <dgm:spPr/>
      <dgm:t>
        <a:bodyPr/>
        <a:lstStyle/>
        <a:p>
          <a:endParaRPr lang="es-MX"/>
        </a:p>
      </dgm:t>
    </dgm:pt>
    <dgm:pt modelId="{FA3C2709-3114-0F43-B2CD-75DC18ECA016}" type="sibTrans" cxnId="{C0AEB134-4D9B-6242-BC48-984DEBBB1EE4}">
      <dgm:prSet/>
      <dgm:spPr/>
      <dgm:t>
        <a:bodyPr/>
        <a:lstStyle/>
        <a:p>
          <a:endParaRPr lang="es-MX"/>
        </a:p>
      </dgm:t>
    </dgm:pt>
    <dgm:pt modelId="{CBF4E22C-A062-5542-A7B0-F778D7B8BE77}">
      <dgm:prSet/>
      <dgm:spPr/>
      <dgm:t>
        <a:bodyPr/>
        <a:lstStyle/>
        <a:p>
          <a:r>
            <a:rPr lang="en-US" dirty="0"/>
            <a:t>Geographical differences</a:t>
          </a:r>
        </a:p>
      </dgm:t>
    </dgm:pt>
    <dgm:pt modelId="{E852F50E-FB59-7949-9480-720FDACBF703}" type="parTrans" cxnId="{D0EEE882-C001-D84D-A3C5-055612A349B5}">
      <dgm:prSet/>
      <dgm:spPr/>
      <dgm:t>
        <a:bodyPr/>
        <a:lstStyle/>
        <a:p>
          <a:endParaRPr lang="es-MX"/>
        </a:p>
      </dgm:t>
    </dgm:pt>
    <dgm:pt modelId="{73F2043D-11E9-BA49-882F-2D1113964806}" type="sibTrans" cxnId="{D0EEE882-C001-D84D-A3C5-055612A349B5}">
      <dgm:prSet/>
      <dgm:spPr/>
      <dgm:t>
        <a:bodyPr/>
        <a:lstStyle/>
        <a:p>
          <a:endParaRPr lang="es-MX"/>
        </a:p>
      </dgm:t>
    </dgm:pt>
    <dgm:pt modelId="{A8CB9151-C75A-F24F-9319-558CB8E7221B}">
      <dgm:prSet/>
      <dgm:spPr/>
      <dgm:t>
        <a:bodyPr/>
        <a:lstStyle/>
        <a:p>
          <a:r>
            <a:rPr lang="en-US" dirty="0"/>
            <a:t>Reporting and functional differences</a:t>
          </a:r>
        </a:p>
      </dgm:t>
    </dgm:pt>
    <dgm:pt modelId="{2AEE1AFE-5E4F-0D48-99E5-D592B71412BF}" type="parTrans" cxnId="{11BED262-905F-BE48-AA87-B7677968AF59}">
      <dgm:prSet/>
      <dgm:spPr/>
      <dgm:t>
        <a:bodyPr/>
        <a:lstStyle/>
        <a:p>
          <a:endParaRPr lang="es-MX"/>
        </a:p>
      </dgm:t>
    </dgm:pt>
    <dgm:pt modelId="{51613C39-4D98-EE4D-9FD9-DCA2EA4EC489}" type="sibTrans" cxnId="{11BED262-905F-BE48-AA87-B7677968AF59}">
      <dgm:prSet/>
      <dgm:spPr/>
      <dgm:t>
        <a:bodyPr/>
        <a:lstStyle/>
        <a:p>
          <a:endParaRPr lang="es-MX"/>
        </a:p>
      </dgm:t>
    </dgm:pt>
    <dgm:pt modelId="{74003DBB-2294-5A40-9235-26EEF7E479B2}">
      <dgm:prSet/>
      <dgm:spPr/>
      <dgm:t>
        <a:bodyPr/>
        <a:lstStyle/>
        <a:p>
          <a:r>
            <a:rPr lang="en-US" dirty="0"/>
            <a:t>Infrastructure differences</a:t>
          </a:r>
        </a:p>
      </dgm:t>
    </dgm:pt>
    <dgm:pt modelId="{3517725A-4FF7-9F41-AF46-C0D51D539ED2}" type="parTrans" cxnId="{5F6E53BB-E167-C040-99DA-E5C22240AB4A}">
      <dgm:prSet/>
      <dgm:spPr/>
      <dgm:t>
        <a:bodyPr/>
        <a:lstStyle/>
        <a:p>
          <a:endParaRPr lang="es-MX"/>
        </a:p>
      </dgm:t>
    </dgm:pt>
    <dgm:pt modelId="{970C9C97-D258-1F4C-87CA-C7A90DEC63CD}" type="sibTrans" cxnId="{5F6E53BB-E167-C040-99DA-E5C22240AB4A}">
      <dgm:prSet/>
      <dgm:spPr/>
      <dgm:t>
        <a:bodyPr/>
        <a:lstStyle/>
        <a:p>
          <a:endParaRPr lang="es-MX"/>
        </a:p>
      </dgm:t>
    </dgm:pt>
    <dgm:pt modelId="{5476BDA9-86FF-0343-8B21-DE0D16C0CC15}">
      <dgm:prSet/>
      <dgm:spPr/>
      <dgm:t>
        <a:bodyPr/>
        <a:lstStyle/>
        <a:p>
          <a:r>
            <a:rPr lang="en-US"/>
            <a:t>Legal and political factors</a:t>
          </a:r>
          <a:endParaRPr lang="en-US" dirty="0"/>
        </a:p>
      </dgm:t>
    </dgm:pt>
    <dgm:pt modelId="{A2BE7F39-C24A-174D-89A5-64B8034EE3BA}" type="parTrans" cxnId="{59712185-3D9E-924E-8400-73B970E4E39D}">
      <dgm:prSet/>
      <dgm:spPr/>
      <dgm:t>
        <a:bodyPr/>
        <a:lstStyle/>
        <a:p>
          <a:endParaRPr lang="es-MX"/>
        </a:p>
      </dgm:t>
    </dgm:pt>
    <dgm:pt modelId="{4730B3BE-6E7F-8749-A986-77DB9F48224E}" type="sibTrans" cxnId="{59712185-3D9E-924E-8400-73B970E4E39D}">
      <dgm:prSet/>
      <dgm:spPr/>
      <dgm:t>
        <a:bodyPr/>
        <a:lstStyle/>
        <a:p>
          <a:endParaRPr lang="es-MX"/>
        </a:p>
      </dgm:t>
    </dgm:pt>
    <dgm:pt modelId="{E6FCEFAF-D8C5-9641-A211-6AEA599C7DB0}">
      <dgm:prSet/>
      <dgm:spPr/>
      <dgm:t>
        <a:bodyPr/>
        <a:lstStyle/>
        <a:p>
          <a:r>
            <a:rPr lang="en-US" dirty="0"/>
            <a:t>Communication differences</a:t>
          </a:r>
        </a:p>
      </dgm:t>
    </dgm:pt>
    <dgm:pt modelId="{96E5E5B1-8DBE-664E-A055-28F140DCFF18}" type="parTrans" cxnId="{D80A9BFB-8D61-094A-9A43-9C8C4D168047}">
      <dgm:prSet/>
      <dgm:spPr/>
      <dgm:t>
        <a:bodyPr/>
        <a:lstStyle/>
        <a:p>
          <a:endParaRPr lang="es-MX"/>
        </a:p>
      </dgm:t>
    </dgm:pt>
    <dgm:pt modelId="{FA476E71-B0EC-9C4F-B697-5FFBF0B9E778}" type="sibTrans" cxnId="{D80A9BFB-8D61-094A-9A43-9C8C4D168047}">
      <dgm:prSet/>
      <dgm:spPr/>
      <dgm:t>
        <a:bodyPr/>
        <a:lstStyle/>
        <a:p>
          <a:endParaRPr lang="es-MX"/>
        </a:p>
      </dgm:t>
    </dgm:pt>
    <dgm:pt modelId="{9E17AEFD-62C6-5047-8136-3018D5B979D0}" type="pres">
      <dgm:prSet presAssocID="{CDA10873-DA2C-384D-9646-4BEB34A3BDB3}" presName="diagram" presStyleCnt="0">
        <dgm:presLayoutVars>
          <dgm:dir/>
          <dgm:resizeHandles val="exact"/>
        </dgm:presLayoutVars>
      </dgm:prSet>
      <dgm:spPr/>
    </dgm:pt>
    <dgm:pt modelId="{12CE498C-1B1D-5745-B52B-CF25934BA9A2}" type="pres">
      <dgm:prSet presAssocID="{CC67B8D0-E240-AD45-A936-822155E46B39}" presName="node" presStyleLbl="node1" presStyleIdx="0" presStyleCnt="8">
        <dgm:presLayoutVars>
          <dgm:bulletEnabled val="1"/>
        </dgm:presLayoutVars>
      </dgm:prSet>
      <dgm:spPr/>
    </dgm:pt>
    <dgm:pt modelId="{1EDE802E-CEB3-144D-B740-82D02139CD31}" type="pres">
      <dgm:prSet presAssocID="{2859B7CB-896C-CA4B-8C79-DFDC63DC62FC}" presName="sibTrans" presStyleCnt="0"/>
      <dgm:spPr/>
    </dgm:pt>
    <dgm:pt modelId="{2A6A83E1-182A-224C-A826-035D4D8C91D9}" type="pres">
      <dgm:prSet presAssocID="{9752CBD4-A4E3-BB43-B1FD-F5D18895C0A1}" presName="node" presStyleLbl="node1" presStyleIdx="1" presStyleCnt="8">
        <dgm:presLayoutVars>
          <dgm:bulletEnabled val="1"/>
        </dgm:presLayoutVars>
      </dgm:prSet>
      <dgm:spPr/>
    </dgm:pt>
    <dgm:pt modelId="{7AC379DC-723E-134F-81C1-31B48C7B5DC4}" type="pres">
      <dgm:prSet presAssocID="{93B82FB9-7869-2845-BF33-519410949956}" presName="sibTrans" presStyleCnt="0"/>
      <dgm:spPr/>
    </dgm:pt>
    <dgm:pt modelId="{F3B250C6-5FBE-824F-89EB-BCE49237A939}" type="pres">
      <dgm:prSet presAssocID="{7658A050-41AF-914C-BBA6-F52FC7CB1AB4}" presName="node" presStyleLbl="node1" presStyleIdx="2" presStyleCnt="8">
        <dgm:presLayoutVars>
          <dgm:bulletEnabled val="1"/>
        </dgm:presLayoutVars>
      </dgm:prSet>
      <dgm:spPr/>
    </dgm:pt>
    <dgm:pt modelId="{864698F5-5292-974C-8170-106F06146FF5}" type="pres">
      <dgm:prSet presAssocID="{FA3C2709-3114-0F43-B2CD-75DC18ECA016}" presName="sibTrans" presStyleCnt="0"/>
      <dgm:spPr/>
    </dgm:pt>
    <dgm:pt modelId="{CC38FEED-3696-7F44-82EB-19F596E250D6}" type="pres">
      <dgm:prSet presAssocID="{CBF4E22C-A062-5542-A7B0-F778D7B8BE77}" presName="node" presStyleLbl="node1" presStyleIdx="3" presStyleCnt="8">
        <dgm:presLayoutVars>
          <dgm:bulletEnabled val="1"/>
        </dgm:presLayoutVars>
      </dgm:prSet>
      <dgm:spPr/>
    </dgm:pt>
    <dgm:pt modelId="{88466992-3615-4E42-8C0A-A9EB75A9D33A}" type="pres">
      <dgm:prSet presAssocID="{73F2043D-11E9-BA49-882F-2D1113964806}" presName="sibTrans" presStyleCnt="0"/>
      <dgm:spPr/>
    </dgm:pt>
    <dgm:pt modelId="{3B40ABF4-2A8F-FF4C-830F-AF446FCBE7B4}" type="pres">
      <dgm:prSet presAssocID="{A8CB9151-C75A-F24F-9319-558CB8E7221B}" presName="node" presStyleLbl="node1" presStyleIdx="4" presStyleCnt="8">
        <dgm:presLayoutVars>
          <dgm:bulletEnabled val="1"/>
        </dgm:presLayoutVars>
      </dgm:prSet>
      <dgm:spPr/>
    </dgm:pt>
    <dgm:pt modelId="{00C77238-5601-2346-90C1-D51854D6C3D8}" type="pres">
      <dgm:prSet presAssocID="{51613C39-4D98-EE4D-9FD9-DCA2EA4EC489}" presName="sibTrans" presStyleCnt="0"/>
      <dgm:spPr/>
    </dgm:pt>
    <dgm:pt modelId="{32A0C3CA-29A6-2F46-ADD5-2E599F8751B8}" type="pres">
      <dgm:prSet presAssocID="{74003DBB-2294-5A40-9235-26EEF7E479B2}" presName="node" presStyleLbl="node1" presStyleIdx="5" presStyleCnt="8">
        <dgm:presLayoutVars>
          <dgm:bulletEnabled val="1"/>
        </dgm:presLayoutVars>
      </dgm:prSet>
      <dgm:spPr/>
    </dgm:pt>
    <dgm:pt modelId="{E2FD866C-7E6D-DD4B-B5C3-12513615E158}" type="pres">
      <dgm:prSet presAssocID="{970C9C97-D258-1F4C-87CA-C7A90DEC63CD}" presName="sibTrans" presStyleCnt="0"/>
      <dgm:spPr/>
    </dgm:pt>
    <dgm:pt modelId="{C15604AD-7ADC-C04B-BA6D-65CEB653E838}" type="pres">
      <dgm:prSet presAssocID="{5476BDA9-86FF-0343-8B21-DE0D16C0CC15}" presName="node" presStyleLbl="node1" presStyleIdx="6" presStyleCnt="8">
        <dgm:presLayoutVars>
          <dgm:bulletEnabled val="1"/>
        </dgm:presLayoutVars>
      </dgm:prSet>
      <dgm:spPr/>
    </dgm:pt>
    <dgm:pt modelId="{7EC8B94A-B782-A74C-9877-4855C401BA43}" type="pres">
      <dgm:prSet presAssocID="{4730B3BE-6E7F-8749-A986-77DB9F48224E}" presName="sibTrans" presStyleCnt="0"/>
      <dgm:spPr/>
    </dgm:pt>
    <dgm:pt modelId="{1AB06511-CFD2-644F-B4C7-919533B74CBF}" type="pres">
      <dgm:prSet presAssocID="{E6FCEFAF-D8C5-9641-A211-6AEA599C7DB0}" presName="node" presStyleLbl="node1" presStyleIdx="7" presStyleCnt="8">
        <dgm:presLayoutVars>
          <dgm:bulletEnabled val="1"/>
        </dgm:presLayoutVars>
      </dgm:prSet>
      <dgm:spPr/>
    </dgm:pt>
  </dgm:ptLst>
  <dgm:cxnLst>
    <dgm:cxn modelId="{C4C4BD0A-CB29-F04A-97BB-1267593D7987}" srcId="{CDA10873-DA2C-384D-9646-4BEB34A3BDB3}" destId="{CC67B8D0-E240-AD45-A936-822155E46B39}" srcOrd="0" destOrd="0" parTransId="{3B1ACBB1-F3EA-8442-932C-C5A81AA1A5BC}" sibTransId="{2859B7CB-896C-CA4B-8C79-DFDC63DC62FC}"/>
    <dgm:cxn modelId="{04065715-DF77-014D-9633-6925B9EE7787}" type="presOf" srcId="{CDA10873-DA2C-384D-9646-4BEB34A3BDB3}" destId="{9E17AEFD-62C6-5047-8136-3018D5B979D0}" srcOrd="0" destOrd="0" presId="urn:microsoft.com/office/officeart/2005/8/layout/default"/>
    <dgm:cxn modelId="{815FD730-16CE-0B4C-8919-C8201120D01F}" type="presOf" srcId="{E6FCEFAF-D8C5-9641-A211-6AEA599C7DB0}" destId="{1AB06511-CFD2-644F-B4C7-919533B74CBF}" srcOrd="0" destOrd="0" presId="urn:microsoft.com/office/officeart/2005/8/layout/default"/>
    <dgm:cxn modelId="{C0AEB134-4D9B-6242-BC48-984DEBBB1EE4}" srcId="{CDA10873-DA2C-384D-9646-4BEB34A3BDB3}" destId="{7658A050-41AF-914C-BBA6-F52FC7CB1AB4}" srcOrd="2" destOrd="0" parTransId="{9920EB58-7C32-204C-BFF8-92C3588BAF9C}" sibTransId="{FA3C2709-3114-0F43-B2CD-75DC18ECA016}"/>
    <dgm:cxn modelId="{E38F4B37-D89F-DF4F-A222-A5C735F367F0}" type="presOf" srcId="{74003DBB-2294-5A40-9235-26EEF7E479B2}" destId="{32A0C3CA-29A6-2F46-ADD5-2E599F8751B8}" srcOrd="0" destOrd="0" presId="urn:microsoft.com/office/officeart/2005/8/layout/default"/>
    <dgm:cxn modelId="{11BED262-905F-BE48-AA87-B7677968AF59}" srcId="{CDA10873-DA2C-384D-9646-4BEB34A3BDB3}" destId="{A8CB9151-C75A-F24F-9319-558CB8E7221B}" srcOrd="4" destOrd="0" parTransId="{2AEE1AFE-5E4F-0D48-99E5-D592B71412BF}" sibTransId="{51613C39-4D98-EE4D-9FD9-DCA2EA4EC489}"/>
    <dgm:cxn modelId="{12495A74-CBD4-244D-99F9-22E3718B5122}" srcId="{CDA10873-DA2C-384D-9646-4BEB34A3BDB3}" destId="{9752CBD4-A4E3-BB43-B1FD-F5D18895C0A1}" srcOrd="1" destOrd="0" parTransId="{4CF4422E-0C3E-D74D-BE96-4B36A75EFC8A}" sibTransId="{93B82FB9-7869-2845-BF33-519410949956}"/>
    <dgm:cxn modelId="{871CAF59-1695-B945-A535-3C2DE6909242}" type="presOf" srcId="{CC67B8D0-E240-AD45-A936-822155E46B39}" destId="{12CE498C-1B1D-5745-B52B-CF25934BA9A2}" srcOrd="0" destOrd="0" presId="urn:microsoft.com/office/officeart/2005/8/layout/default"/>
    <dgm:cxn modelId="{D0EEE882-C001-D84D-A3C5-055612A349B5}" srcId="{CDA10873-DA2C-384D-9646-4BEB34A3BDB3}" destId="{CBF4E22C-A062-5542-A7B0-F778D7B8BE77}" srcOrd="3" destOrd="0" parTransId="{E852F50E-FB59-7949-9480-720FDACBF703}" sibTransId="{73F2043D-11E9-BA49-882F-2D1113964806}"/>
    <dgm:cxn modelId="{59712185-3D9E-924E-8400-73B970E4E39D}" srcId="{CDA10873-DA2C-384D-9646-4BEB34A3BDB3}" destId="{5476BDA9-86FF-0343-8B21-DE0D16C0CC15}" srcOrd="6" destOrd="0" parTransId="{A2BE7F39-C24A-174D-89A5-64B8034EE3BA}" sibTransId="{4730B3BE-6E7F-8749-A986-77DB9F48224E}"/>
    <dgm:cxn modelId="{E746B194-5BD0-AE4D-9F36-48A5025AB2C6}" type="presOf" srcId="{7658A050-41AF-914C-BBA6-F52FC7CB1AB4}" destId="{F3B250C6-5FBE-824F-89EB-BCE49237A939}" srcOrd="0" destOrd="0" presId="urn:microsoft.com/office/officeart/2005/8/layout/default"/>
    <dgm:cxn modelId="{EBAB059D-920A-DF42-983E-EF103F91D850}" type="presOf" srcId="{A8CB9151-C75A-F24F-9319-558CB8E7221B}" destId="{3B40ABF4-2A8F-FF4C-830F-AF446FCBE7B4}" srcOrd="0" destOrd="0" presId="urn:microsoft.com/office/officeart/2005/8/layout/default"/>
    <dgm:cxn modelId="{5F6E53BB-E167-C040-99DA-E5C22240AB4A}" srcId="{CDA10873-DA2C-384D-9646-4BEB34A3BDB3}" destId="{74003DBB-2294-5A40-9235-26EEF7E479B2}" srcOrd="5" destOrd="0" parTransId="{3517725A-4FF7-9F41-AF46-C0D51D539ED2}" sibTransId="{970C9C97-D258-1F4C-87CA-C7A90DEC63CD}"/>
    <dgm:cxn modelId="{1506AEBD-6C47-3247-B996-073816F34ACF}" type="presOf" srcId="{CBF4E22C-A062-5542-A7B0-F778D7B8BE77}" destId="{CC38FEED-3696-7F44-82EB-19F596E250D6}" srcOrd="0" destOrd="0" presId="urn:microsoft.com/office/officeart/2005/8/layout/default"/>
    <dgm:cxn modelId="{9DCE76C0-EEC9-A945-8A41-B4ACB6A11604}" type="presOf" srcId="{9752CBD4-A4E3-BB43-B1FD-F5D18895C0A1}" destId="{2A6A83E1-182A-224C-A826-035D4D8C91D9}" srcOrd="0" destOrd="0" presId="urn:microsoft.com/office/officeart/2005/8/layout/default"/>
    <dgm:cxn modelId="{CCCF67E4-30FF-1249-BFC1-07EB63F8AEF0}" type="presOf" srcId="{5476BDA9-86FF-0343-8B21-DE0D16C0CC15}" destId="{C15604AD-7ADC-C04B-BA6D-65CEB653E838}" srcOrd="0" destOrd="0" presId="urn:microsoft.com/office/officeart/2005/8/layout/default"/>
    <dgm:cxn modelId="{D80A9BFB-8D61-094A-9A43-9C8C4D168047}" srcId="{CDA10873-DA2C-384D-9646-4BEB34A3BDB3}" destId="{E6FCEFAF-D8C5-9641-A211-6AEA599C7DB0}" srcOrd="7" destOrd="0" parTransId="{96E5E5B1-8DBE-664E-A055-28F140DCFF18}" sibTransId="{FA476E71-B0EC-9C4F-B697-5FFBF0B9E778}"/>
    <dgm:cxn modelId="{4748108B-546D-8B4E-9C50-12AC7B16A3E7}" type="presParOf" srcId="{9E17AEFD-62C6-5047-8136-3018D5B979D0}" destId="{12CE498C-1B1D-5745-B52B-CF25934BA9A2}" srcOrd="0" destOrd="0" presId="urn:microsoft.com/office/officeart/2005/8/layout/default"/>
    <dgm:cxn modelId="{667E5CFF-35C0-3144-AFE1-B593D4F1651D}" type="presParOf" srcId="{9E17AEFD-62C6-5047-8136-3018D5B979D0}" destId="{1EDE802E-CEB3-144D-B740-82D02139CD31}" srcOrd="1" destOrd="0" presId="urn:microsoft.com/office/officeart/2005/8/layout/default"/>
    <dgm:cxn modelId="{7D1CA147-7721-DA46-92B9-9254D87ED004}" type="presParOf" srcId="{9E17AEFD-62C6-5047-8136-3018D5B979D0}" destId="{2A6A83E1-182A-224C-A826-035D4D8C91D9}" srcOrd="2" destOrd="0" presId="urn:microsoft.com/office/officeart/2005/8/layout/default"/>
    <dgm:cxn modelId="{F238D655-91EB-AE47-AE95-ADE43DCFAD49}" type="presParOf" srcId="{9E17AEFD-62C6-5047-8136-3018D5B979D0}" destId="{7AC379DC-723E-134F-81C1-31B48C7B5DC4}" srcOrd="3" destOrd="0" presId="urn:microsoft.com/office/officeart/2005/8/layout/default"/>
    <dgm:cxn modelId="{364D6EE3-1C99-684C-9F52-F77E4F960552}" type="presParOf" srcId="{9E17AEFD-62C6-5047-8136-3018D5B979D0}" destId="{F3B250C6-5FBE-824F-89EB-BCE49237A939}" srcOrd="4" destOrd="0" presId="urn:microsoft.com/office/officeart/2005/8/layout/default"/>
    <dgm:cxn modelId="{ECF8EB08-AF1A-BC4E-A458-6938163A00E6}" type="presParOf" srcId="{9E17AEFD-62C6-5047-8136-3018D5B979D0}" destId="{864698F5-5292-974C-8170-106F06146FF5}" srcOrd="5" destOrd="0" presId="urn:microsoft.com/office/officeart/2005/8/layout/default"/>
    <dgm:cxn modelId="{3534B569-C6E2-684B-842D-A2F8C4B064AB}" type="presParOf" srcId="{9E17AEFD-62C6-5047-8136-3018D5B979D0}" destId="{CC38FEED-3696-7F44-82EB-19F596E250D6}" srcOrd="6" destOrd="0" presId="urn:microsoft.com/office/officeart/2005/8/layout/default"/>
    <dgm:cxn modelId="{829615E6-2DB9-8243-AE32-53D2CE2C6018}" type="presParOf" srcId="{9E17AEFD-62C6-5047-8136-3018D5B979D0}" destId="{88466992-3615-4E42-8C0A-A9EB75A9D33A}" srcOrd="7" destOrd="0" presId="urn:microsoft.com/office/officeart/2005/8/layout/default"/>
    <dgm:cxn modelId="{24A3396C-6F07-BB46-B69A-30343FAD9E1D}" type="presParOf" srcId="{9E17AEFD-62C6-5047-8136-3018D5B979D0}" destId="{3B40ABF4-2A8F-FF4C-830F-AF446FCBE7B4}" srcOrd="8" destOrd="0" presId="urn:microsoft.com/office/officeart/2005/8/layout/default"/>
    <dgm:cxn modelId="{90EA1C70-48E8-6448-9A7A-2CDE0D33E05A}" type="presParOf" srcId="{9E17AEFD-62C6-5047-8136-3018D5B979D0}" destId="{00C77238-5601-2346-90C1-D51854D6C3D8}" srcOrd="9" destOrd="0" presId="urn:microsoft.com/office/officeart/2005/8/layout/default"/>
    <dgm:cxn modelId="{2876E179-A180-8745-B73D-E6C085D92D3C}" type="presParOf" srcId="{9E17AEFD-62C6-5047-8136-3018D5B979D0}" destId="{32A0C3CA-29A6-2F46-ADD5-2E599F8751B8}" srcOrd="10" destOrd="0" presId="urn:microsoft.com/office/officeart/2005/8/layout/default"/>
    <dgm:cxn modelId="{BAA9B96B-FE49-374B-8920-0080C809B1FE}" type="presParOf" srcId="{9E17AEFD-62C6-5047-8136-3018D5B979D0}" destId="{E2FD866C-7E6D-DD4B-B5C3-12513615E158}" srcOrd="11" destOrd="0" presId="urn:microsoft.com/office/officeart/2005/8/layout/default"/>
    <dgm:cxn modelId="{DD485085-E5CD-474F-A476-D19E827B132A}" type="presParOf" srcId="{9E17AEFD-62C6-5047-8136-3018D5B979D0}" destId="{C15604AD-7ADC-C04B-BA6D-65CEB653E838}" srcOrd="12" destOrd="0" presId="urn:microsoft.com/office/officeart/2005/8/layout/default"/>
    <dgm:cxn modelId="{3F8F37B1-5651-F84D-9D80-351A0792DA58}" type="presParOf" srcId="{9E17AEFD-62C6-5047-8136-3018D5B979D0}" destId="{7EC8B94A-B782-A74C-9877-4855C401BA43}" srcOrd="13" destOrd="0" presId="urn:microsoft.com/office/officeart/2005/8/layout/default"/>
    <dgm:cxn modelId="{E44D1A25-E4FC-7849-A690-28C43CD76238}" type="presParOf" srcId="{9E17AEFD-62C6-5047-8136-3018D5B979D0}" destId="{1AB06511-CFD2-644F-B4C7-919533B74CB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CD8B0C-50CB-C44A-81AC-4F10E8994367}" type="doc">
      <dgm:prSet loTypeId="urn:microsoft.com/office/officeart/2005/8/layout/list1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301A43C0-E51A-B740-9977-C0597C3B7762}">
      <dgm:prSet/>
      <dgm:spPr/>
      <dgm:t>
        <a:bodyPr/>
        <a:lstStyle/>
        <a:p>
          <a:r>
            <a:rPr lang="en-CA" b="1" i="0" dirty="0"/>
            <a:t>Home Country and Home Country Nationals</a:t>
          </a:r>
          <a:endParaRPr lang="es-CO" dirty="0"/>
        </a:p>
      </dgm:t>
    </dgm:pt>
    <dgm:pt modelId="{6B4D27F7-89C2-D746-A931-CD1D73A9CC70}" type="parTrans" cxnId="{BC92BDD7-2BF8-6C47-925C-896EA63E9364}">
      <dgm:prSet/>
      <dgm:spPr/>
      <dgm:t>
        <a:bodyPr/>
        <a:lstStyle/>
        <a:p>
          <a:endParaRPr lang="es-MX"/>
        </a:p>
      </dgm:t>
    </dgm:pt>
    <dgm:pt modelId="{81A57D28-95DB-E84B-9ABA-A226F7BDF227}" type="sibTrans" cxnId="{BC92BDD7-2BF8-6C47-925C-896EA63E9364}">
      <dgm:prSet/>
      <dgm:spPr/>
      <dgm:t>
        <a:bodyPr/>
        <a:lstStyle/>
        <a:p>
          <a:endParaRPr lang="es-MX"/>
        </a:p>
      </dgm:t>
    </dgm:pt>
    <dgm:pt modelId="{DDEE1CE4-372B-8349-8C80-195BB8A7BF7A}">
      <dgm:prSet/>
      <dgm:spPr/>
      <dgm:t>
        <a:bodyPr/>
        <a:lstStyle/>
        <a:p>
          <a:r>
            <a:rPr lang="en-CA" b="1" i="0" dirty="0"/>
            <a:t>Host Country and Host Country Nationals</a:t>
          </a:r>
          <a:endParaRPr lang="es-CO" dirty="0"/>
        </a:p>
      </dgm:t>
    </dgm:pt>
    <dgm:pt modelId="{121EFEF6-4683-3D4D-B729-703158C70424}" type="parTrans" cxnId="{1D63528C-DC76-AC4D-81A7-2DD47551DBCD}">
      <dgm:prSet/>
      <dgm:spPr/>
      <dgm:t>
        <a:bodyPr/>
        <a:lstStyle/>
        <a:p>
          <a:endParaRPr lang="es-MX"/>
        </a:p>
      </dgm:t>
    </dgm:pt>
    <dgm:pt modelId="{81E0A21F-DE9C-3049-8455-CAA9922F2973}" type="sibTrans" cxnId="{1D63528C-DC76-AC4D-81A7-2DD47551DBCD}">
      <dgm:prSet/>
      <dgm:spPr/>
      <dgm:t>
        <a:bodyPr/>
        <a:lstStyle/>
        <a:p>
          <a:endParaRPr lang="es-MX"/>
        </a:p>
      </dgm:t>
    </dgm:pt>
    <dgm:pt modelId="{F86CA7CA-68C3-2944-B24E-A5B7D3D3D77F}">
      <dgm:prSet/>
      <dgm:spPr/>
      <dgm:t>
        <a:bodyPr/>
        <a:lstStyle/>
        <a:p>
          <a:r>
            <a:rPr lang="en-CA" b="1" i="0" dirty="0"/>
            <a:t>Third Country National</a:t>
          </a:r>
          <a:endParaRPr lang="es-CO" dirty="0"/>
        </a:p>
      </dgm:t>
    </dgm:pt>
    <dgm:pt modelId="{608F88F5-4172-F84A-AE33-D9999AED21F2}" type="parTrans" cxnId="{D1DAD51D-B732-6740-8B17-A0EB105EF34B}">
      <dgm:prSet/>
      <dgm:spPr/>
      <dgm:t>
        <a:bodyPr/>
        <a:lstStyle/>
        <a:p>
          <a:endParaRPr lang="es-MX"/>
        </a:p>
      </dgm:t>
    </dgm:pt>
    <dgm:pt modelId="{475BA471-9DA5-D244-BDFD-31445B887649}" type="sibTrans" cxnId="{D1DAD51D-B732-6740-8B17-A0EB105EF34B}">
      <dgm:prSet/>
      <dgm:spPr/>
      <dgm:t>
        <a:bodyPr/>
        <a:lstStyle/>
        <a:p>
          <a:endParaRPr lang="es-MX"/>
        </a:p>
      </dgm:t>
    </dgm:pt>
    <dgm:pt modelId="{D72442B2-0DD4-DF4F-985C-0E5149032555}">
      <dgm:prSet/>
      <dgm:spPr/>
      <dgm:t>
        <a:bodyPr/>
        <a:lstStyle/>
        <a:p>
          <a:r>
            <a:rPr lang="en-CA" b="1" i="0" dirty="0"/>
            <a:t> </a:t>
          </a:r>
          <a:r>
            <a:rPr lang="en-CA" b="0" i="0" dirty="0"/>
            <a:t>Country where corporate headquarters is located</a:t>
          </a:r>
          <a:endParaRPr lang="es-CO" dirty="0"/>
        </a:p>
      </dgm:t>
    </dgm:pt>
    <dgm:pt modelId="{46191D75-0470-7F48-8E89-832A7E8388BC}" type="parTrans" cxnId="{E2405B80-CBAD-834C-B034-D5940EBE22CB}">
      <dgm:prSet/>
      <dgm:spPr/>
      <dgm:t>
        <a:bodyPr/>
        <a:lstStyle/>
        <a:p>
          <a:endParaRPr lang="es-MX"/>
        </a:p>
      </dgm:t>
    </dgm:pt>
    <dgm:pt modelId="{F90728D4-0A6A-0044-9E38-9052BF93CE2C}" type="sibTrans" cxnId="{E2405B80-CBAD-834C-B034-D5940EBE22CB}">
      <dgm:prSet/>
      <dgm:spPr/>
      <dgm:t>
        <a:bodyPr/>
        <a:lstStyle/>
        <a:p>
          <a:endParaRPr lang="es-MX"/>
        </a:p>
      </dgm:t>
    </dgm:pt>
    <dgm:pt modelId="{0BD846B8-246C-FB48-95CA-53C4BD5B532D}">
      <dgm:prSet/>
      <dgm:spPr/>
      <dgm:t>
        <a:bodyPr/>
        <a:lstStyle/>
        <a:p>
          <a:r>
            <a:rPr lang="en-CA" b="1" i="0" dirty="0"/>
            <a:t> </a:t>
          </a:r>
          <a:r>
            <a:rPr lang="en-CA" b="0" i="0" dirty="0"/>
            <a:t>A foreign country where the corporation invests</a:t>
          </a:r>
          <a:endParaRPr lang="es-CO" dirty="0"/>
        </a:p>
      </dgm:t>
    </dgm:pt>
    <dgm:pt modelId="{5CEE8B04-7515-2D4E-BE38-45490CFBBDDC}" type="parTrans" cxnId="{FD624A4C-24AC-F74C-A12D-3496D8C629B9}">
      <dgm:prSet/>
      <dgm:spPr/>
      <dgm:t>
        <a:bodyPr/>
        <a:lstStyle/>
        <a:p>
          <a:endParaRPr lang="es-MX"/>
        </a:p>
      </dgm:t>
    </dgm:pt>
    <dgm:pt modelId="{7BEB057F-E009-B848-901A-E4CC12BB0633}" type="sibTrans" cxnId="{FD624A4C-24AC-F74C-A12D-3496D8C629B9}">
      <dgm:prSet/>
      <dgm:spPr/>
      <dgm:t>
        <a:bodyPr/>
        <a:lstStyle/>
        <a:p>
          <a:endParaRPr lang="es-MX"/>
        </a:p>
      </dgm:t>
    </dgm:pt>
    <dgm:pt modelId="{DA078766-31AD-9E4E-A760-E4DA25466F6F}">
      <dgm:prSet/>
      <dgm:spPr/>
      <dgm:t>
        <a:bodyPr/>
        <a:lstStyle/>
        <a:p>
          <a:r>
            <a:rPr lang="en-CA" b="0" i="0" dirty="0"/>
            <a:t>Employees are not from the home country or the host country</a:t>
          </a:r>
          <a:endParaRPr lang="es-CO" dirty="0"/>
        </a:p>
      </dgm:t>
    </dgm:pt>
    <dgm:pt modelId="{B1BF1BC7-D83A-8F4D-9BED-AF14CF35B5D9}" type="parTrans" cxnId="{A161864D-438E-234E-8099-DAB891348AC3}">
      <dgm:prSet/>
      <dgm:spPr/>
      <dgm:t>
        <a:bodyPr/>
        <a:lstStyle/>
        <a:p>
          <a:endParaRPr lang="es-MX"/>
        </a:p>
      </dgm:t>
    </dgm:pt>
    <dgm:pt modelId="{BC0BCACF-5ECF-EE42-8596-B6D1D35D405D}" type="sibTrans" cxnId="{A161864D-438E-234E-8099-DAB891348AC3}">
      <dgm:prSet/>
      <dgm:spPr/>
      <dgm:t>
        <a:bodyPr/>
        <a:lstStyle/>
        <a:p>
          <a:endParaRPr lang="es-MX"/>
        </a:p>
      </dgm:t>
    </dgm:pt>
    <dgm:pt modelId="{10B86DEC-1B34-4B4E-AC47-17D256E5F668}" type="pres">
      <dgm:prSet presAssocID="{DBCD8B0C-50CB-C44A-81AC-4F10E8994367}" presName="linear" presStyleCnt="0">
        <dgm:presLayoutVars>
          <dgm:dir/>
          <dgm:animLvl val="lvl"/>
          <dgm:resizeHandles val="exact"/>
        </dgm:presLayoutVars>
      </dgm:prSet>
      <dgm:spPr/>
    </dgm:pt>
    <dgm:pt modelId="{40371E7F-6C98-1444-A745-9CAF72EE890B}" type="pres">
      <dgm:prSet presAssocID="{301A43C0-E51A-B740-9977-C0597C3B7762}" presName="parentLin" presStyleCnt="0"/>
      <dgm:spPr/>
    </dgm:pt>
    <dgm:pt modelId="{6E3A2CE1-2944-684F-BBC7-32FBBFFE97BC}" type="pres">
      <dgm:prSet presAssocID="{301A43C0-E51A-B740-9977-C0597C3B7762}" presName="parentLeftMargin" presStyleLbl="node1" presStyleIdx="0" presStyleCnt="3"/>
      <dgm:spPr/>
    </dgm:pt>
    <dgm:pt modelId="{AFE974B6-7DD9-CA4D-B657-D006E5E33FD8}" type="pres">
      <dgm:prSet presAssocID="{301A43C0-E51A-B740-9977-C0597C3B776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3DB071-8F8B-8842-8389-941A477D2CE2}" type="pres">
      <dgm:prSet presAssocID="{301A43C0-E51A-B740-9977-C0597C3B7762}" presName="negativeSpace" presStyleCnt="0"/>
      <dgm:spPr/>
    </dgm:pt>
    <dgm:pt modelId="{F04A2E84-E7CD-0445-B7FB-FB521EE68651}" type="pres">
      <dgm:prSet presAssocID="{301A43C0-E51A-B740-9977-C0597C3B7762}" presName="childText" presStyleLbl="conFgAcc1" presStyleIdx="0" presStyleCnt="3">
        <dgm:presLayoutVars>
          <dgm:bulletEnabled val="1"/>
        </dgm:presLayoutVars>
      </dgm:prSet>
      <dgm:spPr/>
    </dgm:pt>
    <dgm:pt modelId="{CEAA11A3-1E0D-4E45-A9A0-62D6B22E56E6}" type="pres">
      <dgm:prSet presAssocID="{81A57D28-95DB-E84B-9ABA-A226F7BDF227}" presName="spaceBetweenRectangles" presStyleCnt="0"/>
      <dgm:spPr/>
    </dgm:pt>
    <dgm:pt modelId="{021205AF-025D-C740-AACF-F30B3462D7E1}" type="pres">
      <dgm:prSet presAssocID="{DDEE1CE4-372B-8349-8C80-195BB8A7BF7A}" presName="parentLin" presStyleCnt="0"/>
      <dgm:spPr/>
    </dgm:pt>
    <dgm:pt modelId="{AFB48EB1-B417-F243-855C-5DA03062669C}" type="pres">
      <dgm:prSet presAssocID="{DDEE1CE4-372B-8349-8C80-195BB8A7BF7A}" presName="parentLeftMargin" presStyleLbl="node1" presStyleIdx="0" presStyleCnt="3"/>
      <dgm:spPr/>
    </dgm:pt>
    <dgm:pt modelId="{A8C96432-B3AB-B24F-AE22-610AFD87886C}" type="pres">
      <dgm:prSet presAssocID="{DDEE1CE4-372B-8349-8C80-195BB8A7BF7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3802A0B-D7B3-354B-97FD-BC0296547293}" type="pres">
      <dgm:prSet presAssocID="{DDEE1CE4-372B-8349-8C80-195BB8A7BF7A}" presName="negativeSpace" presStyleCnt="0"/>
      <dgm:spPr/>
    </dgm:pt>
    <dgm:pt modelId="{2D66E585-33E5-8242-BEFF-57142C5F7D82}" type="pres">
      <dgm:prSet presAssocID="{DDEE1CE4-372B-8349-8C80-195BB8A7BF7A}" presName="childText" presStyleLbl="conFgAcc1" presStyleIdx="1" presStyleCnt="3">
        <dgm:presLayoutVars>
          <dgm:bulletEnabled val="1"/>
        </dgm:presLayoutVars>
      </dgm:prSet>
      <dgm:spPr/>
    </dgm:pt>
    <dgm:pt modelId="{28D2CC7D-6108-7E4C-976D-42635CD36E59}" type="pres">
      <dgm:prSet presAssocID="{81E0A21F-DE9C-3049-8455-CAA9922F2973}" presName="spaceBetweenRectangles" presStyleCnt="0"/>
      <dgm:spPr/>
    </dgm:pt>
    <dgm:pt modelId="{EDF71B7F-D8AD-044C-8436-98E3308F4C8B}" type="pres">
      <dgm:prSet presAssocID="{F86CA7CA-68C3-2944-B24E-A5B7D3D3D77F}" presName="parentLin" presStyleCnt="0"/>
      <dgm:spPr/>
    </dgm:pt>
    <dgm:pt modelId="{7C0AC5BB-D3FD-9A42-A8E1-2162AB6F4011}" type="pres">
      <dgm:prSet presAssocID="{F86CA7CA-68C3-2944-B24E-A5B7D3D3D77F}" presName="parentLeftMargin" presStyleLbl="node1" presStyleIdx="1" presStyleCnt="3"/>
      <dgm:spPr/>
    </dgm:pt>
    <dgm:pt modelId="{223EF634-8A26-384C-B214-23DC2CC2B5FC}" type="pres">
      <dgm:prSet presAssocID="{F86CA7CA-68C3-2944-B24E-A5B7D3D3D77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92608E9-0979-FF4E-AA68-BD2648AF00B8}" type="pres">
      <dgm:prSet presAssocID="{F86CA7CA-68C3-2944-B24E-A5B7D3D3D77F}" presName="negativeSpace" presStyleCnt="0"/>
      <dgm:spPr/>
    </dgm:pt>
    <dgm:pt modelId="{47E37E1D-4847-1F4C-947D-68932ADCB7BA}" type="pres">
      <dgm:prSet presAssocID="{F86CA7CA-68C3-2944-B24E-A5B7D3D3D77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1DAD51D-B732-6740-8B17-A0EB105EF34B}" srcId="{DBCD8B0C-50CB-C44A-81AC-4F10E8994367}" destId="{F86CA7CA-68C3-2944-B24E-A5B7D3D3D77F}" srcOrd="2" destOrd="0" parTransId="{608F88F5-4172-F84A-AE33-D9999AED21F2}" sibTransId="{475BA471-9DA5-D244-BDFD-31445B887649}"/>
    <dgm:cxn modelId="{6DCC5A29-8C99-0E4C-BD25-B55290C080B3}" type="presOf" srcId="{301A43C0-E51A-B740-9977-C0597C3B7762}" destId="{6E3A2CE1-2944-684F-BBC7-32FBBFFE97BC}" srcOrd="0" destOrd="0" presId="urn:microsoft.com/office/officeart/2005/8/layout/list1"/>
    <dgm:cxn modelId="{7FA5F32F-413A-274C-AE8C-1549C9643D95}" type="presOf" srcId="{DDEE1CE4-372B-8349-8C80-195BB8A7BF7A}" destId="{AFB48EB1-B417-F243-855C-5DA03062669C}" srcOrd="0" destOrd="0" presId="urn:microsoft.com/office/officeart/2005/8/layout/list1"/>
    <dgm:cxn modelId="{92C0BC39-5B22-FF44-9A52-EF1AECED8B5F}" type="presOf" srcId="{DDEE1CE4-372B-8349-8C80-195BB8A7BF7A}" destId="{A8C96432-B3AB-B24F-AE22-610AFD87886C}" srcOrd="1" destOrd="0" presId="urn:microsoft.com/office/officeart/2005/8/layout/list1"/>
    <dgm:cxn modelId="{F5FF8145-848A-154A-BF2C-D14256ADC6C7}" type="presOf" srcId="{DBCD8B0C-50CB-C44A-81AC-4F10E8994367}" destId="{10B86DEC-1B34-4B4E-AC47-17D256E5F668}" srcOrd="0" destOrd="0" presId="urn:microsoft.com/office/officeart/2005/8/layout/list1"/>
    <dgm:cxn modelId="{FD624A4C-24AC-F74C-A12D-3496D8C629B9}" srcId="{DDEE1CE4-372B-8349-8C80-195BB8A7BF7A}" destId="{0BD846B8-246C-FB48-95CA-53C4BD5B532D}" srcOrd="0" destOrd="0" parTransId="{5CEE8B04-7515-2D4E-BE38-45490CFBBDDC}" sibTransId="{7BEB057F-E009-B848-901A-E4CC12BB0633}"/>
    <dgm:cxn modelId="{A161864D-438E-234E-8099-DAB891348AC3}" srcId="{F86CA7CA-68C3-2944-B24E-A5B7D3D3D77F}" destId="{DA078766-31AD-9E4E-A760-E4DA25466F6F}" srcOrd="0" destOrd="0" parTransId="{B1BF1BC7-D83A-8F4D-9BED-AF14CF35B5D9}" sibTransId="{BC0BCACF-5ECF-EE42-8596-B6D1D35D405D}"/>
    <dgm:cxn modelId="{C9ED3E7A-E8C3-4543-A70F-5248533F17B4}" type="presOf" srcId="{301A43C0-E51A-B740-9977-C0597C3B7762}" destId="{AFE974B6-7DD9-CA4D-B657-D006E5E33FD8}" srcOrd="1" destOrd="0" presId="urn:microsoft.com/office/officeart/2005/8/layout/list1"/>
    <dgm:cxn modelId="{E2405B80-CBAD-834C-B034-D5940EBE22CB}" srcId="{301A43C0-E51A-B740-9977-C0597C3B7762}" destId="{D72442B2-0DD4-DF4F-985C-0E5149032555}" srcOrd="0" destOrd="0" parTransId="{46191D75-0470-7F48-8E89-832A7E8388BC}" sibTransId="{F90728D4-0A6A-0044-9E38-9052BF93CE2C}"/>
    <dgm:cxn modelId="{1D63528C-DC76-AC4D-81A7-2DD47551DBCD}" srcId="{DBCD8B0C-50CB-C44A-81AC-4F10E8994367}" destId="{DDEE1CE4-372B-8349-8C80-195BB8A7BF7A}" srcOrd="1" destOrd="0" parTransId="{121EFEF6-4683-3D4D-B729-703158C70424}" sibTransId="{81E0A21F-DE9C-3049-8455-CAA9922F2973}"/>
    <dgm:cxn modelId="{12CF2A97-B6A1-A145-A0A6-AF922F2B49DA}" type="presOf" srcId="{DA078766-31AD-9E4E-A760-E4DA25466F6F}" destId="{47E37E1D-4847-1F4C-947D-68932ADCB7BA}" srcOrd="0" destOrd="0" presId="urn:microsoft.com/office/officeart/2005/8/layout/list1"/>
    <dgm:cxn modelId="{C5053C9E-9742-2745-A6CB-650560978590}" type="presOf" srcId="{D72442B2-0DD4-DF4F-985C-0E5149032555}" destId="{F04A2E84-E7CD-0445-B7FB-FB521EE68651}" srcOrd="0" destOrd="0" presId="urn:microsoft.com/office/officeart/2005/8/layout/list1"/>
    <dgm:cxn modelId="{786A08B3-4C1E-C247-A886-91B291D77A64}" type="presOf" srcId="{F86CA7CA-68C3-2944-B24E-A5B7D3D3D77F}" destId="{223EF634-8A26-384C-B214-23DC2CC2B5FC}" srcOrd="1" destOrd="0" presId="urn:microsoft.com/office/officeart/2005/8/layout/list1"/>
    <dgm:cxn modelId="{1CA861C8-3FFF-A948-A2DB-E04093C7300F}" type="presOf" srcId="{F86CA7CA-68C3-2944-B24E-A5B7D3D3D77F}" destId="{7C0AC5BB-D3FD-9A42-A8E1-2162AB6F4011}" srcOrd="0" destOrd="0" presId="urn:microsoft.com/office/officeart/2005/8/layout/list1"/>
    <dgm:cxn modelId="{BC92BDD7-2BF8-6C47-925C-896EA63E9364}" srcId="{DBCD8B0C-50CB-C44A-81AC-4F10E8994367}" destId="{301A43C0-E51A-B740-9977-C0597C3B7762}" srcOrd="0" destOrd="0" parTransId="{6B4D27F7-89C2-D746-A931-CD1D73A9CC70}" sibTransId="{81A57D28-95DB-E84B-9ABA-A226F7BDF227}"/>
    <dgm:cxn modelId="{3D5F7FE8-6115-8348-B8A0-79BB7709165E}" type="presOf" srcId="{0BD846B8-246C-FB48-95CA-53C4BD5B532D}" destId="{2D66E585-33E5-8242-BEFF-57142C5F7D82}" srcOrd="0" destOrd="0" presId="urn:microsoft.com/office/officeart/2005/8/layout/list1"/>
    <dgm:cxn modelId="{C7FD5C6F-C63C-C747-9371-261EC178EE26}" type="presParOf" srcId="{10B86DEC-1B34-4B4E-AC47-17D256E5F668}" destId="{40371E7F-6C98-1444-A745-9CAF72EE890B}" srcOrd="0" destOrd="0" presId="urn:microsoft.com/office/officeart/2005/8/layout/list1"/>
    <dgm:cxn modelId="{ED197D9A-6C09-D248-9797-190D8F54A595}" type="presParOf" srcId="{40371E7F-6C98-1444-A745-9CAF72EE890B}" destId="{6E3A2CE1-2944-684F-BBC7-32FBBFFE97BC}" srcOrd="0" destOrd="0" presId="urn:microsoft.com/office/officeart/2005/8/layout/list1"/>
    <dgm:cxn modelId="{B36A0B2F-4194-9348-A317-B144C9C2354D}" type="presParOf" srcId="{40371E7F-6C98-1444-A745-9CAF72EE890B}" destId="{AFE974B6-7DD9-CA4D-B657-D006E5E33FD8}" srcOrd="1" destOrd="0" presId="urn:microsoft.com/office/officeart/2005/8/layout/list1"/>
    <dgm:cxn modelId="{7397051C-2C05-7B43-A583-25402A1ADA0C}" type="presParOf" srcId="{10B86DEC-1B34-4B4E-AC47-17D256E5F668}" destId="{723DB071-8F8B-8842-8389-941A477D2CE2}" srcOrd="1" destOrd="0" presId="urn:microsoft.com/office/officeart/2005/8/layout/list1"/>
    <dgm:cxn modelId="{18DB0FED-F7A9-284C-8064-6500365162FF}" type="presParOf" srcId="{10B86DEC-1B34-4B4E-AC47-17D256E5F668}" destId="{F04A2E84-E7CD-0445-B7FB-FB521EE68651}" srcOrd="2" destOrd="0" presId="urn:microsoft.com/office/officeart/2005/8/layout/list1"/>
    <dgm:cxn modelId="{5DD2545B-0B7D-574C-95BC-9567F4A3FC72}" type="presParOf" srcId="{10B86DEC-1B34-4B4E-AC47-17D256E5F668}" destId="{CEAA11A3-1E0D-4E45-A9A0-62D6B22E56E6}" srcOrd="3" destOrd="0" presId="urn:microsoft.com/office/officeart/2005/8/layout/list1"/>
    <dgm:cxn modelId="{A2A73816-D2EA-F949-B0F6-AC373464BAA3}" type="presParOf" srcId="{10B86DEC-1B34-4B4E-AC47-17D256E5F668}" destId="{021205AF-025D-C740-AACF-F30B3462D7E1}" srcOrd="4" destOrd="0" presId="urn:microsoft.com/office/officeart/2005/8/layout/list1"/>
    <dgm:cxn modelId="{1FF0B8D7-1322-FD4A-8A9F-45D825E6A768}" type="presParOf" srcId="{021205AF-025D-C740-AACF-F30B3462D7E1}" destId="{AFB48EB1-B417-F243-855C-5DA03062669C}" srcOrd="0" destOrd="0" presId="urn:microsoft.com/office/officeart/2005/8/layout/list1"/>
    <dgm:cxn modelId="{3503ADBF-4C0F-0745-A417-64AE8D536190}" type="presParOf" srcId="{021205AF-025D-C740-AACF-F30B3462D7E1}" destId="{A8C96432-B3AB-B24F-AE22-610AFD87886C}" srcOrd="1" destOrd="0" presId="urn:microsoft.com/office/officeart/2005/8/layout/list1"/>
    <dgm:cxn modelId="{4E969485-E28E-6448-8727-9FCCBC3A76D8}" type="presParOf" srcId="{10B86DEC-1B34-4B4E-AC47-17D256E5F668}" destId="{F3802A0B-D7B3-354B-97FD-BC0296547293}" srcOrd="5" destOrd="0" presId="urn:microsoft.com/office/officeart/2005/8/layout/list1"/>
    <dgm:cxn modelId="{435F7992-A86E-1B4C-9367-244190B7261F}" type="presParOf" srcId="{10B86DEC-1B34-4B4E-AC47-17D256E5F668}" destId="{2D66E585-33E5-8242-BEFF-57142C5F7D82}" srcOrd="6" destOrd="0" presId="urn:microsoft.com/office/officeart/2005/8/layout/list1"/>
    <dgm:cxn modelId="{01D5DB02-68C1-254A-B18A-6587986DA482}" type="presParOf" srcId="{10B86DEC-1B34-4B4E-AC47-17D256E5F668}" destId="{28D2CC7D-6108-7E4C-976D-42635CD36E59}" srcOrd="7" destOrd="0" presId="urn:microsoft.com/office/officeart/2005/8/layout/list1"/>
    <dgm:cxn modelId="{400ACA7A-CD4C-D748-B416-EDF38D01D1A7}" type="presParOf" srcId="{10B86DEC-1B34-4B4E-AC47-17D256E5F668}" destId="{EDF71B7F-D8AD-044C-8436-98E3308F4C8B}" srcOrd="8" destOrd="0" presId="urn:microsoft.com/office/officeart/2005/8/layout/list1"/>
    <dgm:cxn modelId="{1F02E5D7-11E5-614B-802A-CB5CE2110A77}" type="presParOf" srcId="{EDF71B7F-D8AD-044C-8436-98E3308F4C8B}" destId="{7C0AC5BB-D3FD-9A42-A8E1-2162AB6F4011}" srcOrd="0" destOrd="0" presId="urn:microsoft.com/office/officeart/2005/8/layout/list1"/>
    <dgm:cxn modelId="{C1EF0D5B-DD10-E94E-87E7-22F943D9D58F}" type="presParOf" srcId="{EDF71B7F-D8AD-044C-8436-98E3308F4C8B}" destId="{223EF634-8A26-384C-B214-23DC2CC2B5FC}" srcOrd="1" destOrd="0" presId="urn:microsoft.com/office/officeart/2005/8/layout/list1"/>
    <dgm:cxn modelId="{728555E4-086D-F645-BE3A-A93F0DC74B4E}" type="presParOf" srcId="{10B86DEC-1B34-4B4E-AC47-17D256E5F668}" destId="{F92608E9-0979-FF4E-AA68-BD2648AF00B8}" srcOrd="9" destOrd="0" presId="urn:microsoft.com/office/officeart/2005/8/layout/list1"/>
    <dgm:cxn modelId="{020D32ED-BE6D-AA47-B465-44109C33759F}" type="presParOf" srcId="{10B86DEC-1B34-4B4E-AC47-17D256E5F668}" destId="{47E37E1D-4847-1F4C-947D-68932ADCB7B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FF4747-140C-BD49-B80C-0331CD9CDF6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524780F-A19A-5A45-BB2A-9EAB90E3EE0C}">
      <dgm:prSet/>
      <dgm:spPr/>
      <dgm:t>
        <a:bodyPr/>
        <a:lstStyle/>
        <a:p>
          <a:r>
            <a:rPr lang="en-US" b="1" i="0" dirty="0"/>
            <a:t>Honeymoon</a:t>
          </a:r>
          <a:endParaRPr lang="es-CO" dirty="0"/>
        </a:p>
      </dgm:t>
    </dgm:pt>
    <dgm:pt modelId="{6C110703-9348-8841-95F9-4EE5EDC2C3F5}" type="parTrans" cxnId="{F690B7F4-CA5B-EF4F-BB14-84ADBBFB5275}">
      <dgm:prSet/>
      <dgm:spPr/>
      <dgm:t>
        <a:bodyPr/>
        <a:lstStyle/>
        <a:p>
          <a:endParaRPr lang="es-MX"/>
        </a:p>
      </dgm:t>
    </dgm:pt>
    <dgm:pt modelId="{599CB4FE-67AA-F848-A950-5EF1E44B3E3F}" type="sibTrans" cxnId="{F690B7F4-CA5B-EF4F-BB14-84ADBBFB5275}">
      <dgm:prSet/>
      <dgm:spPr/>
      <dgm:t>
        <a:bodyPr/>
        <a:lstStyle/>
        <a:p>
          <a:endParaRPr lang="es-MX"/>
        </a:p>
      </dgm:t>
    </dgm:pt>
    <dgm:pt modelId="{5CFF29B4-A9C6-CE4B-821D-60B35D500D17}">
      <dgm:prSet/>
      <dgm:spPr/>
      <dgm:t>
        <a:bodyPr/>
        <a:lstStyle/>
        <a:p>
          <a:r>
            <a:rPr lang="en-US" b="1" i="0" dirty="0"/>
            <a:t>Frustration</a:t>
          </a:r>
          <a:endParaRPr lang="es-CO" dirty="0"/>
        </a:p>
      </dgm:t>
    </dgm:pt>
    <dgm:pt modelId="{05D7AB3C-0C99-8446-AFD4-3DBE23ED928A}" type="parTrans" cxnId="{D35A3DEB-6898-5740-8E06-37D8AD1D6EAA}">
      <dgm:prSet/>
      <dgm:spPr/>
      <dgm:t>
        <a:bodyPr/>
        <a:lstStyle/>
        <a:p>
          <a:endParaRPr lang="es-MX"/>
        </a:p>
      </dgm:t>
    </dgm:pt>
    <dgm:pt modelId="{D1B64FDF-CAB2-0740-B346-09BC16386FD1}" type="sibTrans" cxnId="{D35A3DEB-6898-5740-8E06-37D8AD1D6EAA}">
      <dgm:prSet/>
      <dgm:spPr/>
      <dgm:t>
        <a:bodyPr/>
        <a:lstStyle/>
        <a:p>
          <a:endParaRPr lang="es-MX"/>
        </a:p>
      </dgm:t>
    </dgm:pt>
    <dgm:pt modelId="{03ED7D1A-7CDE-1F47-B38B-F4F5DDF506D9}">
      <dgm:prSet/>
      <dgm:spPr/>
      <dgm:t>
        <a:bodyPr/>
        <a:lstStyle/>
        <a:p>
          <a:r>
            <a:rPr lang="en-US" b="1" i="0" dirty="0"/>
            <a:t>Adjustment</a:t>
          </a:r>
          <a:endParaRPr lang="es-CO" dirty="0"/>
        </a:p>
      </dgm:t>
    </dgm:pt>
    <dgm:pt modelId="{BA2F8689-EB58-EF4F-87F4-BDF36B8DF185}" type="parTrans" cxnId="{4FCCEFE3-68D5-9340-AC7E-87664CCF5E01}">
      <dgm:prSet/>
      <dgm:spPr/>
      <dgm:t>
        <a:bodyPr/>
        <a:lstStyle/>
        <a:p>
          <a:endParaRPr lang="es-MX"/>
        </a:p>
      </dgm:t>
    </dgm:pt>
    <dgm:pt modelId="{5BA369A1-0861-854D-A4FE-D7CB9948A817}" type="sibTrans" cxnId="{4FCCEFE3-68D5-9340-AC7E-87664CCF5E01}">
      <dgm:prSet/>
      <dgm:spPr/>
      <dgm:t>
        <a:bodyPr/>
        <a:lstStyle/>
        <a:p>
          <a:endParaRPr lang="es-MX"/>
        </a:p>
      </dgm:t>
    </dgm:pt>
    <dgm:pt modelId="{85ABE516-56C5-E34C-A25D-9B45292AACEA}">
      <dgm:prSet/>
      <dgm:spPr/>
      <dgm:t>
        <a:bodyPr/>
        <a:lstStyle/>
        <a:p>
          <a:r>
            <a:rPr lang="en-US" b="1" i="0" dirty="0"/>
            <a:t>Acceptance</a:t>
          </a:r>
          <a:endParaRPr lang="es-CO" dirty="0"/>
        </a:p>
      </dgm:t>
    </dgm:pt>
    <dgm:pt modelId="{B2F027CE-B6A1-FE44-8DA8-1125AD6A1222}" type="parTrans" cxnId="{9CF1E02C-74F4-9C4C-9395-E3766DCCE757}">
      <dgm:prSet/>
      <dgm:spPr/>
      <dgm:t>
        <a:bodyPr/>
        <a:lstStyle/>
        <a:p>
          <a:endParaRPr lang="es-MX"/>
        </a:p>
      </dgm:t>
    </dgm:pt>
    <dgm:pt modelId="{02C8DA11-5DC2-604F-89A5-03C08A24E1A7}" type="sibTrans" cxnId="{9CF1E02C-74F4-9C4C-9395-E3766DCCE757}">
      <dgm:prSet/>
      <dgm:spPr/>
      <dgm:t>
        <a:bodyPr/>
        <a:lstStyle/>
        <a:p>
          <a:endParaRPr lang="es-MX"/>
        </a:p>
      </dgm:t>
    </dgm:pt>
    <dgm:pt modelId="{42D620DA-861D-BB4C-B93F-40A13F8FAB89}">
      <dgm:prSet/>
      <dgm:spPr/>
      <dgm:t>
        <a:bodyPr/>
        <a:lstStyle/>
        <a:p>
          <a:r>
            <a:rPr lang="en-US" b="0" i="0" dirty="0"/>
            <a:t>Overwhelmed and positive, excited about a new challenged, experiencing new things, food, people, language</a:t>
          </a:r>
          <a:endParaRPr lang="es-CO" dirty="0"/>
        </a:p>
      </dgm:t>
    </dgm:pt>
    <dgm:pt modelId="{500B3413-BD6D-B341-BDD4-4A083DD6C070}" type="parTrans" cxnId="{2888B055-99EB-224D-A4ED-A04D64D59854}">
      <dgm:prSet/>
      <dgm:spPr/>
      <dgm:t>
        <a:bodyPr/>
        <a:lstStyle/>
        <a:p>
          <a:endParaRPr lang="es-MX"/>
        </a:p>
      </dgm:t>
    </dgm:pt>
    <dgm:pt modelId="{EF7A6057-93F9-0A4D-B824-F14DE06B53DA}" type="sibTrans" cxnId="{2888B055-99EB-224D-A4ED-A04D64D59854}">
      <dgm:prSet/>
      <dgm:spPr/>
      <dgm:t>
        <a:bodyPr/>
        <a:lstStyle/>
        <a:p>
          <a:endParaRPr lang="es-MX"/>
        </a:p>
      </dgm:t>
    </dgm:pt>
    <dgm:pt modelId="{C62656E2-7D41-6940-A0F9-11F228A3A300}">
      <dgm:prSet/>
      <dgm:spPr/>
      <dgm:t>
        <a:bodyPr/>
        <a:lstStyle/>
        <a:p>
          <a:r>
            <a:rPr lang="en-US" b="0" i="0" dirty="0"/>
            <a:t>Feel fatigued from lack of understanding signs, gestures, language, communication styles, transportation systems</a:t>
          </a:r>
          <a:endParaRPr lang="es-CO" dirty="0"/>
        </a:p>
      </dgm:t>
    </dgm:pt>
    <dgm:pt modelId="{6FD943CC-E885-BC40-9378-B69C86ABC77F}" type="parTrans" cxnId="{5DA8120C-4C4F-FA45-900E-A61C2988029C}">
      <dgm:prSet/>
      <dgm:spPr/>
      <dgm:t>
        <a:bodyPr/>
        <a:lstStyle/>
        <a:p>
          <a:endParaRPr lang="es-MX"/>
        </a:p>
      </dgm:t>
    </dgm:pt>
    <dgm:pt modelId="{6CB962BD-DA2C-094B-8734-01BA7E36934F}" type="sibTrans" cxnId="{5DA8120C-4C4F-FA45-900E-A61C2988029C}">
      <dgm:prSet/>
      <dgm:spPr/>
      <dgm:t>
        <a:bodyPr/>
        <a:lstStyle/>
        <a:p>
          <a:endParaRPr lang="es-MX"/>
        </a:p>
      </dgm:t>
    </dgm:pt>
    <dgm:pt modelId="{C6E65FD6-3002-B842-8D0A-BD0DD0507717}">
      <dgm:prSet/>
      <dgm:spPr/>
      <dgm:t>
        <a:bodyPr/>
        <a:lstStyle/>
        <a:p>
          <a:r>
            <a:rPr lang="en-US" b="0" i="0" dirty="0"/>
            <a:t>Becoming familiar with the surroundings, more comfortable with people, culture, language, food</a:t>
          </a:r>
          <a:endParaRPr lang="es-CO" dirty="0"/>
        </a:p>
      </dgm:t>
    </dgm:pt>
    <dgm:pt modelId="{B88AD9F4-0CFE-194E-B2E1-0EE61BF172B7}" type="parTrans" cxnId="{1E0913F8-2DAE-A14F-8407-A2C770AD4CC1}">
      <dgm:prSet/>
      <dgm:spPr/>
      <dgm:t>
        <a:bodyPr/>
        <a:lstStyle/>
        <a:p>
          <a:endParaRPr lang="es-MX"/>
        </a:p>
      </dgm:t>
    </dgm:pt>
    <dgm:pt modelId="{1B7BA0C7-3FD4-3C40-992B-663B594ED057}" type="sibTrans" cxnId="{1E0913F8-2DAE-A14F-8407-A2C770AD4CC1}">
      <dgm:prSet/>
      <dgm:spPr/>
      <dgm:t>
        <a:bodyPr/>
        <a:lstStyle/>
        <a:p>
          <a:endParaRPr lang="es-MX"/>
        </a:p>
      </dgm:t>
    </dgm:pt>
    <dgm:pt modelId="{CFB6BB4D-6EBA-3A42-80DC-C509585D2B99}">
      <dgm:prSet/>
      <dgm:spPr/>
      <dgm:t>
        <a:bodyPr/>
        <a:lstStyle/>
        <a:p>
          <a:r>
            <a:rPr lang="en-US" b="0" i="0" dirty="0"/>
            <a:t>(some weeks to months), deal with frustrations and emotions, adapt, accept the new culture, functioning in a healthy way, find resources to cope, feel at ease and accepted by the new community</a:t>
          </a:r>
          <a:endParaRPr lang="es-CO" dirty="0"/>
        </a:p>
      </dgm:t>
    </dgm:pt>
    <dgm:pt modelId="{24B784A0-2060-2041-B63F-7674BA74E23C}" type="parTrans" cxnId="{CC54DC1F-3056-6B43-8A66-31A3D89D5EBB}">
      <dgm:prSet/>
      <dgm:spPr/>
      <dgm:t>
        <a:bodyPr/>
        <a:lstStyle/>
        <a:p>
          <a:endParaRPr lang="es-MX"/>
        </a:p>
      </dgm:t>
    </dgm:pt>
    <dgm:pt modelId="{B640254D-230F-8047-A7F0-20CFED2A3A48}" type="sibTrans" cxnId="{CC54DC1F-3056-6B43-8A66-31A3D89D5EBB}">
      <dgm:prSet/>
      <dgm:spPr/>
      <dgm:t>
        <a:bodyPr/>
        <a:lstStyle/>
        <a:p>
          <a:endParaRPr lang="es-MX"/>
        </a:p>
      </dgm:t>
    </dgm:pt>
    <dgm:pt modelId="{BAE9E74E-D0B1-7D4A-AFA8-9D777DC93D9F}" type="pres">
      <dgm:prSet presAssocID="{7CFF4747-140C-BD49-B80C-0331CD9CDF61}" presName="Name0" presStyleCnt="0">
        <dgm:presLayoutVars>
          <dgm:dir/>
          <dgm:animLvl val="lvl"/>
          <dgm:resizeHandles val="exact"/>
        </dgm:presLayoutVars>
      </dgm:prSet>
      <dgm:spPr/>
    </dgm:pt>
    <dgm:pt modelId="{2561DC3A-A922-9E46-9A01-0A01CE96C612}" type="pres">
      <dgm:prSet presAssocID="{E524780F-A19A-5A45-BB2A-9EAB90E3EE0C}" presName="composite" presStyleCnt="0"/>
      <dgm:spPr/>
    </dgm:pt>
    <dgm:pt modelId="{BB689984-1474-834F-8A8C-721150E73F89}" type="pres">
      <dgm:prSet presAssocID="{E524780F-A19A-5A45-BB2A-9EAB90E3EE0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ACE09E54-BCDF-AE40-9D2F-AF31DA8BDC3B}" type="pres">
      <dgm:prSet presAssocID="{E524780F-A19A-5A45-BB2A-9EAB90E3EE0C}" presName="desTx" presStyleLbl="alignAccFollowNode1" presStyleIdx="0" presStyleCnt="4">
        <dgm:presLayoutVars>
          <dgm:bulletEnabled val="1"/>
        </dgm:presLayoutVars>
      </dgm:prSet>
      <dgm:spPr/>
    </dgm:pt>
    <dgm:pt modelId="{E2A478E8-AC9F-B447-97DA-9D6D0B8EF525}" type="pres">
      <dgm:prSet presAssocID="{599CB4FE-67AA-F848-A950-5EF1E44B3E3F}" presName="space" presStyleCnt="0"/>
      <dgm:spPr/>
    </dgm:pt>
    <dgm:pt modelId="{A258CE76-E854-CC4D-8051-434582127572}" type="pres">
      <dgm:prSet presAssocID="{5CFF29B4-A9C6-CE4B-821D-60B35D500D17}" presName="composite" presStyleCnt="0"/>
      <dgm:spPr/>
    </dgm:pt>
    <dgm:pt modelId="{4E319D26-5C46-C24C-A995-AF991D70A2C5}" type="pres">
      <dgm:prSet presAssocID="{5CFF29B4-A9C6-CE4B-821D-60B35D500D1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5A6535FC-604A-494E-B84A-19B2DFEA3AA4}" type="pres">
      <dgm:prSet presAssocID="{5CFF29B4-A9C6-CE4B-821D-60B35D500D17}" presName="desTx" presStyleLbl="alignAccFollowNode1" presStyleIdx="1" presStyleCnt="4">
        <dgm:presLayoutVars>
          <dgm:bulletEnabled val="1"/>
        </dgm:presLayoutVars>
      </dgm:prSet>
      <dgm:spPr/>
    </dgm:pt>
    <dgm:pt modelId="{2D709778-FB70-3643-91E5-F5CEA472807F}" type="pres">
      <dgm:prSet presAssocID="{D1B64FDF-CAB2-0740-B346-09BC16386FD1}" presName="space" presStyleCnt="0"/>
      <dgm:spPr/>
    </dgm:pt>
    <dgm:pt modelId="{D858C3F7-831E-C14B-940E-007457CEE2A8}" type="pres">
      <dgm:prSet presAssocID="{03ED7D1A-7CDE-1F47-B38B-F4F5DDF506D9}" presName="composite" presStyleCnt="0"/>
      <dgm:spPr/>
    </dgm:pt>
    <dgm:pt modelId="{D2948737-75CD-6F44-B4B4-113A8807454F}" type="pres">
      <dgm:prSet presAssocID="{03ED7D1A-7CDE-1F47-B38B-F4F5DDF506D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5F29060F-1019-8F41-9344-DF9936195DF2}" type="pres">
      <dgm:prSet presAssocID="{03ED7D1A-7CDE-1F47-B38B-F4F5DDF506D9}" presName="desTx" presStyleLbl="alignAccFollowNode1" presStyleIdx="2" presStyleCnt="4">
        <dgm:presLayoutVars>
          <dgm:bulletEnabled val="1"/>
        </dgm:presLayoutVars>
      </dgm:prSet>
      <dgm:spPr/>
    </dgm:pt>
    <dgm:pt modelId="{BCEA4525-B717-9946-A734-C5A22D7C4BD2}" type="pres">
      <dgm:prSet presAssocID="{5BA369A1-0861-854D-A4FE-D7CB9948A817}" presName="space" presStyleCnt="0"/>
      <dgm:spPr/>
    </dgm:pt>
    <dgm:pt modelId="{D391B7F8-5DD3-1547-A17F-EED8109B5644}" type="pres">
      <dgm:prSet presAssocID="{85ABE516-56C5-E34C-A25D-9B45292AACEA}" presName="composite" presStyleCnt="0"/>
      <dgm:spPr/>
    </dgm:pt>
    <dgm:pt modelId="{6CFD7CF7-E927-624A-94D7-8762FB4ACCEA}" type="pres">
      <dgm:prSet presAssocID="{85ABE516-56C5-E34C-A25D-9B45292AACE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496003FD-07D8-974F-8ABF-846382C30272}" type="pres">
      <dgm:prSet presAssocID="{85ABE516-56C5-E34C-A25D-9B45292AACEA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5F12DF04-0DF7-EC4D-BB97-ACE41F02525C}" type="presOf" srcId="{7CFF4747-140C-BD49-B80C-0331CD9CDF61}" destId="{BAE9E74E-D0B1-7D4A-AFA8-9D777DC93D9F}" srcOrd="0" destOrd="0" presId="urn:microsoft.com/office/officeart/2005/8/layout/hList1"/>
    <dgm:cxn modelId="{5DA8120C-4C4F-FA45-900E-A61C2988029C}" srcId="{5CFF29B4-A9C6-CE4B-821D-60B35D500D17}" destId="{C62656E2-7D41-6940-A0F9-11F228A3A300}" srcOrd="0" destOrd="0" parTransId="{6FD943CC-E885-BC40-9378-B69C86ABC77F}" sibTransId="{6CB962BD-DA2C-094B-8734-01BA7E36934F}"/>
    <dgm:cxn modelId="{CC54DC1F-3056-6B43-8A66-31A3D89D5EBB}" srcId="{85ABE516-56C5-E34C-A25D-9B45292AACEA}" destId="{CFB6BB4D-6EBA-3A42-80DC-C509585D2B99}" srcOrd="0" destOrd="0" parTransId="{24B784A0-2060-2041-B63F-7674BA74E23C}" sibTransId="{B640254D-230F-8047-A7F0-20CFED2A3A48}"/>
    <dgm:cxn modelId="{9CF1E02C-74F4-9C4C-9395-E3766DCCE757}" srcId="{7CFF4747-140C-BD49-B80C-0331CD9CDF61}" destId="{85ABE516-56C5-E34C-A25D-9B45292AACEA}" srcOrd="3" destOrd="0" parTransId="{B2F027CE-B6A1-FE44-8DA8-1125AD6A1222}" sibTransId="{02C8DA11-5DC2-604F-89A5-03C08A24E1A7}"/>
    <dgm:cxn modelId="{98BCB42F-11E8-7240-A91F-7A7FED0FEC86}" type="presOf" srcId="{C6E65FD6-3002-B842-8D0A-BD0DD0507717}" destId="{5F29060F-1019-8F41-9344-DF9936195DF2}" srcOrd="0" destOrd="0" presId="urn:microsoft.com/office/officeart/2005/8/layout/hList1"/>
    <dgm:cxn modelId="{3AAAEE61-E1A0-084C-92D6-14C558FD86BF}" type="presOf" srcId="{42D620DA-861D-BB4C-B93F-40A13F8FAB89}" destId="{ACE09E54-BCDF-AE40-9D2F-AF31DA8BDC3B}" srcOrd="0" destOrd="0" presId="urn:microsoft.com/office/officeart/2005/8/layout/hList1"/>
    <dgm:cxn modelId="{2888B055-99EB-224D-A4ED-A04D64D59854}" srcId="{E524780F-A19A-5A45-BB2A-9EAB90E3EE0C}" destId="{42D620DA-861D-BB4C-B93F-40A13F8FAB89}" srcOrd="0" destOrd="0" parTransId="{500B3413-BD6D-B341-BDD4-4A083DD6C070}" sibTransId="{EF7A6057-93F9-0A4D-B824-F14DE06B53DA}"/>
    <dgm:cxn modelId="{EF68849E-4E83-E945-A431-09409D92024D}" type="presOf" srcId="{5CFF29B4-A9C6-CE4B-821D-60B35D500D17}" destId="{4E319D26-5C46-C24C-A995-AF991D70A2C5}" srcOrd="0" destOrd="0" presId="urn:microsoft.com/office/officeart/2005/8/layout/hList1"/>
    <dgm:cxn modelId="{E14AF8A0-F185-1D4C-BD5D-1B71F36DAFFC}" type="presOf" srcId="{03ED7D1A-7CDE-1F47-B38B-F4F5DDF506D9}" destId="{D2948737-75CD-6F44-B4B4-113A8807454F}" srcOrd="0" destOrd="0" presId="urn:microsoft.com/office/officeart/2005/8/layout/hList1"/>
    <dgm:cxn modelId="{9550FFC1-3A7E-0C4D-B3F4-75E8109E7AA7}" type="presOf" srcId="{85ABE516-56C5-E34C-A25D-9B45292AACEA}" destId="{6CFD7CF7-E927-624A-94D7-8762FB4ACCEA}" srcOrd="0" destOrd="0" presId="urn:microsoft.com/office/officeart/2005/8/layout/hList1"/>
    <dgm:cxn modelId="{F278F3D9-29DB-B14A-B64C-6C9D931EA84B}" type="presOf" srcId="{E524780F-A19A-5A45-BB2A-9EAB90E3EE0C}" destId="{BB689984-1474-834F-8A8C-721150E73F89}" srcOrd="0" destOrd="0" presId="urn:microsoft.com/office/officeart/2005/8/layout/hList1"/>
    <dgm:cxn modelId="{4FCCEFE3-68D5-9340-AC7E-87664CCF5E01}" srcId="{7CFF4747-140C-BD49-B80C-0331CD9CDF61}" destId="{03ED7D1A-7CDE-1F47-B38B-F4F5DDF506D9}" srcOrd="2" destOrd="0" parTransId="{BA2F8689-EB58-EF4F-87F4-BDF36B8DF185}" sibTransId="{5BA369A1-0861-854D-A4FE-D7CB9948A817}"/>
    <dgm:cxn modelId="{D35A3DEB-6898-5740-8E06-37D8AD1D6EAA}" srcId="{7CFF4747-140C-BD49-B80C-0331CD9CDF61}" destId="{5CFF29B4-A9C6-CE4B-821D-60B35D500D17}" srcOrd="1" destOrd="0" parTransId="{05D7AB3C-0C99-8446-AFD4-3DBE23ED928A}" sibTransId="{D1B64FDF-CAB2-0740-B346-09BC16386FD1}"/>
    <dgm:cxn modelId="{9D28EDEF-08B2-8B4E-A8EE-3729FA65039A}" type="presOf" srcId="{CFB6BB4D-6EBA-3A42-80DC-C509585D2B99}" destId="{496003FD-07D8-974F-8ABF-846382C30272}" srcOrd="0" destOrd="0" presId="urn:microsoft.com/office/officeart/2005/8/layout/hList1"/>
    <dgm:cxn modelId="{F690B7F4-CA5B-EF4F-BB14-84ADBBFB5275}" srcId="{7CFF4747-140C-BD49-B80C-0331CD9CDF61}" destId="{E524780F-A19A-5A45-BB2A-9EAB90E3EE0C}" srcOrd="0" destOrd="0" parTransId="{6C110703-9348-8841-95F9-4EE5EDC2C3F5}" sibTransId="{599CB4FE-67AA-F848-A950-5EF1E44B3E3F}"/>
    <dgm:cxn modelId="{107A8DF5-90B6-8242-A49C-9784F104FC2F}" type="presOf" srcId="{C62656E2-7D41-6940-A0F9-11F228A3A300}" destId="{5A6535FC-604A-494E-B84A-19B2DFEA3AA4}" srcOrd="0" destOrd="0" presId="urn:microsoft.com/office/officeart/2005/8/layout/hList1"/>
    <dgm:cxn modelId="{1E0913F8-2DAE-A14F-8407-A2C770AD4CC1}" srcId="{03ED7D1A-7CDE-1F47-B38B-F4F5DDF506D9}" destId="{C6E65FD6-3002-B842-8D0A-BD0DD0507717}" srcOrd="0" destOrd="0" parTransId="{B88AD9F4-0CFE-194E-B2E1-0EE61BF172B7}" sibTransId="{1B7BA0C7-3FD4-3C40-992B-663B594ED057}"/>
    <dgm:cxn modelId="{6409C614-683C-794A-93E7-E33A3C089262}" type="presParOf" srcId="{BAE9E74E-D0B1-7D4A-AFA8-9D777DC93D9F}" destId="{2561DC3A-A922-9E46-9A01-0A01CE96C612}" srcOrd="0" destOrd="0" presId="urn:microsoft.com/office/officeart/2005/8/layout/hList1"/>
    <dgm:cxn modelId="{BD5FD447-4D73-2646-9C19-4A309A23EA62}" type="presParOf" srcId="{2561DC3A-A922-9E46-9A01-0A01CE96C612}" destId="{BB689984-1474-834F-8A8C-721150E73F89}" srcOrd="0" destOrd="0" presId="urn:microsoft.com/office/officeart/2005/8/layout/hList1"/>
    <dgm:cxn modelId="{92E2D6B0-1F76-5F42-82F9-ECB16EF31E82}" type="presParOf" srcId="{2561DC3A-A922-9E46-9A01-0A01CE96C612}" destId="{ACE09E54-BCDF-AE40-9D2F-AF31DA8BDC3B}" srcOrd="1" destOrd="0" presId="urn:microsoft.com/office/officeart/2005/8/layout/hList1"/>
    <dgm:cxn modelId="{334B4325-97A4-264E-970E-BC26AF525650}" type="presParOf" srcId="{BAE9E74E-D0B1-7D4A-AFA8-9D777DC93D9F}" destId="{E2A478E8-AC9F-B447-97DA-9D6D0B8EF525}" srcOrd="1" destOrd="0" presId="urn:microsoft.com/office/officeart/2005/8/layout/hList1"/>
    <dgm:cxn modelId="{13EE11E5-C417-2445-9FD6-AA613608EC32}" type="presParOf" srcId="{BAE9E74E-D0B1-7D4A-AFA8-9D777DC93D9F}" destId="{A258CE76-E854-CC4D-8051-434582127572}" srcOrd="2" destOrd="0" presId="urn:microsoft.com/office/officeart/2005/8/layout/hList1"/>
    <dgm:cxn modelId="{9CD9E26A-858A-2947-A819-AB58C12B16AD}" type="presParOf" srcId="{A258CE76-E854-CC4D-8051-434582127572}" destId="{4E319D26-5C46-C24C-A995-AF991D70A2C5}" srcOrd="0" destOrd="0" presId="urn:microsoft.com/office/officeart/2005/8/layout/hList1"/>
    <dgm:cxn modelId="{1A184AD3-CBBB-2041-9999-9E7FB14D559A}" type="presParOf" srcId="{A258CE76-E854-CC4D-8051-434582127572}" destId="{5A6535FC-604A-494E-B84A-19B2DFEA3AA4}" srcOrd="1" destOrd="0" presId="urn:microsoft.com/office/officeart/2005/8/layout/hList1"/>
    <dgm:cxn modelId="{A59F1669-BF32-0F4F-AB9A-2CB72200AE27}" type="presParOf" srcId="{BAE9E74E-D0B1-7D4A-AFA8-9D777DC93D9F}" destId="{2D709778-FB70-3643-91E5-F5CEA472807F}" srcOrd="3" destOrd="0" presId="urn:microsoft.com/office/officeart/2005/8/layout/hList1"/>
    <dgm:cxn modelId="{816FE149-FF38-534D-849B-421B552BA9F2}" type="presParOf" srcId="{BAE9E74E-D0B1-7D4A-AFA8-9D777DC93D9F}" destId="{D858C3F7-831E-C14B-940E-007457CEE2A8}" srcOrd="4" destOrd="0" presId="urn:microsoft.com/office/officeart/2005/8/layout/hList1"/>
    <dgm:cxn modelId="{9CDB48BF-B953-CF4A-85F6-3C4E3A8CECA7}" type="presParOf" srcId="{D858C3F7-831E-C14B-940E-007457CEE2A8}" destId="{D2948737-75CD-6F44-B4B4-113A8807454F}" srcOrd="0" destOrd="0" presId="urn:microsoft.com/office/officeart/2005/8/layout/hList1"/>
    <dgm:cxn modelId="{C3932D0F-1490-7B41-BE22-3576E30B9684}" type="presParOf" srcId="{D858C3F7-831E-C14B-940E-007457CEE2A8}" destId="{5F29060F-1019-8F41-9344-DF9936195DF2}" srcOrd="1" destOrd="0" presId="urn:microsoft.com/office/officeart/2005/8/layout/hList1"/>
    <dgm:cxn modelId="{C527779B-C5F4-3F40-AD13-C67B3CF26C13}" type="presParOf" srcId="{BAE9E74E-D0B1-7D4A-AFA8-9D777DC93D9F}" destId="{BCEA4525-B717-9946-A734-C5A22D7C4BD2}" srcOrd="5" destOrd="0" presId="urn:microsoft.com/office/officeart/2005/8/layout/hList1"/>
    <dgm:cxn modelId="{AA1D60FA-6881-6342-8949-0E26C4E70272}" type="presParOf" srcId="{BAE9E74E-D0B1-7D4A-AFA8-9D777DC93D9F}" destId="{D391B7F8-5DD3-1547-A17F-EED8109B5644}" srcOrd="6" destOrd="0" presId="urn:microsoft.com/office/officeart/2005/8/layout/hList1"/>
    <dgm:cxn modelId="{B2624572-68D8-544B-BBD8-CE6837C52307}" type="presParOf" srcId="{D391B7F8-5DD3-1547-A17F-EED8109B5644}" destId="{6CFD7CF7-E927-624A-94D7-8762FB4ACCEA}" srcOrd="0" destOrd="0" presId="urn:microsoft.com/office/officeart/2005/8/layout/hList1"/>
    <dgm:cxn modelId="{8530E52E-AE51-3245-961E-37784A8936BF}" type="presParOf" srcId="{D391B7F8-5DD3-1547-A17F-EED8109B5644}" destId="{496003FD-07D8-974F-8ABF-846382C3027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C89C57-3717-B24E-9B94-93B286454F6C}" type="doc">
      <dgm:prSet loTypeId="urn:microsoft.com/office/officeart/2005/8/layout/vList2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CD726C70-7599-8144-BE9D-667D509963AB}">
      <dgm:prSet/>
      <dgm:spPr/>
      <dgm:t>
        <a:bodyPr/>
        <a:lstStyle/>
        <a:p>
          <a:r>
            <a:rPr lang="en-US" b="1" i="0" dirty="0"/>
            <a:t>Pre-departure training</a:t>
          </a:r>
          <a:endParaRPr lang="es-CO" dirty="0"/>
        </a:p>
      </dgm:t>
    </dgm:pt>
    <dgm:pt modelId="{ABEA89C9-867B-684B-AA72-814043F3A47C}" type="parTrans" cxnId="{C1022DC7-E038-5E40-82D1-ACC8E85A9543}">
      <dgm:prSet/>
      <dgm:spPr/>
      <dgm:t>
        <a:bodyPr/>
        <a:lstStyle/>
        <a:p>
          <a:endParaRPr lang="es-MX"/>
        </a:p>
      </dgm:t>
    </dgm:pt>
    <dgm:pt modelId="{FCC6FF38-BA06-7349-8C64-572859457A8E}" type="sibTrans" cxnId="{C1022DC7-E038-5E40-82D1-ACC8E85A9543}">
      <dgm:prSet/>
      <dgm:spPr/>
      <dgm:t>
        <a:bodyPr/>
        <a:lstStyle/>
        <a:p>
          <a:endParaRPr lang="es-MX"/>
        </a:p>
      </dgm:t>
    </dgm:pt>
    <dgm:pt modelId="{69352AA5-04DE-3B45-9FAC-5C2FD3BE941A}">
      <dgm:prSet/>
      <dgm:spPr/>
      <dgm:t>
        <a:bodyPr/>
        <a:lstStyle/>
        <a:p>
          <a:r>
            <a:rPr lang="en-US" b="1" i="0" dirty="0"/>
            <a:t>During Assignment</a:t>
          </a:r>
          <a:endParaRPr lang="es-CO" dirty="0"/>
        </a:p>
      </dgm:t>
    </dgm:pt>
    <dgm:pt modelId="{AF80CF8C-42E0-C448-A837-9E1B9D7AEB21}" type="parTrans" cxnId="{29DB7DE1-A877-BA4B-8687-3B00B42E20D2}">
      <dgm:prSet/>
      <dgm:spPr/>
      <dgm:t>
        <a:bodyPr/>
        <a:lstStyle/>
        <a:p>
          <a:endParaRPr lang="es-MX"/>
        </a:p>
      </dgm:t>
    </dgm:pt>
    <dgm:pt modelId="{9B351DED-FABE-0845-8444-F94CB3481D0C}" type="sibTrans" cxnId="{29DB7DE1-A877-BA4B-8687-3B00B42E20D2}">
      <dgm:prSet/>
      <dgm:spPr/>
      <dgm:t>
        <a:bodyPr/>
        <a:lstStyle/>
        <a:p>
          <a:endParaRPr lang="es-MX"/>
        </a:p>
      </dgm:t>
    </dgm:pt>
    <dgm:pt modelId="{980A2CCA-882E-7649-870B-8D8DD0D5AC95}">
      <dgm:prSet/>
      <dgm:spPr/>
      <dgm:t>
        <a:bodyPr/>
        <a:lstStyle/>
        <a:p>
          <a:r>
            <a:rPr lang="en-US" b="1" i="0" dirty="0"/>
            <a:t>Re-entry or returning</a:t>
          </a:r>
          <a:endParaRPr lang="es-CO" dirty="0"/>
        </a:p>
      </dgm:t>
    </dgm:pt>
    <dgm:pt modelId="{26FAC02C-63BF-E149-9C3B-882FA816A173}" type="parTrans" cxnId="{577D750F-A288-0A4E-980E-F1ECB4E29FCE}">
      <dgm:prSet/>
      <dgm:spPr/>
      <dgm:t>
        <a:bodyPr/>
        <a:lstStyle/>
        <a:p>
          <a:endParaRPr lang="es-MX"/>
        </a:p>
      </dgm:t>
    </dgm:pt>
    <dgm:pt modelId="{4C195505-1E8C-7147-BDC2-63E852C8AF51}" type="sibTrans" cxnId="{577D750F-A288-0A4E-980E-F1ECB4E29FCE}">
      <dgm:prSet/>
      <dgm:spPr/>
      <dgm:t>
        <a:bodyPr/>
        <a:lstStyle/>
        <a:p>
          <a:endParaRPr lang="es-MX"/>
        </a:p>
      </dgm:t>
    </dgm:pt>
    <dgm:pt modelId="{DE91FF06-0FF5-804A-AB0C-2006F042D56C}">
      <dgm:prSet/>
      <dgm:spPr/>
      <dgm:t>
        <a:bodyPr/>
        <a:lstStyle/>
        <a:p>
          <a:r>
            <a:rPr lang="en-US" b="0" i="0" dirty="0"/>
            <a:t>Helps teams adjust to new demands of working and living in a foreign country (eating habits, family life, etiquette, equality standards, education, dress codes, holidays, religion)</a:t>
          </a:r>
          <a:endParaRPr lang="es-CO" dirty="0"/>
        </a:p>
      </dgm:t>
    </dgm:pt>
    <dgm:pt modelId="{5FDC4550-7F67-364B-BE78-1F55EF99CD77}" type="parTrans" cxnId="{B59BC037-D199-D44E-A613-F0819EA3DB50}">
      <dgm:prSet/>
      <dgm:spPr/>
      <dgm:t>
        <a:bodyPr/>
        <a:lstStyle/>
        <a:p>
          <a:endParaRPr lang="es-MX"/>
        </a:p>
      </dgm:t>
    </dgm:pt>
    <dgm:pt modelId="{FEAA1201-2D9B-DE43-B914-4F98F669B69C}" type="sibTrans" cxnId="{B59BC037-D199-D44E-A613-F0819EA3DB50}">
      <dgm:prSet/>
      <dgm:spPr/>
      <dgm:t>
        <a:bodyPr/>
        <a:lstStyle/>
        <a:p>
          <a:endParaRPr lang="es-MX"/>
        </a:p>
      </dgm:t>
    </dgm:pt>
    <dgm:pt modelId="{DB6AE1B2-6469-5948-A238-E3D195034F81}">
      <dgm:prSet/>
      <dgm:spPr/>
      <dgm:t>
        <a:bodyPr/>
        <a:lstStyle/>
        <a:p>
          <a:r>
            <a:rPr lang="en-US" b="0" i="0" dirty="0"/>
            <a:t>Ongoing supports for individual development and team development, guidance, review of performance</a:t>
          </a:r>
          <a:endParaRPr lang="es-CO" dirty="0"/>
        </a:p>
      </dgm:t>
    </dgm:pt>
    <dgm:pt modelId="{777425F1-750E-2E46-AC07-24A80E67A7A1}" type="parTrans" cxnId="{F276AA23-C158-2245-A91E-3FA4A4BECEE0}">
      <dgm:prSet/>
      <dgm:spPr/>
      <dgm:t>
        <a:bodyPr/>
        <a:lstStyle/>
        <a:p>
          <a:endParaRPr lang="es-MX"/>
        </a:p>
      </dgm:t>
    </dgm:pt>
    <dgm:pt modelId="{78AFDCB1-8DC1-0D4A-8080-E8B59F0C9B83}" type="sibTrans" cxnId="{F276AA23-C158-2245-A91E-3FA4A4BECEE0}">
      <dgm:prSet/>
      <dgm:spPr/>
      <dgm:t>
        <a:bodyPr/>
        <a:lstStyle/>
        <a:p>
          <a:endParaRPr lang="es-MX"/>
        </a:p>
      </dgm:t>
    </dgm:pt>
    <dgm:pt modelId="{2673533E-28CE-F346-8913-7CC84EA3CA51}">
      <dgm:prSet/>
      <dgm:spPr/>
      <dgm:t>
        <a:bodyPr/>
        <a:lstStyle/>
        <a:p>
          <a:r>
            <a:rPr lang="en-US" b="0" i="0" dirty="0"/>
            <a:t>Often called “repatriates”, may experience culture shock returning to home country, help to prepare a re-patriation plan, debriefing sessions, reflection time, re-introduction to the organization, next steps</a:t>
          </a:r>
          <a:endParaRPr lang="es-CO" dirty="0"/>
        </a:p>
      </dgm:t>
    </dgm:pt>
    <dgm:pt modelId="{D0FD7ED6-45D0-CC44-9B43-6B13E7CA822C}" type="parTrans" cxnId="{9D616952-67AA-5448-BD5D-FD46A2647A2A}">
      <dgm:prSet/>
      <dgm:spPr/>
      <dgm:t>
        <a:bodyPr/>
        <a:lstStyle/>
        <a:p>
          <a:endParaRPr lang="es-MX"/>
        </a:p>
      </dgm:t>
    </dgm:pt>
    <dgm:pt modelId="{750A74DB-B2C6-6D4C-884B-7DED8E00AFA1}" type="sibTrans" cxnId="{9D616952-67AA-5448-BD5D-FD46A2647A2A}">
      <dgm:prSet/>
      <dgm:spPr/>
      <dgm:t>
        <a:bodyPr/>
        <a:lstStyle/>
        <a:p>
          <a:endParaRPr lang="es-MX"/>
        </a:p>
      </dgm:t>
    </dgm:pt>
    <dgm:pt modelId="{F29FB1F3-5DC4-BC46-9901-2BF55C474117}" type="pres">
      <dgm:prSet presAssocID="{54C89C57-3717-B24E-9B94-93B286454F6C}" presName="linear" presStyleCnt="0">
        <dgm:presLayoutVars>
          <dgm:animLvl val="lvl"/>
          <dgm:resizeHandles val="exact"/>
        </dgm:presLayoutVars>
      </dgm:prSet>
      <dgm:spPr/>
    </dgm:pt>
    <dgm:pt modelId="{5A44BB09-AD6B-AD4D-A03D-4A44B1B3CE06}" type="pres">
      <dgm:prSet presAssocID="{CD726C70-7599-8144-BE9D-667D509963A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36E7262-54F6-524E-B4A7-17015BF44F74}" type="pres">
      <dgm:prSet presAssocID="{CD726C70-7599-8144-BE9D-667D509963AB}" presName="childText" presStyleLbl="revTx" presStyleIdx="0" presStyleCnt="3">
        <dgm:presLayoutVars>
          <dgm:bulletEnabled val="1"/>
        </dgm:presLayoutVars>
      </dgm:prSet>
      <dgm:spPr/>
    </dgm:pt>
    <dgm:pt modelId="{92AADA8A-5FAA-7A4A-A64B-1C23FC9C82A0}" type="pres">
      <dgm:prSet presAssocID="{69352AA5-04DE-3B45-9FAC-5C2FD3BE94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78AC947-516C-EB49-B769-269A2723C6BB}" type="pres">
      <dgm:prSet presAssocID="{69352AA5-04DE-3B45-9FAC-5C2FD3BE941A}" presName="childText" presStyleLbl="revTx" presStyleIdx="1" presStyleCnt="3">
        <dgm:presLayoutVars>
          <dgm:bulletEnabled val="1"/>
        </dgm:presLayoutVars>
      </dgm:prSet>
      <dgm:spPr/>
    </dgm:pt>
    <dgm:pt modelId="{3B4E8748-0E4F-A240-8EA5-7101D739FE37}" type="pres">
      <dgm:prSet presAssocID="{980A2CCA-882E-7649-870B-8D8DD0D5AC9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A8EFD39-6C38-944E-B3D3-2FEEE40E2363}" type="pres">
      <dgm:prSet presAssocID="{980A2CCA-882E-7649-870B-8D8DD0D5AC95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77D750F-A288-0A4E-980E-F1ECB4E29FCE}" srcId="{54C89C57-3717-B24E-9B94-93B286454F6C}" destId="{980A2CCA-882E-7649-870B-8D8DD0D5AC95}" srcOrd="2" destOrd="0" parTransId="{26FAC02C-63BF-E149-9C3B-882FA816A173}" sibTransId="{4C195505-1E8C-7147-BDC2-63E852C8AF51}"/>
    <dgm:cxn modelId="{97E84E20-DEE8-6945-BC60-B8BE5CF4413C}" type="presOf" srcId="{54C89C57-3717-B24E-9B94-93B286454F6C}" destId="{F29FB1F3-5DC4-BC46-9901-2BF55C474117}" srcOrd="0" destOrd="0" presId="urn:microsoft.com/office/officeart/2005/8/layout/vList2"/>
    <dgm:cxn modelId="{F276AA23-C158-2245-A91E-3FA4A4BECEE0}" srcId="{69352AA5-04DE-3B45-9FAC-5C2FD3BE941A}" destId="{DB6AE1B2-6469-5948-A238-E3D195034F81}" srcOrd="0" destOrd="0" parTransId="{777425F1-750E-2E46-AC07-24A80E67A7A1}" sibTransId="{78AFDCB1-8DC1-0D4A-8080-E8B59F0C9B83}"/>
    <dgm:cxn modelId="{B59BC037-D199-D44E-A613-F0819EA3DB50}" srcId="{CD726C70-7599-8144-BE9D-667D509963AB}" destId="{DE91FF06-0FF5-804A-AB0C-2006F042D56C}" srcOrd="0" destOrd="0" parTransId="{5FDC4550-7F67-364B-BE78-1F55EF99CD77}" sibTransId="{FEAA1201-2D9B-DE43-B914-4F98F669B69C}"/>
    <dgm:cxn modelId="{D3DA1F6F-B43E-5241-8334-8484048978A3}" type="presOf" srcId="{980A2CCA-882E-7649-870B-8D8DD0D5AC95}" destId="{3B4E8748-0E4F-A240-8EA5-7101D739FE37}" srcOrd="0" destOrd="0" presId="urn:microsoft.com/office/officeart/2005/8/layout/vList2"/>
    <dgm:cxn modelId="{F9011652-365F-6A44-816C-71E43B567288}" type="presOf" srcId="{CD726C70-7599-8144-BE9D-667D509963AB}" destId="{5A44BB09-AD6B-AD4D-A03D-4A44B1B3CE06}" srcOrd="0" destOrd="0" presId="urn:microsoft.com/office/officeart/2005/8/layout/vList2"/>
    <dgm:cxn modelId="{9D616952-67AA-5448-BD5D-FD46A2647A2A}" srcId="{980A2CCA-882E-7649-870B-8D8DD0D5AC95}" destId="{2673533E-28CE-F346-8913-7CC84EA3CA51}" srcOrd="0" destOrd="0" parTransId="{D0FD7ED6-45D0-CC44-9B43-6B13E7CA822C}" sibTransId="{750A74DB-B2C6-6D4C-884B-7DED8E00AFA1}"/>
    <dgm:cxn modelId="{EA5C73B6-EE44-274A-B059-AF0096D9FEE6}" type="presOf" srcId="{DB6AE1B2-6469-5948-A238-E3D195034F81}" destId="{878AC947-516C-EB49-B769-269A2723C6BB}" srcOrd="0" destOrd="0" presId="urn:microsoft.com/office/officeart/2005/8/layout/vList2"/>
    <dgm:cxn modelId="{C1022DC7-E038-5E40-82D1-ACC8E85A9543}" srcId="{54C89C57-3717-B24E-9B94-93B286454F6C}" destId="{CD726C70-7599-8144-BE9D-667D509963AB}" srcOrd="0" destOrd="0" parTransId="{ABEA89C9-867B-684B-AA72-814043F3A47C}" sibTransId="{FCC6FF38-BA06-7349-8C64-572859457A8E}"/>
    <dgm:cxn modelId="{45DAEECC-0A6E-3B42-B64C-3FAE8A6CC568}" type="presOf" srcId="{69352AA5-04DE-3B45-9FAC-5C2FD3BE941A}" destId="{92AADA8A-5FAA-7A4A-A64B-1C23FC9C82A0}" srcOrd="0" destOrd="0" presId="urn:microsoft.com/office/officeart/2005/8/layout/vList2"/>
    <dgm:cxn modelId="{8926CDD5-75A7-A44C-A956-BD411EC46334}" type="presOf" srcId="{2673533E-28CE-F346-8913-7CC84EA3CA51}" destId="{3A8EFD39-6C38-944E-B3D3-2FEEE40E2363}" srcOrd="0" destOrd="0" presId="urn:microsoft.com/office/officeart/2005/8/layout/vList2"/>
    <dgm:cxn modelId="{29DB7DE1-A877-BA4B-8687-3B00B42E20D2}" srcId="{54C89C57-3717-B24E-9B94-93B286454F6C}" destId="{69352AA5-04DE-3B45-9FAC-5C2FD3BE941A}" srcOrd="1" destOrd="0" parTransId="{AF80CF8C-42E0-C448-A837-9E1B9D7AEB21}" sibTransId="{9B351DED-FABE-0845-8444-F94CB3481D0C}"/>
    <dgm:cxn modelId="{EFC95CF1-B771-CD4D-954B-C3E57010EA4B}" type="presOf" srcId="{DE91FF06-0FF5-804A-AB0C-2006F042D56C}" destId="{B36E7262-54F6-524E-B4A7-17015BF44F74}" srcOrd="0" destOrd="0" presId="urn:microsoft.com/office/officeart/2005/8/layout/vList2"/>
    <dgm:cxn modelId="{F9C7E183-89E8-264E-85CC-363D617D369C}" type="presParOf" srcId="{F29FB1F3-5DC4-BC46-9901-2BF55C474117}" destId="{5A44BB09-AD6B-AD4D-A03D-4A44B1B3CE06}" srcOrd="0" destOrd="0" presId="urn:microsoft.com/office/officeart/2005/8/layout/vList2"/>
    <dgm:cxn modelId="{15226D3E-0126-324D-A1CB-7DA3A914C7D7}" type="presParOf" srcId="{F29FB1F3-5DC4-BC46-9901-2BF55C474117}" destId="{B36E7262-54F6-524E-B4A7-17015BF44F74}" srcOrd="1" destOrd="0" presId="urn:microsoft.com/office/officeart/2005/8/layout/vList2"/>
    <dgm:cxn modelId="{32902402-3E68-9040-8EBF-37C59193B7E2}" type="presParOf" srcId="{F29FB1F3-5DC4-BC46-9901-2BF55C474117}" destId="{92AADA8A-5FAA-7A4A-A64B-1C23FC9C82A0}" srcOrd="2" destOrd="0" presId="urn:microsoft.com/office/officeart/2005/8/layout/vList2"/>
    <dgm:cxn modelId="{1DAAB306-1926-964F-97C0-D770CE77DED8}" type="presParOf" srcId="{F29FB1F3-5DC4-BC46-9901-2BF55C474117}" destId="{878AC947-516C-EB49-B769-269A2723C6BB}" srcOrd="3" destOrd="0" presId="urn:microsoft.com/office/officeart/2005/8/layout/vList2"/>
    <dgm:cxn modelId="{CD126C26-3756-634B-965B-2D2465EE81BA}" type="presParOf" srcId="{F29FB1F3-5DC4-BC46-9901-2BF55C474117}" destId="{3B4E8748-0E4F-A240-8EA5-7101D739FE37}" srcOrd="4" destOrd="0" presId="urn:microsoft.com/office/officeart/2005/8/layout/vList2"/>
    <dgm:cxn modelId="{B81E9B6B-11A7-F248-8354-1794DCA363C9}" type="presParOf" srcId="{F29FB1F3-5DC4-BC46-9901-2BF55C474117}" destId="{3A8EFD39-6C38-944E-B3D3-2FEEE40E236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E498C-1B1D-5745-B52B-CF25934BA9A2}">
      <dsp:nvSpPr>
        <dsp:cNvPr id="0" name=""/>
        <dsp:cNvSpPr/>
      </dsp:nvSpPr>
      <dsp:spPr>
        <a:xfrm>
          <a:off x="190340" y="790"/>
          <a:ext cx="1893004" cy="1135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900" kern="1200" dirty="0"/>
            <a:t>Culture diversity</a:t>
          </a:r>
          <a:endParaRPr lang="es-MX" sz="1900" kern="1200" dirty="0"/>
        </a:p>
      </dsp:txBody>
      <dsp:txXfrm>
        <a:off x="190340" y="790"/>
        <a:ext cx="1893004" cy="1135802"/>
      </dsp:txXfrm>
    </dsp:sp>
    <dsp:sp modelId="{2A6A83E1-182A-224C-A826-035D4D8C91D9}">
      <dsp:nvSpPr>
        <dsp:cNvPr id="0" name=""/>
        <dsp:cNvSpPr/>
      </dsp:nvSpPr>
      <dsp:spPr>
        <a:xfrm>
          <a:off x="2272645" y="790"/>
          <a:ext cx="1893004" cy="1135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Regulatory differences</a:t>
          </a:r>
        </a:p>
      </dsp:txBody>
      <dsp:txXfrm>
        <a:off x="2272645" y="790"/>
        <a:ext cx="1893004" cy="1135802"/>
      </dsp:txXfrm>
    </dsp:sp>
    <dsp:sp modelId="{F3B250C6-5FBE-824F-89EB-BCE49237A939}">
      <dsp:nvSpPr>
        <dsp:cNvPr id="0" name=""/>
        <dsp:cNvSpPr/>
      </dsp:nvSpPr>
      <dsp:spPr>
        <a:xfrm>
          <a:off x="4354950" y="790"/>
          <a:ext cx="1893004" cy="1135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Societal differences</a:t>
          </a:r>
          <a:endParaRPr lang="en-US" sz="1900" kern="1200" dirty="0"/>
        </a:p>
      </dsp:txBody>
      <dsp:txXfrm>
        <a:off x="4354950" y="790"/>
        <a:ext cx="1893004" cy="1135802"/>
      </dsp:txXfrm>
    </dsp:sp>
    <dsp:sp modelId="{CC38FEED-3696-7F44-82EB-19F596E250D6}">
      <dsp:nvSpPr>
        <dsp:cNvPr id="0" name=""/>
        <dsp:cNvSpPr/>
      </dsp:nvSpPr>
      <dsp:spPr>
        <a:xfrm>
          <a:off x="6437255" y="790"/>
          <a:ext cx="1893004" cy="1135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Geographical differences</a:t>
          </a:r>
        </a:p>
      </dsp:txBody>
      <dsp:txXfrm>
        <a:off x="6437255" y="790"/>
        <a:ext cx="1893004" cy="1135802"/>
      </dsp:txXfrm>
    </dsp:sp>
    <dsp:sp modelId="{3B40ABF4-2A8F-FF4C-830F-AF446FCBE7B4}">
      <dsp:nvSpPr>
        <dsp:cNvPr id="0" name=""/>
        <dsp:cNvSpPr/>
      </dsp:nvSpPr>
      <dsp:spPr>
        <a:xfrm>
          <a:off x="190340" y="1325893"/>
          <a:ext cx="1893004" cy="1135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Reporting and functional differences</a:t>
          </a:r>
        </a:p>
      </dsp:txBody>
      <dsp:txXfrm>
        <a:off x="190340" y="1325893"/>
        <a:ext cx="1893004" cy="1135802"/>
      </dsp:txXfrm>
    </dsp:sp>
    <dsp:sp modelId="{32A0C3CA-29A6-2F46-ADD5-2E599F8751B8}">
      <dsp:nvSpPr>
        <dsp:cNvPr id="0" name=""/>
        <dsp:cNvSpPr/>
      </dsp:nvSpPr>
      <dsp:spPr>
        <a:xfrm>
          <a:off x="2272645" y="1325893"/>
          <a:ext cx="1893004" cy="1135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Infrastructure differences</a:t>
          </a:r>
        </a:p>
      </dsp:txBody>
      <dsp:txXfrm>
        <a:off x="2272645" y="1325893"/>
        <a:ext cx="1893004" cy="1135802"/>
      </dsp:txXfrm>
    </dsp:sp>
    <dsp:sp modelId="{C15604AD-7ADC-C04B-BA6D-65CEB653E838}">
      <dsp:nvSpPr>
        <dsp:cNvPr id="0" name=""/>
        <dsp:cNvSpPr/>
      </dsp:nvSpPr>
      <dsp:spPr>
        <a:xfrm>
          <a:off x="4354950" y="1325893"/>
          <a:ext cx="1893004" cy="1135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Legal and political factors</a:t>
          </a:r>
          <a:endParaRPr lang="en-US" sz="1900" kern="1200" dirty="0"/>
        </a:p>
      </dsp:txBody>
      <dsp:txXfrm>
        <a:off x="4354950" y="1325893"/>
        <a:ext cx="1893004" cy="1135802"/>
      </dsp:txXfrm>
    </dsp:sp>
    <dsp:sp modelId="{1AB06511-CFD2-644F-B4C7-919533B74CBF}">
      <dsp:nvSpPr>
        <dsp:cNvPr id="0" name=""/>
        <dsp:cNvSpPr/>
      </dsp:nvSpPr>
      <dsp:spPr>
        <a:xfrm>
          <a:off x="6437255" y="1325893"/>
          <a:ext cx="1893004" cy="1135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Communication differences</a:t>
          </a:r>
        </a:p>
      </dsp:txBody>
      <dsp:txXfrm>
        <a:off x="6437255" y="1325893"/>
        <a:ext cx="1893004" cy="1135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A2E84-E7CD-0445-B7FB-FB521EE68651}">
      <dsp:nvSpPr>
        <dsp:cNvPr id="0" name=""/>
        <dsp:cNvSpPr/>
      </dsp:nvSpPr>
      <dsp:spPr>
        <a:xfrm>
          <a:off x="0" y="312547"/>
          <a:ext cx="7998086" cy="751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740" tIns="374904" rIns="62074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1" i="0" kern="1200" dirty="0"/>
            <a:t> </a:t>
          </a:r>
          <a:r>
            <a:rPr lang="en-CA" sz="1800" b="0" i="0" kern="1200" dirty="0"/>
            <a:t>Country where corporate headquarters is located</a:t>
          </a:r>
          <a:endParaRPr lang="es-CO" sz="1800" kern="1200" dirty="0"/>
        </a:p>
      </dsp:txBody>
      <dsp:txXfrm>
        <a:off x="0" y="312547"/>
        <a:ext cx="7998086" cy="751274"/>
      </dsp:txXfrm>
    </dsp:sp>
    <dsp:sp modelId="{AFE974B6-7DD9-CA4D-B657-D006E5E33FD8}">
      <dsp:nvSpPr>
        <dsp:cNvPr id="0" name=""/>
        <dsp:cNvSpPr/>
      </dsp:nvSpPr>
      <dsp:spPr>
        <a:xfrm>
          <a:off x="399904" y="46867"/>
          <a:ext cx="559866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16" tIns="0" rIns="2116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i="0" kern="1200" dirty="0"/>
            <a:t>Home Country and Home Country Nationals</a:t>
          </a:r>
          <a:endParaRPr lang="es-CO" sz="1800" kern="1200" dirty="0"/>
        </a:p>
      </dsp:txBody>
      <dsp:txXfrm>
        <a:off x="425843" y="72806"/>
        <a:ext cx="5546782" cy="479482"/>
      </dsp:txXfrm>
    </dsp:sp>
    <dsp:sp modelId="{2D66E585-33E5-8242-BEFF-57142C5F7D82}">
      <dsp:nvSpPr>
        <dsp:cNvPr id="0" name=""/>
        <dsp:cNvSpPr/>
      </dsp:nvSpPr>
      <dsp:spPr>
        <a:xfrm>
          <a:off x="0" y="1426702"/>
          <a:ext cx="7998086" cy="751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247601"/>
              <a:satOff val="5830"/>
              <a:lumOff val="-3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740" tIns="374904" rIns="62074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1" i="0" kern="1200" dirty="0"/>
            <a:t> </a:t>
          </a:r>
          <a:r>
            <a:rPr lang="en-CA" sz="1800" b="0" i="0" kern="1200" dirty="0"/>
            <a:t>A foreign country where the corporation invests</a:t>
          </a:r>
          <a:endParaRPr lang="es-CO" sz="1800" kern="1200" dirty="0"/>
        </a:p>
      </dsp:txBody>
      <dsp:txXfrm>
        <a:off x="0" y="1426702"/>
        <a:ext cx="7998086" cy="751274"/>
      </dsp:txXfrm>
    </dsp:sp>
    <dsp:sp modelId="{A8C96432-B3AB-B24F-AE22-610AFD87886C}">
      <dsp:nvSpPr>
        <dsp:cNvPr id="0" name=""/>
        <dsp:cNvSpPr/>
      </dsp:nvSpPr>
      <dsp:spPr>
        <a:xfrm>
          <a:off x="399904" y="1161022"/>
          <a:ext cx="5598660" cy="531360"/>
        </a:xfrm>
        <a:prstGeom prst="roundRect">
          <a:avLst/>
        </a:prstGeom>
        <a:solidFill>
          <a:schemeClr val="accent2">
            <a:hueOff val="3247601"/>
            <a:satOff val="5830"/>
            <a:lumOff val="-3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16" tIns="0" rIns="2116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i="0" kern="1200" dirty="0"/>
            <a:t>Host Country and Host Country Nationals</a:t>
          </a:r>
          <a:endParaRPr lang="es-CO" sz="1800" kern="1200" dirty="0"/>
        </a:p>
      </dsp:txBody>
      <dsp:txXfrm>
        <a:off x="425843" y="1186961"/>
        <a:ext cx="5546782" cy="479482"/>
      </dsp:txXfrm>
    </dsp:sp>
    <dsp:sp modelId="{47E37E1D-4847-1F4C-947D-68932ADCB7BA}">
      <dsp:nvSpPr>
        <dsp:cNvPr id="0" name=""/>
        <dsp:cNvSpPr/>
      </dsp:nvSpPr>
      <dsp:spPr>
        <a:xfrm>
          <a:off x="0" y="2540857"/>
          <a:ext cx="7998086" cy="751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6495201"/>
              <a:satOff val="11660"/>
              <a:lumOff val="-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740" tIns="374904" rIns="62074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Employees are not from the home country or the host country</a:t>
          </a:r>
          <a:endParaRPr lang="es-CO" sz="1800" kern="1200" dirty="0"/>
        </a:p>
      </dsp:txBody>
      <dsp:txXfrm>
        <a:off x="0" y="2540857"/>
        <a:ext cx="7998086" cy="751274"/>
      </dsp:txXfrm>
    </dsp:sp>
    <dsp:sp modelId="{223EF634-8A26-384C-B214-23DC2CC2B5FC}">
      <dsp:nvSpPr>
        <dsp:cNvPr id="0" name=""/>
        <dsp:cNvSpPr/>
      </dsp:nvSpPr>
      <dsp:spPr>
        <a:xfrm>
          <a:off x="399904" y="2275177"/>
          <a:ext cx="5598660" cy="531360"/>
        </a:xfrm>
        <a:prstGeom prst="roundRect">
          <a:avLst/>
        </a:prstGeom>
        <a:solidFill>
          <a:schemeClr val="accent2">
            <a:hueOff val="6495201"/>
            <a:satOff val="11660"/>
            <a:lumOff val="-68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16" tIns="0" rIns="2116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i="0" kern="1200" dirty="0"/>
            <a:t>Third Country National</a:t>
          </a:r>
          <a:endParaRPr lang="es-CO" sz="1800" kern="1200" dirty="0"/>
        </a:p>
      </dsp:txBody>
      <dsp:txXfrm>
        <a:off x="425843" y="2301116"/>
        <a:ext cx="5546782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689984-1474-834F-8A8C-721150E73F89}">
      <dsp:nvSpPr>
        <dsp:cNvPr id="0" name=""/>
        <dsp:cNvSpPr/>
      </dsp:nvSpPr>
      <dsp:spPr>
        <a:xfrm>
          <a:off x="3203" y="167585"/>
          <a:ext cx="192628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dirty="0"/>
            <a:t>Honeymoon</a:t>
          </a:r>
          <a:endParaRPr lang="es-CO" sz="1500" kern="1200" dirty="0"/>
        </a:p>
      </dsp:txBody>
      <dsp:txXfrm>
        <a:off x="3203" y="167585"/>
        <a:ext cx="1926287" cy="432000"/>
      </dsp:txXfrm>
    </dsp:sp>
    <dsp:sp modelId="{ACE09E54-BCDF-AE40-9D2F-AF31DA8BDC3B}">
      <dsp:nvSpPr>
        <dsp:cNvPr id="0" name=""/>
        <dsp:cNvSpPr/>
      </dsp:nvSpPr>
      <dsp:spPr>
        <a:xfrm>
          <a:off x="3203" y="599585"/>
          <a:ext cx="1926287" cy="25718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 dirty="0"/>
            <a:t>Overwhelmed and positive, excited about a new challenged, experiencing new things, food, people, language</a:t>
          </a:r>
          <a:endParaRPr lang="es-CO" sz="1500" kern="1200" dirty="0"/>
        </a:p>
      </dsp:txBody>
      <dsp:txXfrm>
        <a:off x="3203" y="599585"/>
        <a:ext cx="1926287" cy="2571829"/>
      </dsp:txXfrm>
    </dsp:sp>
    <dsp:sp modelId="{4E319D26-5C46-C24C-A995-AF991D70A2C5}">
      <dsp:nvSpPr>
        <dsp:cNvPr id="0" name=""/>
        <dsp:cNvSpPr/>
      </dsp:nvSpPr>
      <dsp:spPr>
        <a:xfrm>
          <a:off x="2199171" y="167585"/>
          <a:ext cx="192628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dirty="0"/>
            <a:t>Frustration</a:t>
          </a:r>
          <a:endParaRPr lang="es-CO" sz="1500" kern="1200" dirty="0"/>
        </a:p>
      </dsp:txBody>
      <dsp:txXfrm>
        <a:off x="2199171" y="167585"/>
        <a:ext cx="1926287" cy="432000"/>
      </dsp:txXfrm>
    </dsp:sp>
    <dsp:sp modelId="{5A6535FC-604A-494E-B84A-19B2DFEA3AA4}">
      <dsp:nvSpPr>
        <dsp:cNvPr id="0" name=""/>
        <dsp:cNvSpPr/>
      </dsp:nvSpPr>
      <dsp:spPr>
        <a:xfrm>
          <a:off x="2199171" y="599585"/>
          <a:ext cx="1926287" cy="25718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 dirty="0"/>
            <a:t>Feel fatigued from lack of understanding signs, gestures, language, communication styles, transportation systems</a:t>
          </a:r>
          <a:endParaRPr lang="es-CO" sz="1500" kern="1200" dirty="0"/>
        </a:p>
      </dsp:txBody>
      <dsp:txXfrm>
        <a:off x="2199171" y="599585"/>
        <a:ext cx="1926287" cy="2571829"/>
      </dsp:txXfrm>
    </dsp:sp>
    <dsp:sp modelId="{D2948737-75CD-6F44-B4B4-113A8807454F}">
      <dsp:nvSpPr>
        <dsp:cNvPr id="0" name=""/>
        <dsp:cNvSpPr/>
      </dsp:nvSpPr>
      <dsp:spPr>
        <a:xfrm>
          <a:off x="4395140" y="167585"/>
          <a:ext cx="192628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dirty="0"/>
            <a:t>Adjustment</a:t>
          </a:r>
          <a:endParaRPr lang="es-CO" sz="1500" kern="1200" dirty="0"/>
        </a:p>
      </dsp:txBody>
      <dsp:txXfrm>
        <a:off x="4395140" y="167585"/>
        <a:ext cx="1926287" cy="432000"/>
      </dsp:txXfrm>
    </dsp:sp>
    <dsp:sp modelId="{5F29060F-1019-8F41-9344-DF9936195DF2}">
      <dsp:nvSpPr>
        <dsp:cNvPr id="0" name=""/>
        <dsp:cNvSpPr/>
      </dsp:nvSpPr>
      <dsp:spPr>
        <a:xfrm>
          <a:off x="4395140" y="599585"/>
          <a:ext cx="1926287" cy="25718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 dirty="0"/>
            <a:t>Becoming familiar with the surroundings, more comfortable with people, culture, language, food</a:t>
          </a:r>
          <a:endParaRPr lang="es-CO" sz="1500" kern="1200" dirty="0"/>
        </a:p>
      </dsp:txBody>
      <dsp:txXfrm>
        <a:off x="4395140" y="599585"/>
        <a:ext cx="1926287" cy="2571829"/>
      </dsp:txXfrm>
    </dsp:sp>
    <dsp:sp modelId="{6CFD7CF7-E927-624A-94D7-8762FB4ACCEA}">
      <dsp:nvSpPr>
        <dsp:cNvPr id="0" name=""/>
        <dsp:cNvSpPr/>
      </dsp:nvSpPr>
      <dsp:spPr>
        <a:xfrm>
          <a:off x="6591108" y="167585"/>
          <a:ext cx="192628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dirty="0"/>
            <a:t>Acceptance</a:t>
          </a:r>
          <a:endParaRPr lang="es-CO" sz="1500" kern="1200" dirty="0"/>
        </a:p>
      </dsp:txBody>
      <dsp:txXfrm>
        <a:off x="6591108" y="167585"/>
        <a:ext cx="1926287" cy="432000"/>
      </dsp:txXfrm>
    </dsp:sp>
    <dsp:sp modelId="{496003FD-07D8-974F-8ABF-846382C30272}">
      <dsp:nvSpPr>
        <dsp:cNvPr id="0" name=""/>
        <dsp:cNvSpPr/>
      </dsp:nvSpPr>
      <dsp:spPr>
        <a:xfrm>
          <a:off x="6591108" y="599585"/>
          <a:ext cx="1926287" cy="25718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 dirty="0"/>
            <a:t>(some weeks to months), deal with frustrations and emotions, adapt, accept the new culture, functioning in a healthy way, find resources to cope, feel at ease and accepted by the new community</a:t>
          </a:r>
          <a:endParaRPr lang="es-CO" sz="1500" kern="1200" dirty="0"/>
        </a:p>
      </dsp:txBody>
      <dsp:txXfrm>
        <a:off x="6591108" y="599585"/>
        <a:ext cx="1926287" cy="25718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4BB09-AD6B-AD4D-A03D-4A44B1B3CE06}">
      <dsp:nvSpPr>
        <dsp:cNvPr id="0" name=""/>
        <dsp:cNvSpPr/>
      </dsp:nvSpPr>
      <dsp:spPr>
        <a:xfrm>
          <a:off x="0" y="166365"/>
          <a:ext cx="8520600" cy="444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dirty="0"/>
            <a:t>Pre-departure training</a:t>
          </a:r>
          <a:endParaRPr lang="es-CO" sz="1900" kern="1200" dirty="0"/>
        </a:p>
      </dsp:txBody>
      <dsp:txXfrm>
        <a:off x="21704" y="188069"/>
        <a:ext cx="8477192" cy="401192"/>
      </dsp:txXfrm>
    </dsp:sp>
    <dsp:sp modelId="{B36E7262-54F6-524E-B4A7-17015BF44F74}">
      <dsp:nvSpPr>
        <dsp:cNvPr id="0" name=""/>
        <dsp:cNvSpPr/>
      </dsp:nvSpPr>
      <dsp:spPr>
        <a:xfrm>
          <a:off x="0" y="610965"/>
          <a:ext cx="8520600" cy="44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i="0" kern="1200" dirty="0"/>
            <a:t>Helps teams adjust to new demands of working and living in a foreign country (eating habits, family life, etiquette, equality standards, education, dress codes, holidays, religion)</a:t>
          </a:r>
          <a:endParaRPr lang="es-CO" sz="1500" kern="1200" dirty="0"/>
        </a:p>
      </dsp:txBody>
      <dsp:txXfrm>
        <a:off x="0" y="610965"/>
        <a:ext cx="8520600" cy="442462"/>
      </dsp:txXfrm>
    </dsp:sp>
    <dsp:sp modelId="{92AADA8A-5FAA-7A4A-A64B-1C23FC9C82A0}">
      <dsp:nvSpPr>
        <dsp:cNvPr id="0" name=""/>
        <dsp:cNvSpPr/>
      </dsp:nvSpPr>
      <dsp:spPr>
        <a:xfrm>
          <a:off x="0" y="1053428"/>
          <a:ext cx="8520600" cy="444600"/>
        </a:xfrm>
        <a:prstGeom prst="roundRect">
          <a:avLst/>
        </a:prstGeom>
        <a:solidFill>
          <a:schemeClr val="accent2">
            <a:hueOff val="3247601"/>
            <a:satOff val="5830"/>
            <a:lumOff val="-3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dirty="0"/>
            <a:t>During Assignment</a:t>
          </a:r>
          <a:endParaRPr lang="es-CO" sz="1900" kern="1200" dirty="0"/>
        </a:p>
      </dsp:txBody>
      <dsp:txXfrm>
        <a:off x="21704" y="1075132"/>
        <a:ext cx="8477192" cy="401192"/>
      </dsp:txXfrm>
    </dsp:sp>
    <dsp:sp modelId="{878AC947-516C-EB49-B769-269A2723C6BB}">
      <dsp:nvSpPr>
        <dsp:cNvPr id="0" name=""/>
        <dsp:cNvSpPr/>
      </dsp:nvSpPr>
      <dsp:spPr>
        <a:xfrm>
          <a:off x="0" y="1498028"/>
          <a:ext cx="8520600" cy="44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i="0" kern="1200" dirty="0"/>
            <a:t>Ongoing supports for individual development and team development, guidance, review of performance</a:t>
          </a:r>
          <a:endParaRPr lang="es-CO" sz="1500" kern="1200" dirty="0"/>
        </a:p>
      </dsp:txBody>
      <dsp:txXfrm>
        <a:off x="0" y="1498028"/>
        <a:ext cx="8520600" cy="442462"/>
      </dsp:txXfrm>
    </dsp:sp>
    <dsp:sp modelId="{3B4E8748-0E4F-A240-8EA5-7101D739FE37}">
      <dsp:nvSpPr>
        <dsp:cNvPr id="0" name=""/>
        <dsp:cNvSpPr/>
      </dsp:nvSpPr>
      <dsp:spPr>
        <a:xfrm>
          <a:off x="0" y="1940490"/>
          <a:ext cx="8520600" cy="444600"/>
        </a:xfrm>
        <a:prstGeom prst="roundRect">
          <a:avLst/>
        </a:prstGeom>
        <a:solidFill>
          <a:schemeClr val="accent2">
            <a:hueOff val="6495201"/>
            <a:satOff val="11660"/>
            <a:lumOff val="-68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dirty="0"/>
            <a:t>Re-entry or returning</a:t>
          </a:r>
          <a:endParaRPr lang="es-CO" sz="1900" kern="1200" dirty="0"/>
        </a:p>
      </dsp:txBody>
      <dsp:txXfrm>
        <a:off x="21704" y="1962194"/>
        <a:ext cx="8477192" cy="401192"/>
      </dsp:txXfrm>
    </dsp:sp>
    <dsp:sp modelId="{3A8EFD39-6C38-944E-B3D3-2FEEE40E2363}">
      <dsp:nvSpPr>
        <dsp:cNvPr id="0" name=""/>
        <dsp:cNvSpPr/>
      </dsp:nvSpPr>
      <dsp:spPr>
        <a:xfrm>
          <a:off x="0" y="2385090"/>
          <a:ext cx="8520600" cy="64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i="0" kern="1200" dirty="0"/>
            <a:t>Often called “repatriates”, may experience culture shock returning to home country, help to prepare a re-patriation plan, debriefing sessions, reflection time, re-introduction to the organization, next steps</a:t>
          </a:r>
          <a:endParaRPr lang="es-CO" sz="1500" kern="1200" dirty="0"/>
        </a:p>
      </dsp:txBody>
      <dsp:txXfrm>
        <a:off x="0" y="2385090"/>
        <a:ext cx="8520600" cy="648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0338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50d83e615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50d83e615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50d83e615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50d83e615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50d83e615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50d83e615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256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0" y="4750519"/>
            <a:ext cx="9144000" cy="393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0" name="Google Shape;60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users/yuri_b-2216431/?utm_source=link-attribution&amp;utm_medium=referral&amp;utm_campaign=image&amp;utm_content=2401458" TargetMode="External"/><Relationship Id="rId2" Type="http://schemas.openxmlformats.org/officeDocument/2006/relationships/hyperlink" Target="https://pixabay.com/illustrations/map-of-the-world-background-paper-2401458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g"/><Relationship Id="rId4" Type="http://schemas.openxmlformats.org/officeDocument/2006/relationships/hyperlink" Target="https://pixabay.com/service/license-summary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latin typeface="+mj-lt"/>
                <a:ea typeface="Tahoma"/>
                <a:cs typeface="Tahoma"/>
                <a:sym typeface="Tahoma"/>
              </a:rPr>
              <a:t>Strategic Project Management: A Practical Introduction for HR Professionals</a:t>
            </a:r>
            <a:endParaRPr sz="3000" b="1" u="sng" dirty="0">
              <a:latin typeface="+mj-lt"/>
              <a:ea typeface="Tahoma"/>
              <a:cs typeface="Tahoma"/>
              <a:sym typeface="Tahoma"/>
            </a:endParaRPr>
          </a:p>
        </p:txBody>
      </p:sp>
      <p:sp>
        <p:nvSpPr>
          <p:cNvPr id="75" name="Google Shape;75;p13"/>
          <p:cNvSpPr txBox="1">
            <a:spLocks noGrp="1"/>
          </p:cNvSpPr>
          <p:nvPr>
            <p:ph type="subTitle" idx="1"/>
          </p:nvPr>
        </p:nvSpPr>
        <p:spPr>
          <a:xfrm>
            <a:off x="598088" y="2769088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2500" dirty="0">
                <a:latin typeface="+mn-lt"/>
                <a:ea typeface="Tahoma"/>
                <a:cs typeface="Tahoma"/>
                <a:sym typeface="Tahoma"/>
              </a:rPr>
              <a:t>Chapter 10: International Projects</a:t>
            </a:r>
            <a:endParaRPr sz="2500" dirty="0">
              <a:latin typeface="+mn-lt"/>
              <a:ea typeface="Tahoma"/>
              <a:cs typeface="Tahoma"/>
              <a:sym typeface="Tahoma"/>
            </a:endParaRPr>
          </a:p>
        </p:txBody>
      </p:sp>
      <p:grpSp>
        <p:nvGrpSpPr>
          <p:cNvPr id="2" name="Group 1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6062C8D7-224B-43F0-961A-744AB9D4AED9}"/>
              </a:ext>
            </a:extLst>
          </p:cNvPr>
          <p:cNvGrpSpPr/>
          <p:nvPr/>
        </p:nvGrpSpPr>
        <p:grpSpPr>
          <a:xfrm>
            <a:off x="598088" y="4514272"/>
            <a:ext cx="7947824" cy="444502"/>
            <a:chOff x="598088" y="4514272"/>
            <a:chExt cx="7947824" cy="444502"/>
          </a:xfrm>
        </p:grpSpPr>
        <p:pic>
          <p:nvPicPr>
            <p:cNvPr id="4" name="Google Shape;92;p23" descr="CC BY-NC-SA 4.0 License Logo">
              <a:extLst>
                <a:ext uri="{FF2B5EF4-FFF2-40B4-BE49-F238E27FC236}">
                  <a16:creationId xmlns:a16="http://schemas.microsoft.com/office/drawing/2014/main" id="{9C8C8945-068C-4988-8061-8FBB6A5A32A0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Google Shape;91;p23">
              <a:extLst>
                <a:ext uri="{FF2B5EF4-FFF2-40B4-BE49-F238E27FC236}">
                  <a16:creationId xmlns:a16="http://schemas.microsoft.com/office/drawing/2014/main" id="{3923A46C-86D9-4438-8E0E-372FAB5045D4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Unless otherwise noted, this work is licensed under a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</a:t>
              </a:r>
              <a:r>
                <a:rPr lang="en" sz="11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ommons 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</a:t>
              </a:r>
              <a:r>
                <a:rPr lang="en-US" sz="1100" b="0" i="0" u="none" strike="noStrike" cap="none" dirty="0" err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NonCommercial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-</a:t>
              </a:r>
              <a:r>
                <a:rPr lang="en-US" sz="1100" b="0" i="0" u="none" strike="noStrike" cap="none" dirty="0" err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ShareAlike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4.0 International (CC BY-NC-SA 4.0)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license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. Feel free to use, modify, reuse or redistribute </a:t>
              </a:r>
              <a:r>
                <a:rPr lang="en" sz="11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any portion of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this presentation.</a:t>
              </a:r>
              <a:endParaRPr sz="11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5853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44AD-1D21-690E-87D2-C0645B0D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j-lt"/>
              </a:rPr>
              <a:t>10.6 Culture Shock and Coping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2BE31-22B1-7E01-3C5C-9A47A8B09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29875"/>
            <a:ext cx="8208900" cy="3339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</a:rPr>
              <a:t>Culture Shock: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a feeling of uncertainty, being disoriented when a person is in an unfamiliar way of life in a different culture than their 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Culture Shock can be felt because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Food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Language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Greeting people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Getting around in a new 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Not following the local customs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Feelings of frustration, confusion, anxiety</a:t>
            </a:r>
          </a:p>
        </p:txBody>
      </p:sp>
    </p:spTree>
    <p:extLst>
      <p:ext uri="{BB962C8B-B14F-4D97-AF65-F5344CB8AC3E}">
        <p14:creationId xmlns:p14="http://schemas.microsoft.com/office/powerpoint/2010/main" val="3468426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44AD-1D21-690E-87D2-C0645B0D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j-lt"/>
              </a:rPr>
              <a:t>10.6 The 4 Phases of Culture Shock</a:t>
            </a:r>
          </a:p>
        </p:txBody>
      </p:sp>
      <p:graphicFrame>
        <p:nvGraphicFramePr>
          <p:cNvPr id="4" name="Diagrama 3" descr="Honeymoon:&#10;- Overwhelmed and positive, excited about a new challenged, experiencing new things, food, people, language&#10;Frustration:&#10;- Feel fatigued from lack of understanding signs, gestures, language, communication styles, transportation systems&#10;Adjustment:&#10;- Becoming familiar with the surroundings, more comfortable with people, culture, language, food&#10;Acceptance:&#10;- (some weeks to months), deal with frustrations and emotions, adapt, accept the new culture, functioning in a healthy way, find resources to cope, feel at ease and accepted by the new community&#10;">
            <a:extLst>
              <a:ext uri="{FF2B5EF4-FFF2-40B4-BE49-F238E27FC236}">
                <a16:creationId xmlns:a16="http://schemas.microsoft.com/office/drawing/2014/main" id="{17263476-FD61-13B0-B60C-7842AD9E9A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796469"/>
              </p:ext>
            </p:extLst>
          </p:nvPr>
        </p:nvGraphicFramePr>
        <p:xfrm>
          <a:off x="311700" y="1229875"/>
          <a:ext cx="8520600" cy="333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887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57F7-6456-183A-6836-54E029E70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j-lt"/>
              </a:rPr>
              <a:t>10.6 Dealing with Culture Shock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2DB40-ECDF-4400-CAE0-61F81093D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29875"/>
            <a:ext cx="8208900" cy="3339000"/>
          </a:xfrm>
        </p:spPr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+mn-lt"/>
              </a:rPr>
              <a:t>Human Resources is engaged in many different coping strategies when dealing with the project team abroad: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Explain to the team they will experience Culture Shock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Help the team to modify their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behaviour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Lower team’s expectations of “fitting in” too soon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Train the team in the culture of the foreign country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Encourage setting priorities and “small steps”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Assure the team they may not perform as efficiently in the host country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Help team to manage stress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Provide ongoing support while team is abroad</a:t>
            </a:r>
          </a:p>
        </p:txBody>
      </p:sp>
    </p:spTree>
    <p:extLst>
      <p:ext uri="{BB962C8B-B14F-4D97-AF65-F5344CB8AC3E}">
        <p14:creationId xmlns:p14="http://schemas.microsoft.com/office/powerpoint/2010/main" val="342987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44AD-1D21-690E-87D2-C0645B0D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j-lt"/>
              </a:rPr>
              <a:t>10.7 Training International Project Teams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2BE31-22B1-7E01-3C5C-9A47A8B09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29875"/>
            <a:ext cx="8208900" cy="3339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International project teams are a huge cost to organizations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Length of training is dependent on how long the project will take to complete ie. 2 months-simple cultural training, 2 years-extensive and in-depth cultural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</a:rPr>
              <a:t>Cultural Fluency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: degree of understanding and interaction required with people from different cultures and backgrounds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Another consideration related to training is how different the host country is from the home country ie. Canada to Australia, Canada to China</a:t>
            </a:r>
          </a:p>
        </p:txBody>
      </p:sp>
    </p:spTree>
    <p:extLst>
      <p:ext uri="{BB962C8B-B14F-4D97-AF65-F5344CB8AC3E}">
        <p14:creationId xmlns:p14="http://schemas.microsoft.com/office/powerpoint/2010/main" val="4119587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44AD-1D21-690E-87D2-C0645B0D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b="1" dirty="0">
                <a:latin typeface="+mj-lt"/>
              </a:rPr>
              <a:t>10.7 Types</a:t>
            </a:r>
            <a:r>
              <a:rPr lang="en-US" b="1" dirty="0"/>
              <a:t> of Training for International Project Teams</a:t>
            </a:r>
          </a:p>
        </p:txBody>
      </p:sp>
      <p:graphicFrame>
        <p:nvGraphicFramePr>
          <p:cNvPr id="4" name="Diagrama 3" descr="Pre-departure training:&#10;•Helps teams adjust to new demands of working and living in a foreign country (eating habits, family life, etiquette, equality standards, education, dress codes, holidays, religion)&#10;During Assignment:&#10;•Ongoing supports for individual development and team development, guidance, review of performance&#10;Re-entry or returning:&#10;•Often called “repatriates”, may experience culture shock returning to home country, help to prepare a re-patriation plan, debriefing sessions, reflection time, re-introduction to the organization, next steps&#10;">
            <a:extLst>
              <a:ext uri="{FF2B5EF4-FFF2-40B4-BE49-F238E27FC236}">
                <a16:creationId xmlns:a16="http://schemas.microsoft.com/office/drawing/2014/main" id="{7B513666-5394-24CA-7A1D-102E9B1841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5533968"/>
              </p:ext>
            </p:extLst>
          </p:nvPr>
        </p:nvGraphicFramePr>
        <p:xfrm>
          <a:off x="311700" y="1447799"/>
          <a:ext cx="8520600" cy="320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5503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44AD-1D21-690E-87D2-C0645B0D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j-lt"/>
              </a:rPr>
              <a:t>10.7 Fundamental Logistics for Project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2BE31-22B1-7E01-3C5C-9A47A8B09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29875"/>
            <a:ext cx="8208900" cy="3339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Relocation to home, new home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Financial and tax assistance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Help to establish social and professional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Career counselling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Reverse culture shock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Finding schools for children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Workshops to discuss organization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Stress management training</a:t>
            </a:r>
          </a:p>
        </p:txBody>
      </p:sp>
    </p:spTree>
    <p:extLst>
      <p:ext uri="{BB962C8B-B14F-4D97-AF65-F5344CB8AC3E}">
        <p14:creationId xmlns:p14="http://schemas.microsoft.com/office/powerpoint/2010/main" val="256640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>
            <a:off x="311700" y="170775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b="1" dirty="0">
                <a:latin typeface="Arial"/>
                <a:ea typeface="Arial"/>
                <a:cs typeface="Arial"/>
                <a:sym typeface="Arial"/>
              </a:rPr>
              <a:t>10.1 Learning Outcomes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1"/>
          </p:nvPr>
        </p:nvSpPr>
        <p:spPr>
          <a:xfrm>
            <a:off x="311700" y="991225"/>
            <a:ext cx="8196000" cy="35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By the end of this chapter you should be able to: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>
              <a:buFont typeface="+mj-lt"/>
              <a:buAutoNum type="arabicPeriod"/>
            </a:pPr>
            <a:r>
              <a:rPr lang="en-CA" dirty="0">
                <a:solidFill>
                  <a:srgbClr val="000000"/>
                </a:solidFill>
                <a:effectLst/>
                <a:latin typeface="+mn-lt"/>
              </a:rPr>
              <a:t>Apply </a:t>
            </a:r>
            <a:r>
              <a:rPr lang="en-CA" dirty="0">
                <a:solidFill>
                  <a:srgbClr val="000000"/>
                </a:solidFill>
                <a:latin typeface="+mn-lt"/>
              </a:rPr>
              <a:t>the factors of the environment affecting project management at an international level through case studies.</a:t>
            </a:r>
          </a:p>
          <a:p>
            <a:pPr>
              <a:buFont typeface="+mj-lt"/>
              <a:buAutoNum type="arabicPeriod"/>
            </a:pPr>
            <a:r>
              <a:rPr lang="en-CA" dirty="0">
                <a:solidFill>
                  <a:srgbClr val="000000"/>
                </a:solidFill>
                <a:latin typeface="+mn-lt"/>
              </a:rPr>
              <a:t>Describe how organizations select international projects and teams.</a:t>
            </a:r>
          </a:p>
          <a:p>
            <a:pPr>
              <a:buFont typeface="+mj-lt"/>
              <a:buAutoNum type="arabicPeriod"/>
            </a:pPr>
            <a:r>
              <a:rPr lang="en-CA" dirty="0">
                <a:solidFill>
                  <a:srgbClr val="000000"/>
                </a:solidFill>
                <a:latin typeface="+mn-lt"/>
              </a:rPr>
              <a:t>Choose cross-cultural issues of international projects related to specific international projects.</a:t>
            </a:r>
          </a:p>
          <a:p>
            <a:pPr>
              <a:buFont typeface="+mj-lt"/>
              <a:buAutoNum type="arabicPeriod"/>
            </a:pPr>
            <a:r>
              <a:rPr lang="en-CA" dirty="0">
                <a:solidFill>
                  <a:srgbClr val="000000"/>
                </a:solidFill>
                <a:latin typeface="+mn-lt"/>
              </a:rPr>
              <a:t>Define cultural shock and how to manage it with international employees.</a:t>
            </a:r>
          </a:p>
          <a:p>
            <a:pPr>
              <a:buFont typeface="+mj-lt"/>
              <a:buAutoNum type="arabicPeriod"/>
            </a:pPr>
            <a:r>
              <a:rPr lang="en-CA" dirty="0">
                <a:solidFill>
                  <a:srgbClr val="000000"/>
                </a:solidFill>
                <a:latin typeface="+mn-lt"/>
              </a:rPr>
              <a:t>Explain how human resources helps employees get ready for international projects through training.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990"/>
            </a:pP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10.2 Environmental Factors in Projects</a:t>
            </a:r>
            <a:br>
              <a:rPr lang="en-CA" b="1" dirty="0">
                <a:latin typeface="Arial"/>
                <a:ea typeface="Arial"/>
                <a:cs typeface="Arial"/>
                <a:sym typeface="Arial"/>
              </a:rPr>
            </a:b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2D001C-8449-D9DA-15F0-9C20DC39E838}"/>
              </a:ext>
            </a:extLst>
          </p:cNvPr>
          <p:cNvSpPr txBox="1"/>
          <p:nvPr/>
        </p:nvSpPr>
        <p:spPr>
          <a:xfrm>
            <a:off x="400050" y="1085420"/>
            <a:ext cx="812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International projects are different from domestic projects because of: </a:t>
            </a:r>
          </a:p>
        </p:txBody>
      </p:sp>
      <p:graphicFrame>
        <p:nvGraphicFramePr>
          <p:cNvPr id="5" name="Diagrama 4" descr="- Culture diversity&#10;- Regulatory differences&#10;- Societal differences&#10;- Geographical differences&#10;- Reporting and functional differences&#10;- Infrastructure differences&#10;- Legal and political factors&#10;- Communication differences&#10;">
            <a:extLst>
              <a:ext uri="{FF2B5EF4-FFF2-40B4-BE49-F238E27FC236}">
                <a16:creationId xmlns:a16="http://schemas.microsoft.com/office/drawing/2014/main" id="{019E86E2-3DD9-DB1E-C637-70D14B420C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754206"/>
              </p:ext>
            </p:extLst>
          </p:nvPr>
        </p:nvGraphicFramePr>
        <p:xfrm>
          <a:off x="400050" y="1743753"/>
          <a:ext cx="8520600" cy="246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7003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10.2 Defining the Countries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Diagrama 1" descr="Home Country and Home Country Nationals:&#10;- Country where corporate headquarters is located&#10;Host Country and Host Country Nationals:&#10;- A foreign country where the corporation invests&#10;Third Country National:&#10;- Employees are not from the home country or the host country&#10;">
            <a:extLst>
              <a:ext uri="{FF2B5EF4-FFF2-40B4-BE49-F238E27FC236}">
                <a16:creationId xmlns:a16="http://schemas.microsoft.com/office/drawing/2014/main" id="{3FEA78FB-DB08-CAC7-53C6-D9DCE41D8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1494092"/>
              </p:ext>
            </p:extLst>
          </p:nvPr>
        </p:nvGraphicFramePr>
        <p:xfrm>
          <a:off x="522514" y="1229875"/>
          <a:ext cx="7998086" cy="333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781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44AD-1D21-690E-87D2-C0645B0D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j-lt"/>
              </a:rPr>
              <a:t>10.2 Environmental Factors Affecting International 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2BE31-22B1-7E01-3C5C-9A47A8B09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494063"/>
            <a:ext cx="3567281" cy="3074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Legal and Political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Economic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Security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Geography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Culture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Infrastructure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B84A3B-C68B-783F-33DB-65C3C4AA8C3E}"/>
              </a:ext>
            </a:extLst>
          </p:cNvPr>
          <p:cNvSpPr txBox="1"/>
          <p:nvPr/>
        </p:nvSpPr>
        <p:spPr>
          <a:xfrm>
            <a:off x="4376954" y="4159024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000" b="0" i="1" dirty="0">
                <a:solidFill>
                  <a:srgbClr val="191B26"/>
                </a:solidFill>
                <a:effectLst/>
                <a:latin typeface="+mn-lt"/>
                <a:hlinkClick r:id="rId2"/>
              </a:rPr>
              <a:t>Image</a:t>
            </a:r>
            <a:r>
              <a:rPr lang="en-CA" sz="1000" b="0" i="1" dirty="0">
                <a:solidFill>
                  <a:srgbClr val="191B26"/>
                </a:solidFill>
                <a:effectLst/>
                <a:latin typeface="+mn-lt"/>
              </a:rPr>
              <a:t> by </a:t>
            </a:r>
            <a:r>
              <a:rPr lang="en-CA" sz="1000" b="0" i="1" u="sng" dirty="0">
                <a:solidFill>
                  <a:srgbClr val="191B26"/>
                </a:solidFill>
                <a:effectLst/>
                <a:latin typeface="+mn-lt"/>
                <a:hlinkClick r:id="rId3"/>
              </a:rPr>
              <a:t>Yuri</a:t>
            </a:r>
            <a:r>
              <a:rPr lang="en-CA" sz="1000" i="1" u="sng" dirty="0">
                <a:solidFill>
                  <a:srgbClr val="191B26"/>
                </a:solidFill>
                <a:latin typeface="+mn-lt"/>
              </a:rPr>
              <a:t>,</a:t>
            </a:r>
            <a:r>
              <a:rPr lang="en-CA" sz="1000" b="0" i="1" dirty="0">
                <a:solidFill>
                  <a:srgbClr val="191B26"/>
                </a:solidFill>
                <a:effectLst/>
                <a:latin typeface="+mn-lt"/>
              </a:rPr>
              <a:t> </a:t>
            </a:r>
            <a:r>
              <a:rPr lang="en-CA" sz="1000" b="0" i="1" u="sng" dirty="0">
                <a:solidFill>
                  <a:srgbClr val="191B26"/>
                </a:solidFill>
                <a:effectLst/>
                <a:latin typeface="+mn-lt"/>
                <a:hlinkClick r:id="rId4"/>
              </a:rPr>
              <a:t>Pixabay License</a:t>
            </a:r>
            <a:endParaRPr lang="en-CA" sz="800" i="1" dirty="0">
              <a:latin typeface="+mn-l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A4FA273-8C73-FC15-65D8-7DB2B2E5C1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3609" y="1494063"/>
            <a:ext cx="4338691" cy="259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05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44AD-1D21-690E-87D2-C0645B0D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j-lt"/>
              </a:rPr>
              <a:t>10.3 Selection of 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2BE31-22B1-7E01-3C5C-9A47A8B09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556" y="1229875"/>
            <a:ext cx="8145043" cy="3339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Stakeholders need to weigh the environmental factors when selecting international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If the Project Manager and team are already hired, they would be involved in this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The environmental factors are the criteria for the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Each criterion is weighted based on the risk factor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The scores are assigned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The organization would decide of low, medium, high risk</a:t>
            </a:r>
          </a:p>
        </p:txBody>
      </p:sp>
    </p:spTree>
    <p:extLst>
      <p:ext uri="{BB962C8B-B14F-4D97-AF65-F5344CB8AC3E}">
        <p14:creationId xmlns:p14="http://schemas.microsoft.com/office/powerpoint/2010/main" val="416026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44AD-1D21-690E-87D2-C0645B0D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j-lt"/>
              </a:rPr>
              <a:t>10.4 Selection of Employees (Expatriates)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2BE31-22B1-7E01-3C5C-9A47A8B09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556" y="1229875"/>
            <a:ext cx="8145043" cy="3339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The project team needs to have the skills and experience necessary for an international project, if not, the costs are high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HR develops special screening processes to ensure the team and project are successful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The expatriates (expats) are the employees who leave their home country to work in a host country</a:t>
            </a:r>
          </a:p>
        </p:txBody>
      </p:sp>
    </p:spTree>
    <p:extLst>
      <p:ext uri="{BB962C8B-B14F-4D97-AF65-F5344CB8AC3E}">
        <p14:creationId xmlns:p14="http://schemas.microsoft.com/office/powerpoint/2010/main" val="72815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44AD-1D21-690E-87D2-C0645B0D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j-lt"/>
              </a:rPr>
              <a:t>10.4 Selection of Expatriates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2BE31-22B1-7E01-3C5C-9A47A8B09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29875"/>
            <a:ext cx="8208899" cy="333900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Prior experience with international projects, where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Prior overseas travel, where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Good health (emotionally, physically, mentally)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Speak/understand foreign country’s language, where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Connection to foreign country through heritage, where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Technical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Soft skills: psychological readiness, ability to provide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Competence: cross-cultural abilities to adapt in new surroundings, empathy, diplomacy, good attitude, flexible, open minded about different cultures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Ability to adjust to foreign country </a:t>
            </a:r>
          </a:p>
        </p:txBody>
      </p:sp>
    </p:spTree>
    <p:extLst>
      <p:ext uri="{BB962C8B-B14F-4D97-AF65-F5344CB8AC3E}">
        <p14:creationId xmlns:p14="http://schemas.microsoft.com/office/powerpoint/2010/main" val="223599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44AD-1D21-690E-87D2-C0645B0D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j-lt"/>
              </a:rPr>
              <a:t>10.5 A Look at Cross-cultural Conditions and Human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2BE31-22B1-7E01-3C5C-9A47A8B09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458685"/>
            <a:ext cx="8208900" cy="31101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Culture affects all aspect of life within a specific population that includes values, beliefs, norms of the society, customs, dress, manners, rituals religions, language spoken/written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Human Resources needs to study and understand a country’s culture to train or impart the information to the expatriates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HR can serve as a sounding board to the team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Preparing expatriates for a foreign country is critical to the international project</a:t>
            </a:r>
          </a:p>
        </p:txBody>
      </p:sp>
    </p:spTree>
    <p:extLst>
      <p:ext uri="{BB962C8B-B14F-4D97-AF65-F5344CB8AC3E}">
        <p14:creationId xmlns:p14="http://schemas.microsoft.com/office/powerpoint/2010/main" val="1358699897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1007</Words>
  <Application>Microsoft Office PowerPoint</Application>
  <PresentationFormat>On-screen Show (16:9)</PresentationFormat>
  <Paragraphs>111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Roboto</vt:lpstr>
      <vt:lpstr>Geometric</vt:lpstr>
      <vt:lpstr>Strategic Project Management: A Practical Introduction for HR Professionals</vt:lpstr>
      <vt:lpstr>10.1 Learning Outcomes</vt:lpstr>
      <vt:lpstr>10.2 Environmental Factors in Projects </vt:lpstr>
      <vt:lpstr>10.2 Defining the Countries</vt:lpstr>
      <vt:lpstr>10.2 Environmental Factors Affecting International Projects</vt:lpstr>
      <vt:lpstr>10.3 Selection of Projects</vt:lpstr>
      <vt:lpstr>10.4 Selection of Employees (Expatriates)</vt:lpstr>
      <vt:lpstr>10.4 Selection of Expatriates</vt:lpstr>
      <vt:lpstr>10.5 A Look at Cross-cultural Conditions and Human Resources</vt:lpstr>
      <vt:lpstr>10.6 Culture Shock and Coping</vt:lpstr>
      <vt:lpstr>10.6 The 4 Phases of Culture Shock</vt:lpstr>
      <vt:lpstr>10.6 Dealing with Culture Shock</vt:lpstr>
      <vt:lpstr>10.7 Training International Project Teams</vt:lpstr>
      <vt:lpstr>10.7 Types of Training for International Project Teams</vt:lpstr>
      <vt:lpstr>10.7 Fundamental Logistics for Project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of Project Management Chapter 1</dc:title>
  <dc:creator>Steeves, Catherine</dc:creator>
  <cp:lastModifiedBy>Steeves, Catherine</cp:lastModifiedBy>
  <cp:revision>17</cp:revision>
  <dcterms:modified xsi:type="dcterms:W3CDTF">2024-02-09T16:45:11Z</dcterms:modified>
</cp:coreProperties>
</file>