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3" r:id="rId5"/>
    <p:sldId id="258" r:id="rId6"/>
    <p:sldId id="257" r:id="rId7"/>
    <p:sldId id="259" r:id="rId8"/>
    <p:sldId id="260" r:id="rId9"/>
    <p:sldId id="261" r:id="rId10"/>
    <p:sldId id="262" r:id="rId11"/>
    <p:sldId id="263" r:id="rId12"/>
    <p:sldId id="264" r:id="rId13"/>
    <p:sldId id="275" r:id="rId14"/>
    <p:sldId id="265" r:id="rId15"/>
    <p:sldId id="267" r:id="rId16"/>
    <p:sldId id="268" r:id="rId17"/>
    <p:sldId id="269" r:id="rId18"/>
    <p:sldId id="270" r:id="rId19"/>
    <p:sldId id="271" r:id="rId20"/>
    <p:sldId id="272" r:id="rId21"/>
    <p:sldId id="274"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Harding" initials="KH" lastIdx="1" clrIdx="0">
    <p:extLst>
      <p:ext uri="{19B8F6BF-5375-455C-9EA6-DF929625EA0E}">
        <p15:presenceInfo xmlns:p15="http://schemas.microsoft.com/office/powerpoint/2012/main" userId="S::hardik@mcmaster.ca::09a5d6c1-c3fb-4f07-8e5b-0e8c750aa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FF712-3A09-9A0C-13A7-D175282C79FC}" v="1" dt="2022-01-06T07:31:33.894"/>
    <p1510:client id="{550A0444-0783-4CD2-BF28-E9E54DFD78AF}" v="1" dt="2021-09-07T16:30:20.759"/>
    <p1510:client id="{71B2CF72-C05A-4DBF-5444-063F349930B4}" v="2" dt="2021-09-07T18:30:58.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4"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Tolentino" userId="S::tolentr@mcmaster.ca::b12bcd57-dfa1-4483-8546-4302e01bc5d7" providerId="AD" clId="Web-{45EC3F3C-7508-42CC-8DF7-98E8E92A4239}"/>
    <pc:docChg chg="modSld">
      <pc:chgData name="Raymond Tolentino" userId="S::tolentr@mcmaster.ca::b12bcd57-dfa1-4483-8546-4302e01bc5d7" providerId="AD" clId="Web-{45EC3F3C-7508-42CC-8DF7-98E8E92A4239}" dt="2021-09-01T02:04:52.322" v="66" actId="20577"/>
      <pc:docMkLst>
        <pc:docMk/>
      </pc:docMkLst>
      <pc:sldChg chg="modSp">
        <pc:chgData name="Raymond Tolentino" userId="S::tolentr@mcmaster.ca::b12bcd57-dfa1-4483-8546-4302e01bc5d7" providerId="AD" clId="Web-{45EC3F3C-7508-42CC-8DF7-98E8E92A4239}" dt="2021-09-01T02:04:31.196" v="27" actId="20577"/>
        <pc:sldMkLst>
          <pc:docMk/>
          <pc:sldMk cId="3471704110" sldId="261"/>
        </pc:sldMkLst>
        <pc:spChg chg="mod">
          <ac:chgData name="Raymond Tolentino" userId="S::tolentr@mcmaster.ca::b12bcd57-dfa1-4483-8546-4302e01bc5d7" providerId="AD" clId="Web-{45EC3F3C-7508-42CC-8DF7-98E8E92A4239}" dt="2021-09-01T02:04:31.196" v="27" actId="20577"/>
          <ac:spMkLst>
            <pc:docMk/>
            <pc:sldMk cId="3471704110" sldId="261"/>
            <ac:spMk id="3" creationId="{9E70D26F-97C4-6640-8B0B-26D3B490FCD7}"/>
          </ac:spMkLst>
        </pc:spChg>
      </pc:sldChg>
      <pc:sldChg chg="modSp">
        <pc:chgData name="Raymond Tolentino" userId="S::tolentr@mcmaster.ca::b12bcd57-dfa1-4483-8546-4302e01bc5d7" providerId="AD" clId="Web-{45EC3F3C-7508-42CC-8DF7-98E8E92A4239}" dt="2021-09-01T02:04:52.322" v="66" actId="20577"/>
        <pc:sldMkLst>
          <pc:docMk/>
          <pc:sldMk cId="1063797292" sldId="263"/>
        </pc:sldMkLst>
        <pc:spChg chg="mod">
          <ac:chgData name="Raymond Tolentino" userId="S::tolentr@mcmaster.ca::b12bcd57-dfa1-4483-8546-4302e01bc5d7" providerId="AD" clId="Web-{45EC3F3C-7508-42CC-8DF7-98E8E92A4239}" dt="2021-09-01T02:04:52.322" v="66" actId="20577"/>
          <ac:spMkLst>
            <pc:docMk/>
            <pc:sldMk cId="1063797292" sldId="263"/>
            <ac:spMk id="3" creationId="{9E70D26F-97C4-6640-8B0B-26D3B490FCD7}"/>
          </ac:spMkLst>
        </pc:spChg>
      </pc:sldChg>
    </pc:docChg>
  </pc:docChgLst>
  <pc:docChgLst>
    <pc:chgData name="Jacob Krone" userId="S::kronej@mcmaster.ca::309517c6-fb92-4478-97ce-5f36945e7fb7" providerId="AD" clId="Web-{CF0847BC-7CD1-4B03-9B95-1971EC72A18F}"/>
    <pc:docChg chg="modSld">
      <pc:chgData name="Jacob Krone" userId="S::kronej@mcmaster.ca::309517c6-fb92-4478-97ce-5f36945e7fb7" providerId="AD" clId="Web-{CF0847BC-7CD1-4B03-9B95-1971EC72A18F}" dt="2021-09-05T17:12:00.653" v="0" actId="1076"/>
      <pc:docMkLst>
        <pc:docMk/>
      </pc:docMkLst>
      <pc:sldChg chg="modSp">
        <pc:chgData name="Jacob Krone" userId="S::kronej@mcmaster.ca::309517c6-fb92-4478-97ce-5f36945e7fb7" providerId="AD" clId="Web-{CF0847BC-7CD1-4B03-9B95-1971EC72A18F}" dt="2021-09-05T17:12:00.653" v="0" actId="1076"/>
        <pc:sldMkLst>
          <pc:docMk/>
          <pc:sldMk cId="1072606483" sldId="259"/>
        </pc:sldMkLst>
        <pc:picChg chg="mod">
          <ac:chgData name="Jacob Krone" userId="S::kronej@mcmaster.ca::309517c6-fb92-4478-97ce-5f36945e7fb7" providerId="AD" clId="Web-{CF0847BC-7CD1-4B03-9B95-1971EC72A18F}" dt="2021-09-05T17:12:00.653" v="0" actId="1076"/>
          <ac:picMkLst>
            <pc:docMk/>
            <pc:sldMk cId="1072606483" sldId="259"/>
            <ac:picMk id="4" creationId="{0E16535D-EC6F-2443-B627-AF9F80ED0896}"/>
          </ac:picMkLst>
        </pc:picChg>
      </pc:sldChg>
    </pc:docChg>
  </pc:docChgLst>
  <pc:docChgLst>
    <pc:chgData name="Katie Harding" userId="09a5d6c1-c3fb-4f07-8e5b-0e8c750aa961" providerId="ADAL" clId="{550A0444-0783-4CD2-BF28-E9E54DFD78AF}"/>
    <pc:docChg chg="undo custSel modSld">
      <pc:chgData name="Katie Harding" userId="09a5d6c1-c3fb-4f07-8e5b-0e8c750aa961" providerId="ADAL" clId="{550A0444-0783-4CD2-BF28-E9E54DFD78AF}" dt="2021-09-07T16:30:20.759" v="18"/>
      <pc:docMkLst>
        <pc:docMk/>
      </pc:docMkLst>
      <pc:sldChg chg="modSp mod addCm modCm">
        <pc:chgData name="Katie Harding" userId="09a5d6c1-c3fb-4f07-8e5b-0e8c750aa961" providerId="ADAL" clId="{550A0444-0783-4CD2-BF28-E9E54DFD78AF}" dt="2021-09-07T16:30:20.759" v="18"/>
        <pc:sldMkLst>
          <pc:docMk/>
          <pc:sldMk cId="3367561646" sldId="258"/>
        </pc:sldMkLst>
        <pc:spChg chg="mod">
          <ac:chgData name="Katie Harding" userId="09a5d6c1-c3fb-4f07-8e5b-0e8c750aa961" providerId="ADAL" clId="{550A0444-0783-4CD2-BF28-E9E54DFD78AF}" dt="2021-09-07T16:29:42.132" v="16" actId="20577"/>
          <ac:spMkLst>
            <pc:docMk/>
            <pc:sldMk cId="3367561646" sldId="258"/>
            <ac:spMk id="3" creationId="{9E70D26F-97C4-6640-8B0B-26D3B490FCD7}"/>
          </ac:spMkLst>
        </pc:spChg>
      </pc:sldChg>
    </pc:docChg>
  </pc:docChgLst>
  <pc:docChgLst>
    <pc:chgData name="Raymond Tolentino" userId="S::tolentr@mcmaster.ca::b12bcd57-dfa1-4483-8546-4302e01bc5d7" providerId="AD" clId="Web-{71B2CF72-C05A-4DBF-5444-063F349930B4}"/>
    <pc:docChg chg="addSld delSld">
      <pc:chgData name="Raymond Tolentino" userId="S::tolentr@mcmaster.ca::b12bcd57-dfa1-4483-8546-4302e01bc5d7" providerId="AD" clId="Web-{71B2CF72-C05A-4DBF-5444-063F349930B4}" dt="2021-09-07T18:30:58.716" v="1"/>
      <pc:docMkLst>
        <pc:docMk/>
      </pc:docMkLst>
      <pc:sldChg chg="new del">
        <pc:chgData name="Raymond Tolentino" userId="S::tolentr@mcmaster.ca::b12bcd57-dfa1-4483-8546-4302e01bc5d7" providerId="AD" clId="Web-{71B2CF72-C05A-4DBF-5444-063F349930B4}" dt="2021-09-07T18:30:58.716" v="1"/>
        <pc:sldMkLst>
          <pc:docMk/>
          <pc:sldMk cId="1992456908" sldId="278"/>
        </pc:sldMkLst>
      </pc:sldChg>
    </pc:docChg>
  </pc:docChgLst>
  <pc:docChgLst>
    <pc:chgData name="E. Mueller" userId="283de817-b43d-4fe9-b054-d3860c9329f1" providerId="ADAL" clId="{5C5CEB45-C2BD-8940-B3B7-8A1D6EE0AB95}"/>
    <pc:docChg chg="undo custSel addSld delSld modSld">
      <pc:chgData name="E. Mueller" userId="283de817-b43d-4fe9-b054-d3860c9329f1" providerId="ADAL" clId="{5C5CEB45-C2BD-8940-B3B7-8A1D6EE0AB95}" dt="2021-08-31T20:26:42.652" v="937" actId="20577"/>
      <pc:docMkLst>
        <pc:docMk/>
      </pc:docMkLst>
      <pc:sldChg chg="modSp mod">
        <pc:chgData name="E. Mueller" userId="283de817-b43d-4fe9-b054-d3860c9329f1" providerId="ADAL" clId="{5C5CEB45-C2BD-8940-B3B7-8A1D6EE0AB95}" dt="2021-08-31T20:19:57.524" v="278" actId="1076"/>
        <pc:sldMkLst>
          <pc:docMk/>
          <pc:sldMk cId="912542508" sldId="257"/>
        </pc:sldMkLst>
        <pc:spChg chg="mod">
          <ac:chgData name="E. Mueller" userId="283de817-b43d-4fe9-b054-d3860c9329f1" providerId="ADAL" clId="{5C5CEB45-C2BD-8940-B3B7-8A1D6EE0AB95}" dt="2021-08-31T20:19:54.394" v="277" actId="20577"/>
          <ac:spMkLst>
            <pc:docMk/>
            <pc:sldMk cId="912542508" sldId="257"/>
            <ac:spMk id="3" creationId="{9E70D26F-97C4-6640-8B0B-26D3B490FCD7}"/>
          </ac:spMkLst>
        </pc:spChg>
        <pc:picChg chg="mod">
          <ac:chgData name="E. Mueller" userId="283de817-b43d-4fe9-b054-d3860c9329f1" providerId="ADAL" clId="{5C5CEB45-C2BD-8940-B3B7-8A1D6EE0AB95}" dt="2021-08-31T20:19:57.524" v="278" actId="1076"/>
          <ac:picMkLst>
            <pc:docMk/>
            <pc:sldMk cId="912542508" sldId="257"/>
            <ac:picMk id="4" creationId="{0A4E1443-B263-8C41-9143-991BF900168D}"/>
          </ac:picMkLst>
        </pc:picChg>
      </pc:sldChg>
      <pc:sldChg chg="modSp mod">
        <pc:chgData name="E. Mueller" userId="283de817-b43d-4fe9-b054-d3860c9329f1" providerId="ADAL" clId="{5C5CEB45-C2BD-8940-B3B7-8A1D6EE0AB95}" dt="2021-08-31T20:18:37.277" v="169" actId="20577"/>
        <pc:sldMkLst>
          <pc:docMk/>
          <pc:sldMk cId="3367561646" sldId="258"/>
        </pc:sldMkLst>
        <pc:spChg chg="mod">
          <ac:chgData name="E. Mueller" userId="283de817-b43d-4fe9-b054-d3860c9329f1" providerId="ADAL" clId="{5C5CEB45-C2BD-8940-B3B7-8A1D6EE0AB95}" dt="2021-08-31T20:18:37.277" v="169" actId="20577"/>
          <ac:spMkLst>
            <pc:docMk/>
            <pc:sldMk cId="3367561646" sldId="258"/>
            <ac:spMk id="3" creationId="{9E70D26F-97C4-6640-8B0B-26D3B490FCD7}"/>
          </ac:spMkLst>
        </pc:spChg>
      </pc:sldChg>
      <pc:sldChg chg="modSp mod">
        <pc:chgData name="E. Mueller" userId="283de817-b43d-4fe9-b054-d3860c9329f1" providerId="ADAL" clId="{5C5CEB45-C2BD-8940-B3B7-8A1D6EE0AB95}" dt="2021-08-31T20:20:16.759" v="328" actId="1076"/>
        <pc:sldMkLst>
          <pc:docMk/>
          <pc:sldMk cId="1072606483" sldId="259"/>
        </pc:sldMkLst>
        <pc:spChg chg="mod">
          <ac:chgData name="E. Mueller" userId="283de817-b43d-4fe9-b054-d3860c9329f1" providerId="ADAL" clId="{5C5CEB45-C2BD-8940-B3B7-8A1D6EE0AB95}" dt="2021-08-31T20:20:11.955" v="327" actId="20577"/>
          <ac:spMkLst>
            <pc:docMk/>
            <pc:sldMk cId="1072606483" sldId="259"/>
            <ac:spMk id="3" creationId="{9E70D26F-97C4-6640-8B0B-26D3B490FCD7}"/>
          </ac:spMkLst>
        </pc:spChg>
        <pc:picChg chg="mod">
          <ac:chgData name="E. Mueller" userId="283de817-b43d-4fe9-b054-d3860c9329f1" providerId="ADAL" clId="{5C5CEB45-C2BD-8940-B3B7-8A1D6EE0AB95}" dt="2021-08-31T20:20:16.759" v="328" actId="1076"/>
          <ac:picMkLst>
            <pc:docMk/>
            <pc:sldMk cId="1072606483" sldId="259"/>
            <ac:picMk id="4" creationId="{0E16535D-EC6F-2443-B627-AF9F80ED0896}"/>
          </ac:picMkLst>
        </pc:picChg>
      </pc:sldChg>
      <pc:sldChg chg="modSp mod">
        <pc:chgData name="E. Mueller" userId="283de817-b43d-4fe9-b054-d3860c9329f1" providerId="ADAL" clId="{5C5CEB45-C2BD-8940-B3B7-8A1D6EE0AB95}" dt="2021-08-31T20:21:23.627" v="444" actId="20577"/>
        <pc:sldMkLst>
          <pc:docMk/>
          <pc:sldMk cId="2418044849" sldId="260"/>
        </pc:sldMkLst>
        <pc:spChg chg="mod">
          <ac:chgData name="E. Mueller" userId="283de817-b43d-4fe9-b054-d3860c9329f1" providerId="ADAL" clId="{5C5CEB45-C2BD-8940-B3B7-8A1D6EE0AB95}" dt="2021-08-31T20:21:23.627" v="444" actId="20577"/>
          <ac:spMkLst>
            <pc:docMk/>
            <pc:sldMk cId="2418044849" sldId="260"/>
            <ac:spMk id="3" creationId="{9E70D26F-97C4-6640-8B0B-26D3B490FCD7}"/>
          </ac:spMkLst>
        </pc:spChg>
        <pc:picChg chg="mod">
          <ac:chgData name="E. Mueller" userId="283de817-b43d-4fe9-b054-d3860c9329f1" providerId="ADAL" clId="{5C5CEB45-C2BD-8940-B3B7-8A1D6EE0AB95}" dt="2021-08-31T20:21:16.483" v="423" actId="1076"/>
          <ac:picMkLst>
            <pc:docMk/>
            <pc:sldMk cId="2418044849" sldId="260"/>
            <ac:picMk id="5" creationId="{39429394-0D7D-ED4D-82DD-464B14776674}"/>
          </ac:picMkLst>
        </pc:picChg>
        <pc:picChg chg="mod">
          <ac:chgData name="E. Mueller" userId="283de817-b43d-4fe9-b054-d3860c9329f1" providerId="ADAL" clId="{5C5CEB45-C2BD-8940-B3B7-8A1D6EE0AB95}" dt="2021-08-31T20:21:16.483" v="423" actId="1076"/>
          <ac:picMkLst>
            <pc:docMk/>
            <pc:sldMk cId="2418044849" sldId="260"/>
            <ac:picMk id="6" creationId="{132CF849-56AB-C24A-AC33-56F50ADEB379}"/>
          </ac:picMkLst>
        </pc:picChg>
      </pc:sldChg>
      <pc:sldChg chg="modSp mod">
        <pc:chgData name="E. Mueller" userId="283de817-b43d-4fe9-b054-d3860c9329f1" providerId="ADAL" clId="{5C5CEB45-C2BD-8940-B3B7-8A1D6EE0AB95}" dt="2021-08-31T20:21:47.658" v="488" actId="20577"/>
        <pc:sldMkLst>
          <pc:docMk/>
          <pc:sldMk cId="3471704110" sldId="261"/>
        </pc:sldMkLst>
        <pc:spChg chg="mod">
          <ac:chgData name="E. Mueller" userId="283de817-b43d-4fe9-b054-d3860c9329f1" providerId="ADAL" clId="{5C5CEB45-C2BD-8940-B3B7-8A1D6EE0AB95}" dt="2021-08-31T20:21:47.658" v="488" actId="20577"/>
          <ac:spMkLst>
            <pc:docMk/>
            <pc:sldMk cId="3471704110" sldId="261"/>
            <ac:spMk id="3" creationId="{9E70D26F-97C4-6640-8B0B-26D3B490FCD7}"/>
          </ac:spMkLst>
        </pc:spChg>
      </pc:sldChg>
      <pc:sldChg chg="delSp modSp mod">
        <pc:chgData name="E. Mueller" userId="283de817-b43d-4fe9-b054-d3860c9329f1" providerId="ADAL" clId="{5C5CEB45-C2BD-8940-B3B7-8A1D6EE0AB95}" dt="2021-08-31T20:23:00.610" v="625" actId="20577"/>
        <pc:sldMkLst>
          <pc:docMk/>
          <pc:sldMk cId="4270597534" sldId="262"/>
        </pc:sldMkLst>
        <pc:spChg chg="mod">
          <ac:chgData name="E. Mueller" userId="283de817-b43d-4fe9-b054-d3860c9329f1" providerId="ADAL" clId="{5C5CEB45-C2BD-8940-B3B7-8A1D6EE0AB95}" dt="2021-08-31T20:23:00.610" v="625" actId="20577"/>
          <ac:spMkLst>
            <pc:docMk/>
            <pc:sldMk cId="4270597534" sldId="262"/>
            <ac:spMk id="3" creationId="{9E70D26F-97C4-6640-8B0B-26D3B490FCD7}"/>
          </ac:spMkLst>
        </pc:spChg>
        <pc:picChg chg="del">
          <ac:chgData name="E. Mueller" userId="283de817-b43d-4fe9-b054-d3860c9329f1" providerId="ADAL" clId="{5C5CEB45-C2BD-8940-B3B7-8A1D6EE0AB95}" dt="2021-08-31T20:22:00.763" v="489" actId="478"/>
          <ac:picMkLst>
            <pc:docMk/>
            <pc:sldMk cId="4270597534" sldId="262"/>
            <ac:picMk id="4" creationId="{E6B633FD-42C7-F542-9C83-27FB635CBDEB}"/>
          </ac:picMkLst>
        </pc:picChg>
      </pc:sldChg>
      <pc:sldChg chg="modSp mod">
        <pc:chgData name="E. Mueller" userId="283de817-b43d-4fe9-b054-d3860c9329f1" providerId="ADAL" clId="{5C5CEB45-C2BD-8940-B3B7-8A1D6EE0AB95}" dt="2021-08-31T20:25:27.571" v="842" actId="21"/>
        <pc:sldMkLst>
          <pc:docMk/>
          <pc:sldMk cId="1063797292" sldId="263"/>
        </pc:sldMkLst>
        <pc:spChg chg="mod">
          <ac:chgData name="E. Mueller" userId="283de817-b43d-4fe9-b054-d3860c9329f1" providerId="ADAL" clId="{5C5CEB45-C2BD-8940-B3B7-8A1D6EE0AB95}" dt="2021-08-31T20:25:27.571" v="842" actId="21"/>
          <ac:spMkLst>
            <pc:docMk/>
            <pc:sldMk cId="1063797292" sldId="263"/>
            <ac:spMk id="3" creationId="{9E70D26F-97C4-6640-8B0B-26D3B490FCD7}"/>
          </ac:spMkLst>
        </pc:spChg>
      </pc:sldChg>
      <pc:sldChg chg="modSp mod">
        <pc:chgData name="E. Mueller" userId="283de817-b43d-4fe9-b054-d3860c9329f1" providerId="ADAL" clId="{5C5CEB45-C2BD-8940-B3B7-8A1D6EE0AB95}" dt="2021-08-31T20:25:31.980" v="845" actId="20577"/>
        <pc:sldMkLst>
          <pc:docMk/>
          <pc:sldMk cId="1885200075" sldId="264"/>
        </pc:sldMkLst>
        <pc:spChg chg="mod">
          <ac:chgData name="E. Mueller" userId="283de817-b43d-4fe9-b054-d3860c9329f1" providerId="ADAL" clId="{5C5CEB45-C2BD-8940-B3B7-8A1D6EE0AB95}" dt="2021-08-31T20:25:31.980" v="845" actId="20577"/>
          <ac:spMkLst>
            <pc:docMk/>
            <pc:sldMk cId="1885200075" sldId="264"/>
            <ac:spMk id="3" creationId="{9E70D26F-97C4-6640-8B0B-26D3B490FCD7}"/>
          </ac:spMkLst>
        </pc:spChg>
      </pc:sldChg>
      <pc:sldChg chg="new del">
        <pc:chgData name="E. Mueller" userId="283de817-b43d-4fe9-b054-d3860c9329f1" providerId="ADAL" clId="{5C5CEB45-C2BD-8940-B3B7-8A1D6EE0AB95}" dt="2021-08-31T20:26:03.447" v="847" actId="680"/>
        <pc:sldMkLst>
          <pc:docMk/>
          <pc:sldMk cId="212444098" sldId="275"/>
        </pc:sldMkLst>
      </pc:sldChg>
      <pc:sldChg chg="modSp add mod">
        <pc:chgData name="E. Mueller" userId="283de817-b43d-4fe9-b054-d3860c9329f1" providerId="ADAL" clId="{5C5CEB45-C2BD-8940-B3B7-8A1D6EE0AB95}" dt="2021-08-31T20:26:42.652" v="937" actId="20577"/>
        <pc:sldMkLst>
          <pc:docMk/>
          <pc:sldMk cId="1016861778" sldId="275"/>
        </pc:sldMkLst>
        <pc:spChg chg="mod">
          <ac:chgData name="E. Mueller" userId="283de817-b43d-4fe9-b054-d3860c9329f1" providerId="ADAL" clId="{5C5CEB45-C2BD-8940-B3B7-8A1D6EE0AB95}" dt="2021-08-31T20:26:18.933" v="852" actId="20577"/>
          <ac:spMkLst>
            <pc:docMk/>
            <pc:sldMk cId="1016861778" sldId="275"/>
            <ac:spMk id="2" creationId="{AD8AC85A-EE1B-2B48-9804-66C31E05070E}"/>
          </ac:spMkLst>
        </pc:spChg>
        <pc:spChg chg="mod">
          <ac:chgData name="E. Mueller" userId="283de817-b43d-4fe9-b054-d3860c9329f1" providerId="ADAL" clId="{5C5CEB45-C2BD-8940-B3B7-8A1D6EE0AB95}" dt="2021-08-31T20:26:42.652" v="937" actId="20577"/>
          <ac:spMkLst>
            <pc:docMk/>
            <pc:sldMk cId="1016861778" sldId="275"/>
            <ac:spMk id="3" creationId="{9E70D26F-97C4-6640-8B0B-26D3B490FCD7}"/>
          </ac:spMkLst>
        </pc:spChg>
      </pc:sldChg>
    </pc:docChg>
  </pc:docChgLst>
  <pc:docChgLst>
    <pc:chgData name="Raymond Tolentino" userId="S::tolentr@mcmaster.ca::b12bcd57-dfa1-4483-8546-4302e01bc5d7" providerId="AD" clId="Web-{44979572-CE3E-4BC5-8FC9-F6F93C268C0D}"/>
    <pc:docChg chg="addSld delSld modSld">
      <pc:chgData name="Raymond Tolentino" userId="S::tolentr@mcmaster.ca::b12bcd57-dfa1-4483-8546-4302e01bc5d7" providerId="AD" clId="Web-{44979572-CE3E-4BC5-8FC9-F6F93C268C0D}" dt="2021-09-01T02:10:18.582" v="5" actId="20577"/>
      <pc:docMkLst>
        <pc:docMk/>
      </pc:docMkLst>
      <pc:sldChg chg="del">
        <pc:chgData name="Raymond Tolentino" userId="S::tolentr@mcmaster.ca::b12bcd57-dfa1-4483-8546-4302e01bc5d7" providerId="AD" clId="Web-{44979572-CE3E-4BC5-8FC9-F6F93C268C0D}" dt="2021-09-01T02:07:45.793" v="0"/>
        <pc:sldMkLst>
          <pc:docMk/>
          <pc:sldMk cId="2506669737" sldId="266"/>
        </pc:sldMkLst>
      </pc:sldChg>
      <pc:sldChg chg="new del">
        <pc:chgData name="Raymond Tolentino" userId="S::tolentr@mcmaster.ca::b12bcd57-dfa1-4483-8546-4302e01bc5d7" providerId="AD" clId="Web-{44979572-CE3E-4BC5-8FC9-F6F93C268C0D}" dt="2021-09-01T02:10:13.285" v="3"/>
        <pc:sldMkLst>
          <pc:docMk/>
          <pc:sldMk cId="1144249351" sldId="276"/>
        </pc:sldMkLst>
      </pc:sldChg>
      <pc:sldChg chg="modSp add replId">
        <pc:chgData name="Raymond Tolentino" userId="S::tolentr@mcmaster.ca::b12bcd57-dfa1-4483-8546-4302e01bc5d7" providerId="AD" clId="Web-{44979572-CE3E-4BC5-8FC9-F6F93C268C0D}" dt="2021-09-01T02:10:18.582" v="5" actId="20577"/>
        <pc:sldMkLst>
          <pc:docMk/>
          <pc:sldMk cId="1164202626" sldId="277"/>
        </pc:sldMkLst>
        <pc:spChg chg="mod">
          <ac:chgData name="Raymond Tolentino" userId="S::tolentr@mcmaster.ca::b12bcd57-dfa1-4483-8546-4302e01bc5d7" providerId="AD" clId="Web-{44979572-CE3E-4BC5-8FC9-F6F93C268C0D}" dt="2021-09-01T02:10:18.582" v="5" actId="20577"/>
          <ac:spMkLst>
            <pc:docMk/>
            <pc:sldMk cId="1164202626" sldId="277"/>
            <ac:spMk id="2" creationId="{AD8AC85A-EE1B-2B48-9804-66C31E05070E}"/>
          </ac:spMkLst>
        </pc:spChg>
        <pc:spChg chg="mod">
          <ac:chgData name="Raymond Tolentino" userId="S::tolentr@mcmaster.ca::b12bcd57-dfa1-4483-8546-4302e01bc5d7" providerId="AD" clId="Web-{44979572-CE3E-4BC5-8FC9-F6F93C268C0D}" dt="2021-09-01T02:10:16.738" v="4" actId="20577"/>
          <ac:spMkLst>
            <pc:docMk/>
            <pc:sldMk cId="1164202626" sldId="277"/>
            <ac:spMk id="3" creationId="{9E70D26F-97C4-6640-8B0B-26D3B490FCD7}"/>
          </ac:spMkLst>
        </pc:spChg>
      </pc:sldChg>
    </pc:docChg>
  </pc:docChgLst>
  <pc:docChgLst>
    <pc:chgData name="Mohammadreza Yazdanpanah" userId="S::yazdanpm@mcmaster.ca::94e3540c-df0d-46ad-a5e4-1408ce54e1cb" providerId="AD" clId="Web-{108FF712-3A09-9A0C-13A7-D175282C79FC}"/>
    <pc:docChg chg="modSld">
      <pc:chgData name="Mohammadreza Yazdanpanah" userId="S::yazdanpm@mcmaster.ca::94e3540c-df0d-46ad-a5e4-1408ce54e1cb" providerId="AD" clId="Web-{108FF712-3A09-9A0C-13A7-D175282C79FC}" dt="2022-01-06T07:31:33.894" v="0" actId="1076"/>
      <pc:docMkLst>
        <pc:docMk/>
      </pc:docMkLst>
      <pc:sldChg chg="modSp">
        <pc:chgData name="Mohammadreza Yazdanpanah" userId="S::yazdanpm@mcmaster.ca::94e3540c-df0d-46ad-a5e4-1408ce54e1cb" providerId="AD" clId="Web-{108FF712-3A09-9A0C-13A7-D175282C79FC}" dt="2022-01-06T07:31:33.894" v="0" actId="1076"/>
        <pc:sldMkLst>
          <pc:docMk/>
          <pc:sldMk cId="912542508" sldId="257"/>
        </pc:sldMkLst>
        <pc:picChg chg="mod">
          <ac:chgData name="Mohammadreza Yazdanpanah" userId="S::yazdanpm@mcmaster.ca::94e3540c-df0d-46ad-a5e4-1408ce54e1cb" providerId="AD" clId="Web-{108FF712-3A09-9A0C-13A7-D175282C79FC}" dt="2022-01-06T07:31:33.894" v="0" actId="1076"/>
          <ac:picMkLst>
            <pc:docMk/>
            <pc:sldMk cId="912542508" sldId="257"/>
            <ac:picMk id="4" creationId="{0A4E1443-B263-8C41-9143-991BF900168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07T12:29:55.507" idx="1">
    <p:pos x="5980" y="1741"/>
    <p:text>the technology stems from multiple patents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512C3-5783-A64B-A625-C60859D0337C}" type="datetimeFigureOut">
              <a:rPr lang="en-CA" smtClean="0"/>
              <a:t>2022-01-05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93655-D545-2840-9D38-3776E6FE4C7E}" type="slidenum">
              <a:rPr lang="en-CA" smtClean="0"/>
              <a:t>‹#›</a:t>
            </a:fld>
            <a:endParaRPr lang="en-CA"/>
          </a:p>
        </p:txBody>
      </p:sp>
    </p:spTree>
    <p:extLst>
      <p:ext uri="{BB962C8B-B14F-4D97-AF65-F5344CB8AC3E}">
        <p14:creationId xmlns:p14="http://schemas.microsoft.com/office/powerpoint/2010/main" val="165998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0C93655-D545-2840-9D38-3776E6FE4C7E}" type="slidenum">
              <a:rPr lang="en-CA" smtClean="0"/>
              <a:t>5</a:t>
            </a:fld>
            <a:endParaRPr lang="en-CA"/>
          </a:p>
        </p:txBody>
      </p:sp>
    </p:spTree>
    <p:extLst>
      <p:ext uri="{BB962C8B-B14F-4D97-AF65-F5344CB8AC3E}">
        <p14:creationId xmlns:p14="http://schemas.microsoft.com/office/powerpoint/2010/main" val="320360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D849-B8B7-B84D-BAF6-A9D8C412D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8D6132-5E5D-4644-8BF4-DC3ADED04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01126F-270C-1E4D-AF1F-A8583AFD83FC}"/>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157776F5-A78D-AA44-9B2C-F1A36FCC5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CF9E8-70F2-5247-9C57-F7EB67F4775C}"/>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171335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1BE5-46C9-6B4C-BFB5-52D932AAC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787E6-8881-1448-ADA5-191232AF9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E169-3FF7-F74B-85B4-2E28FA6839A6}"/>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08BF1CC9-6770-5C49-9722-986DBF1EC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D95DE-8F4D-394C-A557-5EE641914194}"/>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167914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B17A5-23EC-0546-9703-B0D078EF4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6656C-607F-534A-96D6-BFCFBED34E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FEF96-D70E-F640-94AA-67C734952700}"/>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804224E2-3FF0-EA43-99DC-7CC86585B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B712-EBD4-9F4C-BF62-5123521566B7}"/>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39212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E832-02D0-AB4F-85F0-AE995F8AF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2A16B-2FDF-4445-858A-B77BB885A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F6400-CAEA-FB4D-84C6-4F1FD08AAAFC}"/>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1C6859E6-7866-ED46-9404-93BE9C6F6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BE924-D311-8542-9113-4F955B491044}"/>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210322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6449-7CE6-364B-A3B5-D58F23986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BD616-36C1-5F4B-B398-DBB855F87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EBA8ED-BBD1-6843-AFB4-1EA605543AF3}"/>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DA7A6D9D-EF37-4F48-92BC-3B3701E34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E22AF-F6ED-7A4C-AD3F-5D331D5CE00C}"/>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52852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1842-551F-D045-BC85-0A3C06ABD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67398-C00B-064E-AAB2-403BAD62FE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9FE80-D6F9-E44E-B4AC-774569DB1D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5AC81-25B2-4348-9E21-97E1593E84A5}"/>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6" name="Footer Placeholder 5">
            <a:extLst>
              <a:ext uri="{FF2B5EF4-FFF2-40B4-BE49-F238E27FC236}">
                <a16:creationId xmlns:a16="http://schemas.microsoft.com/office/drawing/2014/main" id="{3FFA6AB0-489C-E347-9D5C-B04490912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71226-B4E8-DC47-BCC8-DF928DD5A2A9}"/>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200599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EE97-7C86-7045-8935-479A6ABFB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4D3C51-D878-8B48-B884-7EF2373BF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8091F-C61C-F84E-9383-F6D5D619A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6B569-445F-2147-86D8-F1F978A59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51A6E-97B9-704D-BE1E-A648A1E27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730457-040B-0841-AE5D-675679096DD8}"/>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8" name="Footer Placeholder 7">
            <a:extLst>
              <a:ext uri="{FF2B5EF4-FFF2-40B4-BE49-F238E27FC236}">
                <a16:creationId xmlns:a16="http://schemas.microsoft.com/office/drawing/2014/main" id="{0CDCFD47-B3DD-2947-879B-CAC55124A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6849F-3BE3-684A-82B6-0C0A37325C0F}"/>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422701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1643-2865-6247-87B7-43D929562F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D11CE3-087F-6749-A984-174835A8E26E}"/>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4" name="Footer Placeholder 3">
            <a:extLst>
              <a:ext uri="{FF2B5EF4-FFF2-40B4-BE49-F238E27FC236}">
                <a16:creationId xmlns:a16="http://schemas.microsoft.com/office/drawing/2014/main" id="{22AC6E99-27AE-BA42-91BC-8599B74712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484DEF-999D-AD44-BFCA-C067156854F9}"/>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316772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DCA34-93BF-B44C-9936-D6C8AA3F1192}"/>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3" name="Footer Placeholder 2">
            <a:extLst>
              <a:ext uri="{FF2B5EF4-FFF2-40B4-BE49-F238E27FC236}">
                <a16:creationId xmlns:a16="http://schemas.microsoft.com/office/drawing/2014/main" id="{61CC082D-6190-A043-845E-FD86439F5A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4CB03F-4E35-5D43-8F3A-F621E59C3887}"/>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51345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F478-11DD-3845-8E30-0CDD4D6EA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9F8DB-D4E4-164E-BB78-C09A333A88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ECB39-7D91-9544-A415-BED83AB3B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A8C51-91AE-FE4A-923C-9CEAFA812DF8}"/>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6" name="Footer Placeholder 5">
            <a:extLst>
              <a:ext uri="{FF2B5EF4-FFF2-40B4-BE49-F238E27FC236}">
                <a16:creationId xmlns:a16="http://schemas.microsoft.com/office/drawing/2014/main" id="{62E08F50-981C-0244-AAA2-37F8D12CD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A866B-3822-2E45-93D3-DA9CD099EF78}"/>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389874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5DFB-FF44-304B-A782-D374A6F69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FF2695-E95A-8840-90D6-33213F8F4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773BFE-1E41-7340-9BFD-5E29CDEF2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53210-C497-004C-A438-4EFE1976D697}"/>
              </a:ext>
            </a:extLst>
          </p:cNvPr>
          <p:cNvSpPr>
            <a:spLocks noGrp="1"/>
          </p:cNvSpPr>
          <p:nvPr>
            <p:ph type="dt" sz="half" idx="10"/>
          </p:nvPr>
        </p:nvSpPr>
        <p:spPr/>
        <p:txBody>
          <a:bodyPr/>
          <a:lstStyle/>
          <a:p>
            <a:fld id="{79CC4E91-BD79-D749-8E22-60A20F6717F5}" type="datetimeFigureOut">
              <a:rPr lang="en-US" smtClean="0"/>
              <a:t>1/5/2022</a:t>
            </a:fld>
            <a:endParaRPr lang="en-US"/>
          </a:p>
        </p:txBody>
      </p:sp>
      <p:sp>
        <p:nvSpPr>
          <p:cNvPr id="6" name="Footer Placeholder 5">
            <a:extLst>
              <a:ext uri="{FF2B5EF4-FFF2-40B4-BE49-F238E27FC236}">
                <a16:creationId xmlns:a16="http://schemas.microsoft.com/office/drawing/2014/main" id="{545FD509-9AB9-9848-86E2-663C3F367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5CC20-53C4-074B-8DD5-F2E9ECA4BEBA}"/>
              </a:ext>
            </a:extLst>
          </p:cNvPr>
          <p:cNvSpPr>
            <a:spLocks noGrp="1"/>
          </p:cNvSpPr>
          <p:nvPr>
            <p:ph type="sldNum" sz="quarter" idx="12"/>
          </p:nvPr>
        </p:nvSpPr>
        <p:spPr/>
        <p:txBody>
          <a:bodyPr/>
          <a:lstStyle/>
          <a:p>
            <a:fld id="{1109010D-D344-414B-B48B-04B9224561F2}" type="slidenum">
              <a:rPr lang="en-US" smtClean="0"/>
              <a:t>‹#›</a:t>
            </a:fld>
            <a:endParaRPr lang="en-US"/>
          </a:p>
        </p:txBody>
      </p:sp>
    </p:spTree>
    <p:extLst>
      <p:ext uri="{BB962C8B-B14F-4D97-AF65-F5344CB8AC3E}">
        <p14:creationId xmlns:p14="http://schemas.microsoft.com/office/powerpoint/2010/main" val="298854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231E-BA9E-B047-BD17-CED489E0E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FC601-9EC3-7A47-9DFD-3CF5AFA30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49EF7-7E47-064C-B737-5C6D603B5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C4E91-BD79-D749-8E22-60A20F6717F5}" type="datetimeFigureOut">
              <a:rPr lang="en-US" smtClean="0"/>
              <a:t>1/5/2022</a:t>
            </a:fld>
            <a:endParaRPr lang="en-US"/>
          </a:p>
        </p:txBody>
      </p:sp>
      <p:sp>
        <p:nvSpPr>
          <p:cNvPr id="5" name="Footer Placeholder 4">
            <a:extLst>
              <a:ext uri="{FF2B5EF4-FFF2-40B4-BE49-F238E27FC236}">
                <a16:creationId xmlns:a16="http://schemas.microsoft.com/office/drawing/2014/main" id="{3F6E7173-FC42-BF4B-9995-138E64228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8544DF-6D1D-FB41-AD20-917BD4797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9010D-D344-414B-B48B-04B9224561F2}" type="slidenum">
              <a:rPr lang="en-US" smtClean="0"/>
              <a:t>‹#›</a:t>
            </a:fld>
            <a:endParaRPr lang="en-US"/>
          </a:p>
        </p:txBody>
      </p:sp>
    </p:spTree>
    <p:extLst>
      <p:ext uri="{BB962C8B-B14F-4D97-AF65-F5344CB8AC3E}">
        <p14:creationId xmlns:p14="http://schemas.microsoft.com/office/powerpoint/2010/main" val="379297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A68D7-F858-F34A-B5F5-A74964140D8E}"/>
              </a:ext>
            </a:extLst>
          </p:cNvPr>
          <p:cNvSpPr>
            <a:spLocks noGrp="1"/>
          </p:cNvSpPr>
          <p:nvPr>
            <p:ph type="title"/>
          </p:nvPr>
        </p:nvSpPr>
        <p:spPr>
          <a:xfrm>
            <a:off x="2603500" y="2562225"/>
            <a:ext cx="10515600" cy="1325563"/>
          </a:xfrm>
        </p:spPr>
        <p:txBody>
          <a:bodyPr/>
          <a:lstStyle/>
          <a:p>
            <a:r>
              <a:rPr lang="en-US" b="1"/>
              <a:t>5.1 Introduction to Patents</a:t>
            </a:r>
          </a:p>
        </p:txBody>
      </p:sp>
    </p:spTree>
    <p:extLst>
      <p:ext uri="{BB962C8B-B14F-4D97-AF65-F5344CB8AC3E}">
        <p14:creationId xmlns:p14="http://schemas.microsoft.com/office/powerpoint/2010/main" val="138339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9</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solidFill>
                  <a:schemeClr val="accent1"/>
                </a:solidFill>
                <a:sym typeface="Wingdings" pitchFamily="2" charset="2"/>
              </a:rPr>
              <a:t>No lightboard – show the words: new, useful and inventive (post-edit)</a:t>
            </a:r>
          </a:p>
        </p:txBody>
      </p:sp>
    </p:spTree>
    <p:extLst>
      <p:ext uri="{BB962C8B-B14F-4D97-AF65-F5344CB8AC3E}">
        <p14:creationId xmlns:p14="http://schemas.microsoft.com/office/powerpoint/2010/main" val="101686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9</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In Canada, patents protect inventions that are:  </a:t>
            </a:r>
            <a:r>
              <a:rPr lang="en-CA">
                <a:sym typeface="Wingdings" pitchFamily="2" charset="2"/>
              </a:rPr>
              <a:t> Display bullet points over videos/images (not sure)</a:t>
            </a:r>
          </a:p>
        </p:txBody>
      </p:sp>
    </p:spTree>
    <p:extLst>
      <p:ext uri="{BB962C8B-B14F-4D97-AF65-F5344CB8AC3E}">
        <p14:creationId xmlns:p14="http://schemas.microsoft.com/office/powerpoint/2010/main" val="208313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10</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An invention in Canada must also meet three criteria to be patentable: </a:t>
            </a:r>
            <a:r>
              <a:rPr lang="en-CA">
                <a:sym typeface="Wingdings" pitchFamily="2" charset="2"/>
              </a:rPr>
              <a:t> Cut to Speaker</a:t>
            </a:r>
          </a:p>
        </p:txBody>
      </p:sp>
    </p:spTree>
    <p:extLst>
      <p:ext uri="{BB962C8B-B14F-4D97-AF65-F5344CB8AC3E}">
        <p14:creationId xmlns:p14="http://schemas.microsoft.com/office/powerpoint/2010/main" val="298634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11</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it must be new, useful, and inventive.</a:t>
            </a:r>
            <a:r>
              <a:rPr lang="en-CA">
                <a:sym typeface="Wingdings" pitchFamily="2" charset="2"/>
              </a:rPr>
              <a:t> Display points in stackable rectangles that build on top of each other (one idea)</a:t>
            </a:r>
          </a:p>
        </p:txBody>
      </p:sp>
      <p:pic>
        <p:nvPicPr>
          <p:cNvPr id="4" name="Picture 3">
            <a:extLst>
              <a:ext uri="{FF2B5EF4-FFF2-40B4-BE49-F238E27FC236}">
                <a16:creationId xmlns:a16="http://schemas.microsoft.com/office/drawing/2014/main" id="{29785EE5-1653-D847-9332-0EB709D0A898}"/>
              </a:ext>
            </a:extLst>
          </p:cNvPr>
          <p:cNvPicPr>
            <a:picLocks noChangeAspect="1"/>
          </p:cNvPicPr>
          <p:nvPr/>
        </p:nvPicPr>
        <p:blipFill>
          <a:blip r:embed="rId2"/>
          <a:stretch>
            <a:fillRect/>
          </a:stretch>
        </p:blipFill>
        <p:spPr>
          <a:xfrm>
            <a:off x="4457309" y="3886200"/>
            <a:ext cx="3530139" cy="2425700"/>
          </a:xfrm>
          <a:prstGeom prst="rect">
            <a:avLst/>
          </a:prstGeom>
        </p:spPr>
      </p:pic>
    </p:spTree>
    <p:extLst>
      <p:ext uri="{BB962C8B-B14F-4D97-AF65-F5344CB8AC3E}">
        <p14:creationId xmlns:p14="http://schemas.microsoft.com/office/powerpoint/2010/main" val="223320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12</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An invention is new if it is the first in the world. It is useful if it has a function, so it </a:t>
            </a:r>
            <a:r>
              <a:rPr lang="en-CA" i="1"/>
              <a:t>does something</a:t>
            </a:r>
            <a:r>
              <a:rPr lang="en-CA"/>
              <a:t> that is useful. And it is inventive if it requires some creativity or imagination, so that the invention is not obvious to someone who works in the field of the invention.</a:t>
            </a:r>
            <a:r>
              <a:rPr lang="en-CA">
                <a:sym typeface="Wingdings" pitchFamily="2" charset="2"/>
              </a:rPr>
              <a:t> Cut to speaker</a:t>
            </a:r>
          </a:p>
        </p:txBody>
      </p:sp>
    </p:spTree>
    <p:extLst>
      <p:ext uri="{BB962C8B-B14F-4D97-AF65-F5344CB8AC3E}">
        <p14:creationId xmlns:p14="http://schemas.microsoft.com/office/powerpoint/2010/main" val="340398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13</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When a patent is published, there are benefits for the patent holder, in the form of the exclusive right to their invention. But there are also benefits for the rest of society, as patents must provide a full description of the invention. </a:t>
            </a:r>
            <a:r>
              <a:rPr lang="en-CA">
                <a:sym typeface="Wingdings" pitchFamily="2" charset="2"/>
              </a:rPr>
              <a:t> Cutaway to video montage over speaker voice</a:t>
            </a:r>
          </a:p>
        </p:txBody>
      </p:sp>
    </p:spTree>
    <p:extLst>
      <p:ext uri="{BB962C8B-B14F-4D97-AF65-F5344CB8AC3E}">
        <p14:creationId xmlns:p14="http://schemas.microsoft.com/office/powerpoint/2010/main" val="153390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13</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normAutofit fontScale="92500" lnSpcReduction="20000"/>
          </a:bodyPr>
          <a:lstStyle/>
          <a:p>
            <a:r>
              <a:rPr lang="en-CA"/>
              <a:t>Because they provide a high level of detail about inventions, patents can be a useful source for when you want to identify and understand recent inventions and technologies.</a:t>
            </a:r>
          </a:p>
          <a:p>
            <a:pPr marL="0" indent="0">
              <a:buNone/>
            </a:pPr>
            <a:r>
              <a:rPr lang="en-CA"/>
              <a:t>You can learn from the latest technologies that inventors have developed and use these to inspire your own ideas, while of course making sure not to infringe on any patents! Because they provide detailed descriptions of inventions that often are not published anywhere else, patents are a unique and valuable source of information for engineering research.  </a:t>
            </a:r>
          </a:p>
          <a:p>
            <a:pPr marL="0" indent="0">
              <a:buNone/>
            </a:pPr>
            <a:endParaRPr lang="en-CA">
              <a:sym typeface="Wingdings" pitchFamily="2" charset="2"/>
            </a:endParaRPr>
          </a:p>
          <a:p>
            <a:pPr marL="0" indent="0">
              <a:buNone/>
            </a:pPr>
            <a:r>
              <a:rPr lang="en-CA">
                <a:sym typeface="Wingdings" pitchFamily="2" charset="2"/>
              </a:rPr>
              <a:t>Check out the next module where we learn how to read a patent</a:t>
            </a:r>
          </a:p>
          <a:p>
            <a:pPr marL="0" indent="0">
              <a:buNone/>
            </a:pPr>
            <a:endParaRPr lang="en-CA">
              <a:sym typeface="Wingdings" pitchFamily="2" charset="2"/>
            </a:endParaRPr>
          </a:p>
          <a:p>
            <a:pPr marL="0" indent="0">
              <a:buNone/>
            </a:pPr>
            <a:r>
              <a:rPr lang="en-CA">
                <a:sym typeface="Wingdings" pitchFamily="2" charset="2"/>
              </a:rPr>
              <a:t> </a:t>
            </a:r>
            <a:r>
              <a:rPr lang="en-CA" b="1">
                <a:sym typeface="Wingdings" pitchFamily="2" charset="2"/>
              </a:rPr>
              <a:t>Cut to Speaker</a:t>
            </a:r>
          </a:p>
        </p:txBody>
      </p:sp>
    </p:spTree>
    <p:extLst>
      <p:ext uri="{BB962C8B-B14F-4D97-AF65-F5344CB8AC3E}">
        <p14:creationId xmlns:p14="http://schemas.microsoft.com/office/powerpoint/2010/main" val="381781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14</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You can learn from the latest technologies that inventors have developed and use these to inspire your own ideas, while of course making sure not to infringe on any patents! Because they provide detailed descriptions of inventions that often are not published anywhere else, patents are a unique and valuable source of information for engineering research.  </a:t>
            </a:r>
            <a:r>
              <a:rPr lang="en-CA">
                <a:sym typeface="Wingdings" pitchFamily="2" charset="2"/>
              </a:rPr>
              <a:t> Cut to Speaker</a:t>
            </a:r>
          </a:p>
        </p:txBody>
      </p:sp>
    </p:spTree>
    <p:extLst>
      <p:ext uri="{BB962C8B-B14F-4D97-AF65-F5344CB8AC3E}">
        <p14:creationId xmlns:p14="http://schemas.microsoft.com/office/powerpoint/2010/main" val="82913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A68D7-F858-F34A-B5F5-A74964140D8E}"/>
              </a:ext>
            </a:extLst>
          </p:cNvPr>
          <p:cNvSpPr>
            <a:spLocks noGrp="1"/>
          </p:cNvSpPr>
          <p:nvPr>
            <p:ph type="title"/>
          </p:nvPr>
        </p:nvSpPr>
        <p:spPr>
          <a:xfrm>
            <a:off x="2603500" y="2562225"/>
            <a:ext cx="10515600" cy="1325563"/>
          </a:xfrm>
        </p:spPr>
        <p:txBody>
          <a:bodyPr/>
          <a:lstStyle/>
          <a:p>
            <a:r>
              <a:rPr lang="en-US" b="1"/>
              <a:t>5.2 Reading a Patent</a:t>
            </a:r>
          </a:p>
        </p:txBody>
      </p:sp>
    </p:spTree>
    <p:extLst>
      <p:ext uri="{BB962C8B-B14F-4D97-AF65-F5344CB8AC3E}">
        <p14:creationId xmlns:p14="http://schemas.microsoft.com/office/powerpoint/2010/main" val="383405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vert="horz" lIns="91440" tIns="45720" rIns="91440" bIns="45720" rtlCol="0" anchor="t">
            <a:normAutofit/>
          </a:bodyPr>
          <a:lstStyle/>
          <a:p>
            <a:endParaRPr lang="en-CA">
              <a:cs typeface="Calibri"/>
            </a:endParaRPr>
          </a:p>
        </p:txBody>
      </p:sp>
    </p:spTree>
    <p:extLst>
      <p:ext uri="{BB962C8B-B14F-4D97-AF65-F5344CB8AC3E}">
        <p14:creationId xmlns:p14="http://schemas.microsoft.com/office/powerpoint/2010/main" val="116420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1</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US" dirty="0">
                <a:solidFill>
                  <a:schemeClr val="accent1"/>
                </a:solidFill>
              </a:rPr>
              <a:t>Starts of with a picture of a Fitbit</a:t>
            </a:r>
          </a:p>
          <a:p>
            <a:r>
              <a:rPr lang="en-US" dirty="0">
                <a:solidFill>
                  <a:schemeClr val="accent1"/>
                </a:solidFill>
              </a:rPr>
              <a:t>Lightboard scene (no pictures) - </a:t>
            </a:r>
            <a:r>
              <a:rPr lang="en-US" dirty="0"/>
              <a:t>Close up shot of speaker talking about </a:t>
            </a:r>
            <a:r>
              <a:rPr lang="en-US" dirty="0" err="1"/>
              <a:t>FitBit</a:t>
            </a:r>
            <a:r>
              <a:rPr lang="en-US" dirty="0"/>
              <a:t> and how the technology stems from a patent </a:t>
            </a:r>
          </a:p>
        </p:txBody>
      </p:sp>
    </p:spTree>
    <p:extLst>
      <p:ext uri="{BB962C8B-B14F-4D97-AF65-F5344CB8AC3E}">
        <p14:creationId xmlns:p14="http://schemas.microsoft.com/office/powerpoint/2010/main" val="336756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2</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US"/>
              <a:t>“</a:t>
            </a:r>
            <a:r>
              <a:rPr lang="en-CA"/>
              <a:t>Patents are a type of intellectual property.” </a:t>
            </a:r>
            <a:r>
              <a:rPr lang="en-CA">
                <a:sym typeface="Wingdings" pitchFamily="2" charset="2"/>
              </a:rPr>
              <a:t> Sliding Image of Canadian Patent</a:t>
            </a:r>
          </a:p>
          <a:p>
            <a:r>
              <a:rPr lang="en-CA">
                <a:solidFill>
                  <a:schemeClr val="accent1"/>
                </a:solidFill>
                <a:sym typeface="Wingdings" pitchFamily="2" charset="2"/>
              </a:rPr>
              <a:t>No lightboard video for this</a:t>
            </a:r>
            <a:endParaRPr lang="en-US">
              <a:solidFill>
                <a:schemeClr val="accent1"/>
              </a:solidFill>
            </a:endParaRPr>
          </a:p>
        </p:txBody>
      </p:sp>
      <p:pic>
        <p:nvPicPr>
          <p:cNvPr id="4" name="Picture 3">
            <a:extLst>
              <a:ext uri="{FF2B5EF4-FFF2-40B4-BE49-F238E27FC236}">
                <a16:creationId xmlns:a16="http://schemas.microsoft.com/office/drawing/2014/main" id="{0A4E1443-B263-8C41-9143-991BF900168D}"/>
              </a:ext>
            </a:extLst>
          </p:cNvPr>
          <p:cNvPicPr>
            <a:picLocks noChangeAspect="1"/>
          </p:cNvPicPr>
          <p:nvPr/>
        </p:nvPicPr>
        <p:blipFill>
          <a:blip r:embed="rId2"/>
          <a:stretch>
            <a:fillRect/>
          </a:stretch>
        </p:blipFill>
        <p:spPr>
          <a:xfrm>
            <a:off x="6046958" y="3878157"/>
            <a:ext cx="6007100" cy="3604260"/>
          </a:xfrm>
          <a:prstGeom prst="rect">
            <a:avLst/>
          </a:prstGeom>
        </p:spPr>
      </p:pic>
    </p:spTree>
    <p:extLst>
      <p:ext uri="{BB962C8B-B14F-4D97-AF65-F5344CB8AC3E}">
        <p14:creationId xmlns:p14="http://schemas.microsoft.com/office/powerpoint/2010/main" val="91254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3</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According to the World Intellectual Property Office, </a:t>
            </a:r>
            <a:r>
              <a:rPr lang="en-CA" b="1"/>
              <a:t>intellectual property</a:t>
            </a:r>
            <a:r>
              <a:rPr lang="en-CA"/>
              <a:t> refers to “creations of the mind – everything from works of art to inventions, computer programs to trademarks and other commercial signs.” </a:t>
            </a:r>
            <a:r>
              <a:rPr lang="en-CA">
                <a:sym typeface="Wingdings" pitchFamily="2" charset="2"/>
              </a:rPr>
              <a:t> Show Definition on slide with sliding background</a:t>
            </a:r>
          </a:p>
          <a:p>
            <a:r>
              <a:rPr lang="en-CA">
                <a:solidFill>
                  <a:schemeClr val="accent1"/>
                </a:solidFill>
                <a:sym typeface="Wingdings" pitchFamily="2" charset="2"/>
              </a:rPr>
              <a:t>Agreed – lightboard video showing definition </a:t>
            </a:r>
            <a:endParaRPr lang="en-US">
              <a:solidFill>
                <a:schemeClr val="accent1"/>
              </a:solidFill>
            </a:endParaRPr>
          </a:p>
        </p:txBody>
      </p:sp>
      <p:pic>
        <p:nvPicPr>
          <p:cNvPr id="4" name="Picture 3">
            <a:extLst>
              <a:ext uri="{FF2B5EF4-FFF2-40B4-BE49-F238E27FC236}">
                <a16:creationId xmlns:a16="http://schemas.microsoft.com/office/drawing/2014/main" id="{0E16535D-EC6F-2443-B627-AF9F80ED0896}"/>
              </a:ext>
            </a:extLst>
          </p:cNvPr>
          <p:cNvPicPr>
            <a:picLocks noChangeAspect="1"/>
          </p:cNvPicPr>
          <p:nvPr/>
        </p:nvPicPr>
        <p:blipFill>
          <a:blip r:embed="rId2"/>
          <a:stretch>
            <a:fillRect/>
          </a:stretch>
        </p:blipFill>
        <p:spPr>
          <a:xfrm>
            <a:off x="6366582" y="4332096"/>
            <a:ext cx="5549900" cy="3072879"/>
          </a:xfrm>
          <a:prstGeom prst="rect">
            <a:avLst/>
          </a:prstGeom>
        </p:spPr>
      </p:pic>
    </p:spTree>
    <p:extLst>
      <p:ext uri="{BB962C8B-B14F-4D97-AF65-F5344CB8AC3E}">
        <p14:creationId xmlns:p14="http://schemas.microsoft.com/office/powerpoint/2010/main" val="107260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4</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Intellectual property rights allow creators, who might be for example, inventors, artists, or businesses, to control how their work is used. </a:t>
            </a:r>
            <a:r>
              <a:rPr lang="en-CA">
                <a:sym typeface="Wingdings" pitchFamily="2" charset="2"/>
              </a:rPr>
              <a:t> Show scenes of engineer and business people</a:t>
            </a:r>
          </a:p>
          <a:p>
            <a:r>
              <a:rPr lang="en-CA">
                <a:solidFill>
                  <a:schemeClr val="accent1"/>
                </a:solidFill>
                <a:sym typeface="Wingdings" pitchFamily="2" charset="2"/>
              </a:rPr>
              <a:t>I’d say we can probably combine Scene 3 and 4 together, followed by a post-edit like you suggested</a:t>
            </a:r>
            <a:endParaRPr lang="en-US">
              <a:solidFill>
                <a:schemeClr val="accent1"/>
              </a:solidFill>
            </a:endParaRPr>
          </a:p>
        </p:txBody>
      </p:sp>
      <p:pic>
        <p:nvPicPr>
          <p:cNvPr id="5" name="Picture 4">
            <a:extLst>
              <a:ext uri="{FF2B5EF4-FFF2-40B4-BE49-F238E27FC236}">
                <a16:creationId xmlns:a16="http://schemas.microsoft.com/office/drawing/2014/main" id="{39429394-0D7D-ED4D-82DD-464B14776674}"/>
              </a:ext>
            </a:extLst>
          </p:cNvPr>
          <p:cNvPicPr>
            <a:picLocks noChangeAspect="1"/>
          </p:cNvPicPr>
          <p:nvPr/>
        </p:nvPicPr>
        <p:blipFill>
          <a:blip r:embed="rId3"/>
          <a:stretch>
            <a:fillRect/>
          </a:stretch>
        </p:blipFill>
        <p:spPr>
          <a:xfrm>
            <a:off x="838200" y="4008389"/>
            <a:ext cx="5067300" cy="2849611"/>
          </a:xfrm>
          <a:prstGeom prst="rect">
            <a:avLst/>
          </a:prstGeom>
        </p:spPr>
      </p:pic>
      <p:pic>
        <p:nvPicPr>
          <p:cNvPr id="6" name="Picture 5">
            <a:extLst>
              <a:ext uri="{FF2B5EF4-FFF2-40B4-BE49-F238E27FC236}">
                <a16:creationId xmlns:a16="http://schemas.microsoft.com/office/drawing/2014/main" id="{132CF849-56AB-C24A-AC33-56F50ADEB379}"/>
              </a:ext>
            </a:extLst>
          </p:cNvPr>
          <p:cNvPicPr>
            <a:picLocks noChangeAspect="1"/>
          </p:cNvPicPr>
          <p:nvPr/>
        </p:nvPicPr>
        <p:blipFill>
          <a:blip r:embed="rId4"/>
          <a:stretch>
            <a:fillRect/>
          </a:stretch>
        </p:blipFill>
        <p:spPr>
          <a:xfrm>
            <a:off x="6858000" y="4117822"/>
            <a:ext cx="4241245" cy="2431512"/>
          </a:xfrm>
          <a:prstGeom prst="rect">
            <a:avLst/>
          </a:prstGeom>
        </p:spPr>
      </p:pic>
    </p:spTree>
    <p:extLst>
      <p:ext uri="{BB962C8B-B14F-4D97-AF65-F5344CB8AC3E}">
        <p14:creationId xmlns:p14="http://schemas.microsoft.com/office/powerpoint/2010/main" val="24180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5</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vert="horz" lIns="91440" tIns="45720" rIns="91440" bIns="45720" rtlCol="0" anchor="t">
            <a:normAutofit/>
          </a:bodyPr>
          <a:lstStyle/>
          <a:p>
            <a:pPr fontAlgn="base"/>
            <a:r>
              <a:rPr lang="en-CA"/>
              <a:t>Some types of intellectual property include </a:t>
            </a:r>
            <a:r>
              <a:rPr lang="en-CA">
                <a:sym typeface="Wingdings" pitchFamily="2" charset="2"/>
              </a:rPr>
              <a:t> Display text of bullet point over top video related to topic </a:t>
            </a:r>
            <a:r>
              <a:rPr lang="en-CA"/>
              <a:t> </a:t>
            </a:r>
          </a:p>
          <a:p>
            <a:pPr fontAlgn="base"/>
            <a:r>
              <a:rPr lang="en-CA">
                <a:solidFill>
                  <a:schemeClr val="accent1"/>
                </a:solidFill>
              </a:rPr>
              <a:t>Lightboard video showing 4 types of IP</a:t>
            </a:r>
          </a:p>
          <a:p>
            <a:r>
              <a:rPr lang="en-CA">
                <a:solidFill>
                  <a:srgbClr val="FF0000"/>
                </a:solidFill>
                <a:cs typeface="Calibri"/>
              </a:rPr>
              <a:t>Zoom in on Patents</a:t>
            </a:r>
          </a:p>
          <a:p>
            <a:endParaRPr lang="en-US">
              <a:cs typeface="Calibri" panose="020F0502020204030204"/>
            </a:endParaRPr>
          </a:p>
        </p:txBody>
      </p:sp>
      <p:pic>
        <p:nvPicPr>
          <p:cNvPr id="4" name="Picture 3">
            <a:extLst>
              <a:ext uri="{FF2B5EF4-FFF2-40B4-BE49-F238E27FC236}">
                <a16:creationId xmlns:a16="http://schemas.microsoft.com/office/drawing/2014/main" id="{0CAAB5D8-631D-794F-B443-9F3885BB27A7}"/>
              </a:ext>
            </a:extLst>
          </p:cNvPr>
          <p:cNvPicPr>
            <a:picLocks noChangeAspect="1"/>
          </p:cNvPicPr>
          <p:nvPr/>
        </p:nvPicPr>
        <p:blipFill>
          <a:blip r:embed="rId2"/>
          <a:stretch>
            <a:fillRect/>
          </a:stretch>
        </p:blipFill>
        <p:spPr>
          <a:xfrm>
            <a:off x="203845" y="3865646"/>
            <a:ext cx="3696508" cy="2083350"/>
          </a:xfrm>
          <a:prstGeom prst="rect">
            <a:avLst/>
          </a:prstGeom>
        </p:spPr>
      </p:pic>
      <p:pic>
        <p:nvPicPr>
          <p:cNvPr id="7" name="Picture 6">
            <a:extLst>
              <a:ext uri="{FF2B5EF4-FFF2-40B4-BE49-F238E27FC236}">
                <a16:creationId xmlns:a16="http://schemas.microsoft.com/office/drawing/2014/main" id="{588F9B12-95BD-0746-B867-214649ED00AF}"/>
              </a:ext>
            </a:extLst>
          </p:cNvPr>
          <p:cNvPicPr>
            <a:picLocks noChangeAspect="1"/>
          </p:cNvPicPr>
          <p:nvPr/>
        </p:nvPicPr>
        <p:blipFill>
          <a:blip r:embed="rId3"/>
          <a:stretch>
            <a:fillRect/>
          </a:stretch>
        </p:blipFill>
        <p:spPr>
          <a:xfrm>
            <a:off x="4014008" y="3936421"/>
            <a:ext cx="3288476" cy="1905605"/>
          </a:xfrm>
          <a:prstGeom prst="rect">
            <a:avLst/>
          </a:prstGeom>
        </p:spPr>
      </p:pic>
      <p:pic>
        <p:nvPicPr>
          <p:cNvPr id="8" name="Picture 7">
            <a:extLst>
              <a:ext uri="{FF2B5EF4-FFF2-40B4-BE49-F238E27FC236}">
                <a16:creationId xmlns:a16="http://schemas.microsoft.com/office/drawing/2014/main" id="{22F3AD4D-3E14-DD45-9EFA-92EBF8E34976}"/>
              </a:ext>
            </a:extLst>
          </p:cNvPr>
          <p:cNvPicPr>
            <a:picLocks noChangeAspect="1"/>
          </p:cNvPicPr>
          <p:nvPr/>
        </p:nvPicPr>
        <p:blipFill>
          <a:blip r:embed="rId4"/>
          <a:stretch>
            <a:fillRect/>
          </a:stretch>
        </p:blipFill>
        <p:spPr>
          <a:xfrm>
            <a:off x="7416139" y="3865646"/>
            <a:ext cx="2896261" cy="2047156"/>
          </a:xfrm>
          <a:prstGeom prst="rect">
            <a:avLst/>
          </a:prstGeom>
        </p:spPr>
      </p:pic>
      <p:pic>
        <p:nvPicPr>
          <p:cNvPr id="9" name="Picture 8">
            <a:extLst>
              <a:ext uri="{FF2B5EF4-FFF2-40B4-BE49-F238E27FC236}">
                <a16:creationId xmlns:a16="http://schemas.microsoft.com/office/drawing/2014/main" id="{4C09E090-4962-3C44-8595-1F8EA694B94C}"/>
              </a:ext>
            </a:extLst>
          </p:cNvPr>
          <p:cNvPicPr>
            <a:picLocks noChangeAspect="1"/>
          </p:cNvPicPr>
          <p:nvPr/>
        </p:nvPicPr>
        <p:blipFill>
          <a:blip r:embed="rId5"/>
          <a:stretch>
            <a:fillRect/>
          </a:stretch>
        </p:blipFill>
        <p:spPr>
          <a:xfrm>
            <a:off x="10116457" y="4043996"/>
            <a:ext cx="2168071" cy="1905000"/>
          </a:xfrm>
          <a:prstGeom prst="rect">
            <a:avLst/>
          </a:prstGeom>
        </p:spPr>
      </p:pic>
    </p:spTree>
    <p:extLst>
      <p:ext uri="{BB962C8B-B14F-4D97-AF65-F5344CB8AC3E}">
        <p14:creationId xmlns:p14="http://schemas.microsoft.com/office/powerpoint/2010/main" val="347170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6</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t>We can define a </a:t>
            </a:r>
            <a:r>
              <a:rPr lang="en-CA" b="1"/>
              <a:t>patent</a:t>
            </a:r>
            <a:r>
              <a:rPr lang="en-CA"/>
              <a:t> as a type of intellectual property that provides the patent holder with certain rights to protect their invention. These rights pertain only to the country where the patent was issued and are for a limited period of time. </a:t>
            </a:r>
            <a:r>
              <a:rPr lang="en-CA">
                <a:sym typeface="Wingdings" pitchFamily="2" charset="2"/>
              </a:rPr>
              <a:t> Show screen with patent definition printed</a:t>
            </a:r>
          </a:p>
          <a:p>
            <a:r>
              <a:rPr lang="en-CA">
                <a:solidFill>
                  <a:schemeClr val="accent1"/>
                </a:solidFill>
                <a:sym typeface="Wingdings" pitchFamily="2" charset="2"/>
              </a:rPr>
              <a:t>I like it – no video here, just a post-edit with the patent definition </a:t>
            </a:r>
            <a:endParaRPr lang="en-US">
              <a:solidFill>
                <a:schemeClr val="accent1"/>
              </a:solidFill>
            </a:endParaRPr>
          </a:p>
        </p:txBody>
      </p:sp>
    </p:spTree>
    <p:extLst>
      <p:ext uri="{BB962C8B-B14F-4D97-AF65-F5344CB8AC3E}">
        <p14:creationId xmlns:p14="http://schemas.microsoft.com/office/powerpoint/2010/main" val="427059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7</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vert="horz" lIns="91440" tIns="45720" rIns="91440" bIns="45720" rtlCol="0" anchor="t">
            <a:normAutofit/>
          </a:bodyPr>
          <a:lstStyle/>
          <a:p>
            <a:r>
              <a:rPr lang="en-CA"/>
              <a:t>A patent gives the patent holder the exclusive right to the invention being patented. Others cannot make, use, sell, or distribute the invention without the permission of the patent holder, and if they do then the patent holder can seek damages.  </a:t>
            </a:r>
            <a:r>
              <a:rPr lang="en-CA">
                <a:sym typeface="Wingdings" pitchFamily="2" charset="2"/>
              </a:rPr>
              <a:t> Cut to Speaker</a:t>
            </a:r>
          </a:p>
          <a:p>
            <a:r>
              <a:rPr lang="en-CA">
                <a:solidFill>
                  <a:srgbClr val="FF0000"/>
                </a:solidFill>
                <a:cs typeface="Calibri"/>
              </a:rPr>
              <a:t>Can this be combined with Scene 6 as a continuation </a:t>
            </a:r>
            <a:endParaRPr lang="en-CA">
              <a:cs typeface="Calibri"/>
            </a:endParaRPr>
          </a:p>
          <a:p>
            <a:endParaRPr lang="en-CA">
              <a:cs typeface="Calibri"/>
            </a:endParaRPr>
          </a:p>
        </p:txBody>
      </p:sp>
    </p:spTree>
    <p:extLst>
      <p:ext uri="{BB962C8B-B14F-4D97-AF65-F5344CB8AC3E}">
        <p14:creationId xmlns:p14="http://schemas.microsoft.com/office/powerpoint/2010/main" val="106379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C85A-EE1B-2B48-9804-66C31E05070E}"/>
              </a:ext>
            </a:extLst>
          </p:cNvPr>
          <p:cNvSpPr>
            <a:spLocks noGrp="1"/>
          </p:cNvSpPr>
          <p:nvPr>
            <p:ph type="title"/>
          </p:nvPr>
        </p:nvSpPr>
        <p:spPr/>
        <p:txBody>
          <a:bodyPr/>
          <a:lstStyle/>
          <a:p>
            <a:r>
              <a:rPr lang="en-US"/>
              <a:t>Scene 8</a:t>
            </a:r>
          </a:p>
        </p:txBody>
      </p:sp>
      <p:sp>
        <p:nvSpPr>
          <p:cNvPr id="3" name="Content Placeholder 2">
            <a:extLst>
              <a:ext uri="{FF2B5EF4-FFF2-40B4-BE49-F238E27FC236}">
                <a16:creationId xmlns:a16="http://schemas.microsoft.com/office/drawing/2014/main" id="{9E70D26F-97C4-6640-8B0B-26D3B490FCD7}"/>
              </a:ext>
            </a:extLst>
          </p:cNvPr>
          <p:cNvSpPr>
            <a:spLocks noGrp="1"/>
          </p:cNvSpPr>
          <p:nvPr>
            <p:ph idx="1"/>
          </p:nvPr>
        </p:nvSpPr>
        <p:spPr/>
        <p:txBody>
          <a:bodyPr/>
          <a:lstStyle/>
          <a:p>
            <a:r>
              <a:rPr lang="en-CA">
                <a:sym typeface="Wingdings" pitchFamily="2" charset="2"/>
              </a:rPr>
              <a:t>So, what can you patent?  Cut to Speaker</a:t>
            </a:r>
          </a:p>
          <a:p>
            <a:r>
              <a:rPr lang="en-CA">
                <a:solidFill>
                  <a:schemeClr val="accent1"/>
                </a:solidFill>
                <a:sym typeface="Wingdings" pitchFamily="2" charset="2"/>
              </a:rPr>
              <a:t>Maybe incorporate the Lightboard by writing directly on it – almost like a mind-map that follows from “what can you patent?”</a:t>
            </a:r>
          </a:p>
        </p:txBody>
      </p:sp>
    </p:spTree>
    <p:extLst>
      <p:ext uri="{BB962C8B-B14F-4D97-AF65-F5344CB8AC3E}">
        <p14:creationId xmlns:p14="http://schemas.microsoft.com/office/powerpoint/2010/main" val="188520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E50F80ACBA24B9A02347AA273128D" ma:contentTypeVersion="2" ma:contentTypeDescription="Create a new document." ma:contentTypeScope="" ma:versionID="746950d456c02ee745043814dce91d2d">
  <xsd:schema xmlns:xsd="http://www.w3.org/2001/XMLSchema" xmlns:xs="http://www.w3.org/2001/XMLSchema" xmlns:p="http://schemas.microsoft.com/office/2006/metadata/properties" xmlns:ns2="200bc33f-0f89-4e26-8a32-253cabedd159" targetNamespace="http://schemas.microsoft.com/office/2006/metadata/properties" ma:root="true" ma:fieldsID="e8f9fffe28de0e0ba22e5f541e598173" ns2:_="">
    <xsd:import namespace="200bc33f-0f89-4e26-8a32-253cabedd15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bc33f-0f89-4e26-8a32-253cabedd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077C2E-2927-4136-A90A-2146668F2567}">
  <ds:schemaRefs>
    <ds:schemaRef ds:uri="200bc33f-0f89-4e26-8a32-253cabedd1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EFA69B-B0AE-409D-B732-160604F045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48F905-DA02-41D2-A88B-784AF2EF81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Widescreen</PresentationFormat>
  <Paragraphs>50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5.1 Introduction to Patents</vt:lpstr>
      <vt:lpstr>Scene 1</vt:lpstr>
      <vt:lpstr>Scene 2</vt:lpstr>
      <vt:lpstr>Scene 3</vt:lpstr>
      <vt:lpstr>Scene 4</vt:lpstr>
      <vt:lpstr>Scene 5</vt:lpstr>
      <vt:lpstr>Scene 6</vt:lpstr>
      <vt:lpstr>Scene 7</vt:lpstr>
      <vt:lpstr>Scene 8</vt:lpstr>
      <vt:lpstr>Scene 9</vt:lpstr>
      <vt:lpstr>Scene 9</vt:lpstr>
      <vt:lpstr>Scene 10</vt:lpstr>
      <vt:lpstr>Scene 11</vt:lpstr>
      <vt:lpstr>Scene 12</vt:lpstr>
      <vt:lpstr>Scene 13</vt:lpstr>
      <vt:lpstr>Scene 13</vt:lpstr>
      <vt:lpstr>Scene 14</vt:lpstr>
      <vt:lpstr>5.2 Reading a Patent</vt:lpstr>
      <vt:lpstr>Scene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Introduction to Patents</dc:title>
  <dc:creator>Jacob Krone</dc:creator>
  <cp:lastModifiedBy>Katie Harding</cp:lastModifiedBy>
  <cp:revision>6</cp:revision>
  <dcterms:created xsi:type="dcterms:W3CDTF">2021-08-31T14:30:15Z</dcterms:created>
  <dcterms:modified xsi:type="dcterms:W3CDTF">2022-01-06T07:31:34Z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0x0101003CCE50F80ACBA24B9A02347AA273128D</vt:lpwstr>
  </property>
</Properties>
</file>