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68" r:id="rId6"/>
    <p:sldId id="270" r:id="rId7"/>
    <p:sldId id="272" r:id="rId8"/>
    <p:sldId id="274" r:id="rId9"/>
    <p:sldId id="276" r:id="rId10"/>
    <p:sldId id="278" r:id="rId11"/>
    <p:sldId id="31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002EBE-76F5-4C3C-8398-A7E5D95CCB48}" type="datetimeFigureOut">
              <a:rPr lang="en-CA" smtClean="0"/>
              <a:t>2025-02-20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416F82-6A47-4EDA-AAB3-FE810A2110E1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66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2EBE-76F5-4C3C-8398-A7E5D95CCB48}" type="datetimeFigureOut">
              <a:rPr lang="en-CA" smtClean="0"/>
              <a:t>2025-02-20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6F82-6A47-4EDA-AAB3-FE810A211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36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2EBE-76F5-4C3C-8398-A7E5D95CCB48}" type="datetimeFigureOut">
              <a:rPr lang="en-CA" smtClean="0"/>
              <a:t>2025-02-20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6F82-6A47-4EDA-AAB3-FE810A2110E1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421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2EBE-76F5-4C3C-8398-A7E5D95CCB48}" type="datetimeFigureOut">
              <a:rPr lang="en-CA" smtClean="0"/>
              <a:t>2025-02-20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6F82-6A47-4EDA-AAB3-FE810A2110E1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040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2EBE-76F5-4C3C-8398-A7E5D95CCB48}" type="datetimeFigureOut">
              <a:rPr lang="en-CA" smtClean="0"/>
              <a:t>2025-02-20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6F82-6A47-4EDA-AAB3-FE810A211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0695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2EBE-76F5-4C3C-8398-A7E5D95CCB48}" type="datetimeFigureOut">
              <a:rPr lang="en-CA" smtClean="0"/>
              <a:t>2025-02-20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6F82-6A47-4EDA-AAB3-FE810A2110E1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455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2EBE-76F5-4C3C-8398-A7E5D95CCB48}" type="datetimeFigureOut">
              <a:rPr lang="en-CA" smtClean="0"/>
              <a:t>2025-02-20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6F82-6A47-4EDA-AAB3-FE810A2110E1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734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2EBE-76F5-4C3C-8398-A7E5D95CCB48}" type="datetimeFigureOut">
              <a:rPr lang="en-CA" smtClean="0"/>
              <a:t>2025-02-20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6F82-6A47-4EDA-AAB3-FE810A2110E1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67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2EBE-76F5-4C3C-8398-A7E5D95CCB48}" type="datetimeFigureOut">
              <a:rPr lang="en-CA" smtClean="0"/>
              <a:t>2025-02-20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6F82-6A47-4EDA-AAB3-FE810A2110E1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8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2EBE-76F5-4C3C-8398-A7E5D95CCB48}" type="datetimeFigureOut">
              <a:rPr lang="en-CA" smtClean="0"/>
              <a:t>2025-02-20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6F82-6A47-4EDA-AAB3-FE810A211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689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2EBE-76F5-4C3C-8398-A7E5D95CCB48}" type="datetimeFigureOut">
              <a:rPr lang="en-CA" smtClean="0"/>
              <a:t>2025-02-20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6F82-6A47-4EDA-AAB3-FE810A2110E1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2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2EBE-76F5-4C3C-8398-A7E5D95CCB48}" type="datetimeFigureOut">
              <a:rPr lang="en-CA" smtClean="0"/>
              <a:t>2025-02-20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6F82-6A47-4EDA-AAB3-FE810A211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072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2EBE-76F5-4C3C-8398-A7E5D95CCB48}" type="datetimeFigureOut">
              <a:rPr lang="en-CA" smtClean="0"/>
              <a:t>2025-02-20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6F82-6A47-4EDA-AAB3-FE810A2110E1}" type="slidenum">
              <a:rPr lang="en-CA" smtClean="0"/>
              <a:t>‹#›</a:t>
            </a:fld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0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2EBE-76F5-4C3C-8398-A7E5D95CCB48}" type="datetimeFigureOut">
              <a:rPr lang="en-CA" smtClean="0"/>
              <a:t>2025-02-20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6F82-6A47-4EDA-AAB3-FE810A2110E1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91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2EBE-76F5-4C3C-8398-A7E5D95CCB48}" type="datetimeFigureOut">
              <a:rPr lang="en-CA" smtClean="0"/>
              <a:t>2025-02-20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6F82-6A47-4EDA-AAB3-FE810A211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583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2EBE-76F5-4C3C-8398-A7E5D95CCB48}" type="datetimeFigureOut">
              <a:rPr lang="en-CA" smtClean="0"/>
              <a:t>2025-02-20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6F82-6A47-4EDA-AAB3-FE810A2110E1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51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2EBE-76F5-4C3C-8398-A7E5D95CCB48}" type="datetimeFigureOut">
              <a:rPr lang="en-CA" smtClean="0"/>
              <a:t>2025-02-20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6F82-6A47-4EDA-AAB3-FE810A211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282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002EBE-76F5-4C3C-8398-A7E5D95CCB48}" type="datetimeFigureOut">
              <a:rPr lang="en-CA" smtClean="0"/>
              <a:t>2025-02-20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416F82-6A47-4EDA-AAB3-FE810A211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511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2E2EA-9E0F-477C-BD8D-D42AB63A55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ECE Community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1F08F-D5FE-4D29-88FB-56C9810400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latin typeface="Verdana" panose="020B0604030504040204" pitchFamily="34" charset="0"/>
                <a:ea typeface="Verdana" panose="020B0604030504040204" pitchFamily="34" charset="0"/>
              </a:rPr>
              <a:t>Fall 2024</a:t>
            </a:r>
          </a:p>
        </p:txBody>
      </p:sp>
    </p:spTree>
    <p:extLst>
      <p:ext uri="{BB962C8B-B14F-4D97-AF65-F5344CB8AC3E}">
        <p14:creationId xmlns:p14="http://schemas.microsoft.com/office/powerpoint/2010/main" val="320704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5118A3-708C-4833-8D95-5C0EAD072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02" y="1183635"/>
            <a:ext cx="7514502" cy="448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41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250C0F-B31F-4C9F-92AD-EF78036E01D6}"/>
              </a:ext>
            </a:extLst>
          </p:cNvPr>
          <p:cNvSpPr txBox="1"/>
          <p:nvPr/>
        </p:nvSpPr>
        <p:spPr>
          <a:xfrm>
            <a:off x="2186247" y="1188719"/>
            <a:ext cx="7290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  <a:cs typeface="Adobe Devanagari" panose="02040503050201020203" pitchFamily="18" charset="0"/>
              </a:rPr>
              <a:t>Thanks to our Community Partners for their support and feedback in i</a:t>
            </a:r>
            <a:r>
              <a:rPr lang="en-CA" sz="2000" b="0" i="0" dirty="0">
                <a:solidFill>
                  <a:srgbClr val="474747"/>
                </a:solidFill>
                <a:effectLst/>
                <a:latin typeface="Verdana" panose="020B0604030504040204" pitchFamily="34" charset="0"/>
              </a:rPr>
              <a:t>nforming our practices and shaping what we do for Field Placements.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  <a:cs typeface="Adobe Devanagari" panose="02040503050201020203" pitchFamily="18" charset="0"/>
            </a:endParaRPr>
          </a:p>
          <a:p>
            <a:pPr algn="ctr"/>
            <a:endParaRPr lang="en-CA" sz="2000" dirty="0">
              <a:latin typeface="Verdana" panose="020B0604030504040204" pitchFamily="34" charset="0"/>
              <a:ea typeface="Verdana" panose="020B0604030504040204" pitchFamily="34" charset="0"/>
              <a:cs typeface="Adobe Devanagari" panose="02040503050201020203" pitchFamily="18" charset="0"/>
            </a:endParaRPr>
          </a:p>
          <a:p>
            <a:pPr algn="ctr"/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  <a:cs typeface="Adobe Devanagari" panose="02040503050201020203" pitchFamily="18" charset="0"/>
              </a:rPr>
              <a:t>Mohawk College ECE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68123-DCA4-4ADC-8B96-D46AB5C5C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30" y="3134263"/>
            <a:ext cx="2574608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1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AF2B-90CC-415D-8976-103AC7B9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114 Total Responses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99000F5-EB53-43D6-A4DE-9AF8513681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3" y="2689499"/>
            <a:ext cx="5227739" cy="3127167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7C5CE5-D358-418B-926D-85793A281BE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30" y="2689499"/>
            <a:ext cx="5227739" cy="3127166"/>
          </a:xfrm>
        </p:spPr>
      </p:pic>
    </p:spTree>
    <p:extLst>
      <p:ext uri="{BB962C8B-B14F-4D97-AF65-F5344CB8AC3E}">
        <p14:creationId xmlns:p14="http://schemas.microsoft.com/office/powerpoint/2010/main" val="356978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FEAD4-D23D-4810-AA66-6812C2380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17" y="1340136"/>
            <a:ext cx="7933784" cy="437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17A900-DD9C-42BB-83F3-2C97CB90E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29" y="1283233"/>
            <a:ext cx="7203474" cy="44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5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68BAE5-62EF-4056-BFF7-4528AD6BE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8" y="1129528"/>
            <a:ext cx="6681662" cy="459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4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9BD93E-2D17-4D1A-AD4D-007AF0B3E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06" y="1113905"/>
            <a:ext cx="7147717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2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9FB21C-94BE-4B72-A144-1D87184FF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4" y="1220810"/>
            <a:ext cx="7393029" cy="433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7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9493E8-783F-4AF6-8945-02684ABF2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49" y="1110256"/>
            <a:ext cx="7184440" cy="43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6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576235-1467-4036-80F9-EFB66C909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25" y="1111418"/>
            <a:ext cx="7160889" cy="437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351</TotalTime>
  <Words>35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Verdana</vt:lpstr>
      <vt:lpstr>Organic</vt:lpstr>
      <vt:lpstr>ECE Community Survey</vt:lpstr>
      <vt:lpstr>114 Total Responses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Community Survey</dc:title>
  <dc:creator>Shurvin, Karen</dc:creator>
  <cp:lastModifiedBy>Shurvin, Karen</cp:lastModifiedBy>
  <cp:revision>63</cp:revision>
  <dcterms:created xsi:type="dcterms:W3CDTF">2024-12-06T02:07:09Z</dcterms:created>
  <dcterms:modified xsi:type="dcterms:W3CDTF">2025-02-20T19:17:46Z</dcterms:modified>
</cp:coreProperties>
</file>