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4"/>
  </p:notesMasterIdLst>
  <p:handoutMasterIdLst>
    <p:handoutMasterId r:id="rId65"/>
  </p:handoutMasterIdLst>
  <p:sldIdLst>
    <p:sldId id="272" r:id="rId5"/>
    <p:sldId id="273" r:id="rId6"/>
    <p:sldId id="256" r:id="rId7"/>
    <p:sldId id="257" r:id="rId8"/>
    <p:sldId id="489" r:id="rId9"/>
    <p:sldId id="479" r:id="rId10"/>
    <p:sldId id="480" r:id="rId11"/>
    <p:sldId id="481" r:id="rId12"/>
    <p:sldId id="482" r:id="rId13"/>
    <p:sldId id="490" r:id="rId14"/>
    <p:sldId id="393" r:id="rId15"/>
    <p:sldId id="532" r:id="rId16"/>
    <p:sldId id="461" r:id="rId17"/>
    <p:sldId id="491" r:id="rId18"/>
    <p:sldId id="492" r:id="rId19"/>
    <p:sldId id="493" r:id="rId20"/>
    <p:sldId id="483" r:id="rId21"/>
    <p:sldId id="494" r:id="rId22"/>
    <p:sldId id="495" r:id="rId23"/>
    <p:sldId id="496" r:id="rId24"/>
    <p:sldId id="497" r:id="rId25"/>
    <p:sldId id="488" r:id="rId26"/>
    <p:sldId id="498" r:id="rId27"/>
    <p:sldId id="262" r:id="rId28"/>
    <p:sldId id="271" r:id="rId29"/>
    <p:sldId id="500" r:id="rId30"/>
    <p:sldId id="501" r:id="rId31"/>
    <p:sldId id="533" r:id="rId32"/>
    <p:sldId id="534" r:id="rId33"/>
    <p:sldId id="502" r:id="rId34"/>
    <p:sldId id="503" r:id="rId35"/>
    <p:sldId id="504" r:id="rId36"/>
    <p:sldId id="506" r:id="rId37"/>
    <p:sldId id="507" r:id="rId38"/>
    <p:sldId id="508" r:id="rId39"/>
    <p:sldId id="509" r:id="rId40"/>
    <p:sldId id="511" r:id="rId41"/>
    <p:sldId id="512" r:id="rId42"/>
    <p:sldId id="510" r:id="rId43"/>
    <p:sldId id="513" r:id="rId44"/>
    <p:sldId id="514" r:id="rId45"/>
    <p:sldId id="515" r:id="rId46"/>
    <p:sldId id="516" r:id="rId47"/>
    <p:sldId id="517" r:id="rId48"/>
    <p:sldId id="518" r:id="rId49"/>
    <p:sldId id="519" r:id="rId50"/>
    <p:sldId id="520" r:id="rId51"/>
    <p:sldId id="521" r:id="rId52"/>
    <p:sldId id="522" r:id="rId53"/>
    <p:sldId id="523" r:id="rId54"/>
    <p:sldId id="524" r:id="rId55"/>
    <p:sldId id="525" r:id="rId56"/>
    <p:sldId id="526" r:id="rId57"/>
    <p:sldId id="527" r:id="rId58"/>
    <p:sldId id="528" r:id="rId59"/>
    <p:sldId id="536" r:id="rId60"/>
    <p:sldId id="530" r:id="rId61"/>
    <p:sldId id="531" r:id="rId62"/>
    <p:sldId id="499" r:id="rId6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ima Shaima" initials="SS" lastIdx="1" clrIdx="0">
    <p:extLst>
      <p:ext uri="{19B8F6BF-5375-455C-9EA6-DF929625EA0E}">
        <p15:presenceInfo xmlns:p15="http://schemas.microsoft.com/office/powerpoint/2012/main" userId="S-1-5-21-2254327620-3129333571-3258934595-784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393A"/>
    <a:srgbClr val="FFFFFF"/>
    <a:srgbClr val="1BAD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84176" autoAdjust="0"/>
  </p:normalViewPr>
  <p:slideViewPr>
    <p:cSldViewPr snapToGrid="0">
      <p:cViewPr varScale="1">
        <p:scale>
          <a:sx n="83" d="100"/>
          <a:sy n="83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3828" y="9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viewProps" Target="viewProps.xml"/><Relationship Id="rId7" Type="http://schemas.openxmlformats.org/officeDocument/2006/relationships/slide" Target="slides/slide3.xml"/><Relationship Id="rId71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commentAuthors" Target="commentAuthors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notesMaster" Target="notesMasters/notesMaster1.xml"/><Relationship Id="rId69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presProps" Target="pres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ica Jones" userId="S::jessica.jones@georgiancollege.ca::d7fd67f7-a65d-448e-99ae-2d17d582b34b" providerId="AD" clId="Web-{B87EFDA9-805E-4F2C-99CD-578EDAE39D7A}"/>
    <pc:docChg chg="modSld">
      <pc:chgData name="Jessica Jones" userId="S::jessica.jones@georgiancollege.ca::d7fd67f7-a65d-448e-99ae-2d17d582b34b" providerId="AD" clId="Web-{B87EFDA9-805E-4F2C-99CD-578EDAE39D7A}" dt="2023-03-14T15:34:05.275" v="60"/>
      <pc:docMkLst>
        <pc:docMk/>
      </pc:docMkLst>
      <pc:sldChg chg="modSp">
        <pc:chgData name="Jessica Jones" userId="S::jessica.jones@georgiancollege.ca::d7fd67f7-a65d-448e-99ae-2d17d582b34b" providerId="AD" clId="Web-{B87EFDA9-805E-4F2C-99CD-578EDAE39D7A}" dt="2023-03-14T15:30:52.667" v="2"/>
        <pc:sldMkLst>
          <pc:docMk/>
          <pc:sldMk cId="1573012161" sldId="256"/>
        </pc:sldMkLst>
        <pc:spChg chg="ord">
          <ac:chgData name="Jessica Jones" userId="S::jessica.jones@georgiancollege.ca::d7fd67f7-a65d-448e-99ae-2d17d582b34b" providerId="AD" clId="Web-{B87EFDA9-805E-4F2C-99CD-578EDAE39D7A}" dt="2023-03-14T15:30:52.667" v="2"/>
          <ac:spMkLst>
            <pc:docMk/>
            <pc:sldMk cId="1573012161" sldId="256"/>
            <ac:spMk id="7" creationId="{9DDDDC91-50CF-419E-BE98-E4403F2A8593}"/>
          </ac:spMkLst>
        </pc:spChg>
      </pc:sldChg>
      <pc:sldChg chg="modSp">
        <pc:chgData name="Jessica Jones" userId="S::jessica.jones@georgiancollege.ca::d7fd67f7-a65d-448e-99ae-2d17d582b34b" providerId="AD" clId="Web-{B87EFDA9-805E-4F2C-99CD-578EDAE39D7A}" dt="2023-03-14T15:30:54.792" v="3"/>
        <pc:sldMkLst>
          <pc:docMk/>
          <pc:sldMk cId="3756779637" sldId="257"/>
        </pc:sldMkLst>
        <pc:spChg chg="ord">
          <ac:chgData name="Jessica Jones" userId="S::jessica.jones@georgiancollege.ca::d7fd67f7-a65d-448e-99ae-2d17d582b34b" providerId="AD" clId="Web-{B87EFDA9-805E-4F2C-99CD-578EDAE39D7A}" dt="2023-03-14T15:30:54.792" v="3"/>
          <ac:spMkLst>
            <pc:docMk/>
            <pc:sldMk cId="3756779637" sldId="257"/>
            <ac:spMk id="5" creationId="{820A99D6-039C-4B00-94F1-B2DF16DB5AED}"/>
          </ac:spMkLst>
        </pc:spChg>
      </pc:sldChg>
      <pc:sldChg chg="modSp">
        <pc:chgData name="Jessica Jones" userId="S::jessica.jones@georgiancollege.ca::d7fd67f7-a65d-448e-99ae-2d17d582b34b" providerId="AD" clId="Web-{B87EFDA9-805E-4F2C-99CD-578EDAE39D7A}" dt="2023-03-14T15:32:20.392" v="24"/>
        <pc:sldMkLst>
          <pc:docMk/>
          <pc:sldMk cId="467500428" sldId="262"/>
        </pc:sldMkLst>
        <pc:spChg chg="ord">
          <ac:chgData name="Jessica Jones" userId="S::jessica.jones@georgiancollege.ca::d7fd67f7-a65d-448e-99ae-2d17d582b34b" providerId="AD" clId="Web-{B87EFDA9-805E-4F2C-99CD-578EDAE39D7A}" dt="2023-03-14T15:32:20.392" v="24"/>
          <ac:spMkLst>
            <pc:docMk/>
            <pc:sldMk cId="467500428" sldId="262"/>
            <ac:spMk id="6" creationId="{D852C052-A6A8-41B9-B455-157FDDA21BE1}"/>
          </ac:spMkLst>
        </pc:spChg>
      </pc:sldChg>
      <pc:sldChg chg="modSp">
        <pc:chgData name="Jessica Jones" userId="S::jessica.jones@georgiancollege.ca::d7fd67f7-a65d-448e-99ae-2d17d582b34b" providerId="AD" clId="Web-{B87EFDA9-805E-4F2C-99CD-578EDAE39D7A}" dt="2023-03-14T15:32:23.346" v="25"/>
        <pc:sldMkLst>
          <pc:docMk/>
          <pc:sldMk cId="2317797066" sldId="271"/>
        </pc:sldMkLst>
        <pc:spChg chg="ord">
          <ac:chgData name="Jessica Jones" userId="S::jessica.jones@georgiancollege.ca::d7fd67f7-a65d-448e-99ae-2d17d582b34b" providerId="AD" clId="Web-{B87EFDA9-805E-4F2C-99CD-578EDAE39D7A}" dt="2023-03-14T15:32:23.346" v="25"/>
          <ac:spMkLst>
            <pc:docMk/>
            <pc:sldMk cId="2317797066" sldId="271"/>
            <ac:spMk id="5" creationId="{44AFEB68-9FAC-4D6E-A056-0CABB63544AF}"/>
          </ac:spMkLst>
        </pc:spChg>
      </pc:sldChg>
      <pc:sldChg chg="modSp">
        <pc:chgData name="Jessica Jones" userId="S::jessica.jones@georgiancollege.ca::d7fd67f7-a65d-448e-99ae-2d17d582b34b" providerId="AD" clId="Web-{B87EFDA9-805E-4F2C-99CD-578EDAE39D7A}" dt="2023-03-14T15:30:48.339" v="0"/>
        <pc:sldMkLst>
          <pc:docMk/>
          <pc:sldMk cId="3897705396" sldId="272"/>
        </pc:sldMkLst>
        <pc:spChg chg="ord">
          <ac:chgData name="Jessica Jones" userId="S::jessica.jones@georgiancollege.ca::d7fd67f7-a65d-448e-99ae-2d17d582b34b" providerId="AD" clId="Web-{B87EFDA9-805E-4F2C-99CD-578EDAE39D7A}" dt="2023-03-14T15:30:48.339" v="0"/>
          <ac:spMkLst>
            <pc:docMk/>
            <pc:sldMk cId="3897705396" sldId="272"/>
            <ac:spMk id="6" creationId="{8335F5E4-9E60-4D7F-A8A0-AE2F43D2808E}"/>
          </ac:spMkLst>
        </pc:spChg>
      </pc:sldChg>
      <pc:sldChg chg="modSp">
        <pc:chgData name="Jessica Jones" userId="S::jessica.jones@georgiancollege.ca::d7fd67f7-a65d-448e-99ae-2d17d582b34b" providerId="AD" clId="Web-{B87EFDA9-805E-4F2C-99CD-578EDAE39D7A}" dt="2023-03-14T15:30:50.620" v="1"/>
        <pc:sldMkLst>
          <pc:docMk/>
          <pc:sldMk cId="4015404543" sldId="273"/>
        </pc:sldMkLst>
        <pc:spChg chg="ord">
          <ac:chgData name="Jessica Jones" userId="S::jessica.jones@georgiancollege.ca::d7fd67f7-a65d-448e-99ae-2d17d582b34b" providerId="AD" clId="Web-{B87EFDA9-805E-4F2C-99CD-578EDAE39D7A}" dt="2023-03-14T15:30:50.620" v="1"/>
          <ac:spMkLst>
            <pc:docMk/>
            <pc:sldMk cId="4015404543" sldId="273"/>
            <ac:spMk id="8" creationId="{C5124945-5A9C-40C2-BC62-441E6A58F100}"/>
          </ac:spMkLst>
        </pc:spChg>
      </pc:sldChg>
      <pc:sldChg chg="modSp">
        <pc:chgData name="Jessica Jones" userId="S::jessica.jones@georgiancollege.ca::d7fd67f7-a65d-448e-99ae-2d17d582b34b" providerId="AD" clId="Web-{B87EFDA9-805E-4F2C-99CD-578EDAE39D7A}" dt="2023-03-14T15:31:10.403" v="10"/>
        <pc:sldMkLst>
          <pc:docMk/>
          <pc:sldMk cId="2612729118" sldId="393"/>
        </pc:sldMkLst>
        <pc:spChg chg="ord">
          <ac:chgData name="Jessica Jones" userId="S::jessica.jones@georgiancollege.ca::d7fd67f7-a65d-448e-99ae-2d17d582b34b" providerId="AD" clId="Web-{B87EFDA9-805E-4F2C-99CD-578EDAE39D7A}" dt="2023-03-14T15:31:10.403" v="10"/>
          <ac:spMkLst>
            <pc:docMk/>
            <pc:sldMk cId="2612729118" sldId="393"/>
            <ac:spMk id="7" creationId="{9DDDDC91-50CF-419E-BE98-E4403F2A8593}"/>
          </ac:spMkLst>
        </pc:spChg>
      </pc:sldChg>
      <pc:sldChg chg="modSp">
        <pc:chgData name="Jessica Jones" userId="S::jessica.jones@georgiancollege.ca::d7fd67f7-a65d-448e-99ae-2d17d582b34b" providerId="AD" clId="Web-{B87EFDA9-805E-4F2C-99CD-578EDAE39D7A}" dt="2023-03-14T15:31:14.450" v="12"/>
        <pc:sldMkLst>
          <pc:docMk/>
          <pc:sldMk cId="472392370" sldId="461"/>
        </pc:sldMkLst>
        <pc:spChg chg="ord">
          <ac:chgData name="Jessica Jones" userId="S::jessica.jones@georgiancollege.ca::d7fd67f7-a65d-448e-99ae-2d17d582b34b" providerId="AD" clId="Web-{B87EFDA9-805E-4F2C-99CD-578EDAE39D7A}" dt="2023-03-14T15:31:14.450" v="12"/>
          <ac:spMkLst>
            <pc:docMk/>
            <pc:sldMk cId="472392370" sldId="461"/>
            <ac:spMk id="5" creationId="{B0B8418E-95EC-41C9-95C8-C19B91FF48F6}"/>
          </ac:spMkLst>
        </pc:spChg>
      </pc:sldChg>
      <pc:sldChg chg="modSp">
        <pc:chgData name="Jessica Jones" userId="S::jessica.jones@georgiancollege.ca::d7fd67f7-a65d-448e-99ae-2d17d582b34b" providerId="AD" clId="Web-{B87EFDA9-805E-4F2C-99CD-578EDAE39D7A}" dt="2023-03-14T15:31:00.152" v="5"/>
        <pc:sldMkLst>
          <pc:docMk/>
          <pc:sldMk cId="2878682323" sldId="479"/>
        </pc:sldMkLst>
        <pc:spChg chg="ord">
          <ac:chgData name="Jessica Jones" userId="S::jessica.jones@georgiancollege.ca::d7fd67f7-a65d-448e-99ae-2d17d582b34b" providerId="AD" clId="Web-{B87EFDA9-805E-4F2C-99CD-578EDAE39D7A}" dt="2023-03-14T15:31:00.152" v="5"/>
          <ac:spMkLst>
            <pc:docMk/>
            <pc:sldMk cId="2878682323" sldId="479"/>
            <ac:spMk id="5" creationId="{820A99D6-039C-4B00-94F1-B2DF16DB5AED}"/>
          </ac:spMkLst>
        </pc:spChg>
      </pc:sldChg>
      <pc:sldChg chg="modSp">
        <pc:chgData name="Jessica Jones" userId="S::jessica.jones@georgiancollege.ca::d7fd67f7-a65d-448e-99ae-2d17d582b34b" providerId="AD" clId="Web-{B87EFDA9-805E-4F2C-99CD-578EDAE39D7A}" dt="2023-03-14T15:31:01.949" v="6"/>
        <pc:sldMkLst>
          <pc:docMk/>
          <pc:sldMk cId="3438977219" sldId="480"/>
        </pc:sldMkLst>
        <pc:spChg chg="ord">
          <ac:chgData name="Jessica Jones" userId="S::jessica.jones@georgiancollege.ca::d7fd67f7-a65d-448e-99ae-2d17d582b34b" providerId="AD" clId="Web-{B87EFDA9-805E-4F2C-99CD-578EDAE39D7A}" dt="2023-03-14T15:31:01.949" v="6"/>
          <ac:spMkLst>
            <pc:docMk/>
            <pc:sldMk cId="3438977219" sldId="480"/>
            <ac:spMk id="5" creationId="{820A99D6-039C-4B00-94F1-B2DF16DB5AED}"/>
          </ac:spMkLst>
        </pc:spChg>
      </pc:sldChg>
      <pc:sldChg chg="modSp">
        <pc:chgData name="Jessica Jones" userId="S::jessica.jones@georgiancollege.ca::d7fd67f7-a65d-448e-99ae-2d17d582b34b" providerId="AD" clId="Web-{B87EFDA9-805E-4F2C-99CD-578EDAE39D7A}" dt="2023-03-14T15:31:03.840" v="7"/>
        <pc:sldMkLst>
          <pc:docMk/>
          <pc:sldMk cId="1603800515" sldId="481"/>
        </pc:sldMkLst>
        <pc:spChg chg="ord">
          <ac:chgData name="Jessica Jones" userId="S::jessica.jones@georgiancollege.ca::d7fd67f7-a65d-448e-99ae-2d17d582b34b" providerId="AD" clId="Web-{B87EFDA9-805E-4F2C-99CD-578EDAE39D7A}" dt="2023-03-14T15:31:03.840" v="7"/>
          <ac:spMkLst>
            <pc:docMk/>
            <pc:sldMk cId="1603800515" sldId="481"/>
            <ac:spMk id="5" creationId="{820A99D6-039C-4B00-94F1-B2DF16DB5AED}"/>
          </ac:spMkLst>
        </pc:spChg>
      </pc:sldChg>
      <pc:sldChg chg="modSp">
        <pc:chgData name="Jessica Jones" userId="S::jessica.jones@georgiancollege.ca::d7fd67f7-a65d-448e-99ae-2d17d582b34b" providerId="AD" clId="Web-{B87EFDA9-805E-4F2C-99CD-578EDAE39D7A}" dt="2023-03-14T15:31:06.200" v="8"/>
        <pc:sldMkLst>
          <pc:docMk/>
          <pc:sldMk cId="2267833310" sldId="482"/>
        </pc:sldMkLst>
        <pc:spChg chg="ord">
          <ac:chgData name="Jessica Jones" userId="S::jessica.jones@georgiancollege.ca::d7fd67f7-a65d-448e-99ae-2d17d582b34b" providerId="AD" clId="Web-{B87EFDA9-805E-4F2C-99CD-578EDAE39D7A}" dt="2023-03-14T15:31:06.200" v="8"/>
          <ac:spMkLst>
            <pc:docMk/>
            <pc:sldMk cId="2267833310" sldId="482"/>
            <ac:spMk id="5" creationId="{820A99D6-039C-4B00-94F1-B2DF16DB5AED}"/>
          </ac:spMkLst>
        </pc:spChg>
      </pc:sldChg>
      <pc:sldChg chg="modSp">
        <pc:chgData name="Jessica Jones" userId="S::jessica.jones@georgiancollege.ca::d7fd67f7-a65d-448e-99ae-2d17d582b34b" providerId="AD" clId="Web-{B87EFDA9-805E-4F2C-99CD-578EDAE39D7A}" dt="2023-03-14T15:31:23.123" v="16"/>
        <pc:sldMkLst>
          <pc:docMk/>
          <pc:sldMk cId="1013780455" sldId="483"/>
        </pc:sldMkLst>
        <pc:spChg chg="ord">
          <ac:chgData name="Jessica Jones" userId="S::jessica.jones@georgiancollege.ca::d7fd67f7-a65d-448e-99ae-2d17d582b34b" providerId="AD" clId="Web-{B87EFDA9-805E-4F2C-99CD-578EDAE39D7A}" dt="2023-03-14T15:31:23.123" v="16"/>
          <ac:spMkLst>
            <pc:docMk/>
            <pc:sldMk cId="1013780455" sldId="483"/>
            <ac:spMk id="5" creationId="{B0B8418E-95EC-41C9-95C8-C19B91FF48F6}"/>
          </ac:spMkLst>
        </pc:spChg>
      </pc:sldChg>
      <pc:sldChg chg="modSp">
        <pc:chgData name="Jessica Jones" userId="S::jessica.jones@georgiancollege.ca::d7fd67f7-a65d-448e-99ae-2d17d582b34b" providerId="AD" clId="Web-{B87EFDA9-805E-4F2C-99CD-578EDAE39D7A}" dt="2023-03-14T15:31:39.592" v="22"/>
        <pc:sldMkLst>
          <pc:docMk/>
          <pc:sldMk cId="936989887" sldId="488"/>
        </pc:sldMkLst>
        <pc:spChg chg="ord">
          <ac:chgData name="Jessica Jones" userId="S::jessica.jones@georgiancollege.ca::d7fd67f7-a65d-448e-99ae-2d17d582b34b" providerId="AD" clId="Web-{B87EFDA9-805E-4F2C-99CD-578EDAE39D7A}" dt="2023-03-14T15:31:39.592" v="22"/>
          <ac:spMkLst>
            <pc:docMk/>
            <pc:sldMk cId="936989887" sldId="488"/>
            <ac:spMk id="5" creationId="{B0B8418E-95EC-41C9-95C8-C19B91FF48F6}"/>
          </ac:spMkLst>
        </pc:spChg>
      </pc:sldChg>
      <pc:sldChg chg="modSp">
        <pc:chgData name="Jessica Jones" userId="S::jessica.jones@georgiancollege.ca::d7fd67f7-a65d-448e-99ae-2d17d582b34b" providerId="AD" clId="Web-{B87EFDA9-805E-4F2C-99CD-578EDAE39D7A}" dt="2023-03-14T15:30:58.074" v="4"/>
        <pc:sldMkLst>
          <pc:docMk/>
          <pc:sldMk cId="1397261030" sldId="489"/>
        </pc:sldMkLst>
        <pc:spChg chg="ord">
          <ac:chgData name="Jessica Jones" userId="S::jessica.jones@georgiancollege.ca::d7fd67f7-a65d-448e-99ae-2d17d582b34b" providerId="AD" clId="Web-{B87EFDA9-805E-4F2C-99CD-578EDAE39D7A}" dt="2023-03-14T15:30:58.074" v="4"/>
          <ac:spMkLst>
            <pc:docMk/>
            <pc:sldMk cId="1397261030" sldId="489"/>
            <ac:spMk id="5" creationId="{820A99D6-039C-4B00-94F1-B2DF16DB5AED}"/>
          </ac:spMkLst>
        </pc:spChg>
      </pc:sldChg>
      <pc:sldChg chg="modSp">
        <pc:chgData name="Jessica Jones" userId="S::jessica.jones@georgiancollege.ca::d7fd67f7-a65d-448e-99ae-2d17d582b34b" providerId="AD" clId="Web-{B87EFDA9-805E-4F2C-99CD-578EDAE39D7A}" dt="2023-03-14T15:31:08.293" v="9"/>
        <pc:sldMkLst>
          <pc:docMk/>
          <pc:sldMk cId="771789978" sldId="490"/>
        </pc:sldMkLst>
        <pc:spChg chg="ord">
          <ac:chgData name="Jessica Jones" userId="S::jessica.jones@georgiancollege.ca::d7fd67f7-a65d-448e-99ae-2d17d582b34b" providerId="AD" clId="Web-{B87EFDA9-805E-4F2C-99CD-578EDAE39D7A}" dt="2023-03-14T15:31:08.293" v="9"/>
          <ac:spMkLst>
            <pc:docMk/>
            <pc:sldMk cId="771789978" sldId="490"/>
            <ac:spMk id="5" creationId="{820A99D6-039C-4B00-94F1-B2DF16DB5AED}"/>
          </ac:spMkLst>
        </pc:spChg>
      </pc:sldChg>
      <pc:sldChg chg="modSp">
        <pc:chgData name="Jessica Jones" userId="S::jessica.jones@georgiancollege.ca::d7fd67f7-a65d-448e-99ae-2d17d582b34b" providerId="AD" clId="Web-{B87EFDA9-805E-4F2C-99CD-578EDAE39D7A}" dt="2023-03-14T15:31:16.513" v="13"/>
        <pc:sldMkLst>
          <pc:docMk/>
          <pc:sldMk cId="1103042481" sldId="491"/>
        </pc:sldMkLst>
        <pc:spChg chg="ord">
          <ac:chgData name="Jessica Jones" userId="S::jessica.jones@georgiancollege.ca::d7fd67f7-a65d-448e-99ae-2d17d582b34b" providerId="AD" clId="Web-{B87EFDA9-805E-4F2C-99CD-578EDAE39D7A}" dt="2023-03-14T15:31:16.513" v="13"/>
          <ac:spMkLst>
            <pc:docMk/>
            <pc:sldMk cId="1103042481" sldId="491"/>
            <ac:spMk id="5" creationId="{B0B8418E-95EC-41C9-95C8-C19B91FF48F6}"/>
          </ac:spMkLst>
        </pc:spChg>
      </pc:sldChg>
      <pc:sldChg chg="modSp">
        <pc:chgData name="Jessica Jones" userId="S::jessica.jones@georgiancollege.ca::d7fd67f7-a65d-448e-99ae-2d17d582b34b" providerId="AD" clId="Web-{B87EFDA9-805E-4F2C-99CD-578EDAE39D7A}" dt="2023-03-14T15:31:18.232" v="14"/>
        <pc:sldMkLst>
          <pc:docMk/>
          <pc:sldMk cId="3793573480" sldId="492"/>
        </pc:sldMkLst>
        <pc:spChg chg="ord">
          <ac:chgData name="Jessica Jones" userId="S::jessica.jones@georgiancollege.ca::d7fd67f7-a65d-448e-99ae-2d17d582b34b" providerId="AD" clId="Web-{B87EFDA9-805E-4F2C-99CD-578EDAE39D7A}" dt="2023-03-14T15:31:18.232" v="14"/>
          <ac:spMkLst>
            <pc:docMk/>
            <pc:sldMk cId="3793573480" sldId="492"/>
            <ac:spMk id="5" creationId="{B0B8418E-95EC-41C9-95C8-C19B91FF48F6}"/>
          </ac:spMkLst>
        </pc:spChg>
      </pc:sldChg>
      <pc:sldChg chg="modSp">
        <pc:chgData name="Jessica Jones" userId="S::jessica.jones@georgiancollege.ca::d7fd67f7-a65d-448e-99ae-2d17d582b34b" providerId="AD" clId="Web-{B87EFDA9-805E-4F2C-99CD-578EDAE39D7A}" dt="2023-03-14T15:31:20.701" v="15"/>
        <pc:sldMkLst>
          <pc:docMk/>
          <pc:sldMk cId="3359314474" sldId="493"/>
        </pc:sldMkLst>
        <pc:spChg chg="ord">
          <ac:chgData name="Jessica Jones" userId="S::jessica.jones@georgiancollege.ca::d7fd67f7-a65d-448e-99ae-2d17d582b34b" providerId="AD" clId="Web-{B87EFDA9-805E-4F2C-99CD-578EDAE39D7A}" dt="2023-03-14T15:31:20.701" v="15"/>
          <ac:spMkLst>
            <pc:docMk/>
            <pc:sldMk cId="3359314474" sldId="493"/>
            <ac:spMk id="5" creationId="{B0B8418E-95EC-41C9-95C8-C19B91FF48F6}"/>
          </ac:spMkLst>
        </pc:spChg>
      </pc:sldChg>
      <pc:sldChg chg="modSp">
        <pc:chgData name="Jessica Jones" userId="S::jessica.jones@georgiancollege.ca::d7fd67f7-a65d-448e-99ae-2d17d582b34b" providerId="AD" clId="Web-{B87EFDA9-805E-4F2C-99CD-578EDAE39D7A}" dt="2023-03-14T15:31:25.545" v="17"/>
        <pc:sldMkLst>
          <pc:docMk/>
          <pc:sldMk cId="4169178092" sldId="494"/>
        </pc:sldMkLst>
        <pc:spChg chg="ord">
          <ac:chgData name="Jessica Jones" userId="S::jessica.jones@georgiancollege.ca::d7fd67f7-a65d-448e-99ae-2d17d582b34b" providerId="AD" clId="Web-{B87EFDA9-805E-4F2C-99CD-578EDAE39D7A}" dt="2023-03-14T15:31:25.545" v="17"/>
          <ac:spMkLst>
            <pc:docMk/>
            <pc:sldMk cId="4169178092" sldId="494"/>
            <ac:spMk id="5" creationId="{B0B8418E-95EC-41C9-95C8-C19B91FF48F6}"/>
          </ac:spMkLst>
        </pc:spChg>
      </pc:sldChg>
      <pc:sldChg chg="modSp">
        <pc:chgData name="Jessica Jones" userId="S::jessica.jones@georgiancollege.ca::d7fd67f7-a65d-448e-99ae-2d17d582b34b" providerId="AD" clId="Web-{B87EFDA9-805E-4F2C-99CD-578EDAE39D7A}" dt="2023-03-14T15:31:30.795" v="19"/>
        <pc:sldMkLst>
          <pc:docMk/>
          <pc:sldMk cId="2012839087" sldId="495"/>
        </pc:sldMkLst>
        <pc:spChg chg="ord">
          <ac:chgData name="Jessica Jones" userId="S::jessica.jones@georgiancollege.ca::d7fd67f7-a65d-448e-99ae-2d17d582b34b" providerId="AD" clId="Web-{B87EFDA9-805E-4F2C-99CD-578EDAE39D7A}" dt="2023-03-14T15:31:29.451" v="18"/>
          <ac:spMkLst>
            <pc:docMk/>
            <pc:sldMk cId="2012839087" sldId="495"/>
            <ac:spMk id="2" creationId="{16CF8E5E-2283-40E2-A97F-9B111E9EFFD9}"/>
          </ac:spMkLst>
        </pc:spChg>
        <pc:spChg chg="ord">
          <ac:chgData name="Jessica Jones" userId="S::jessica.jones@georgiancollege.ca::d7fd67f7-a65d-448e-99ae-2d17d582b34b" providerId="AD" clId="Web-{B87EFDA9-805E-4F2C-99CD-578EDAE39D7A}" dt="2023-03-14T15:31:30.795" v="19"/>
          <ac:spMkLst>
            <pc:docMk/>
            <pc:sldMk cId="2012839087" sldId="495"/>
            <ac:spMk id="5" creationId="{B0B8418E-95EC-41C9-95C8-C19B91FF48F6}"/>
          </ac:spMkLst>
        </pc:spChg>
      </pc:sldChg>
      <pc:sldChg chg="modSp">
        <pc:chgData name="Jessica Jones" userId="S::jessica.jones@georgiancollege.ca::d7fd67f7-a65d-448e-99ae-2d17d582b34b" providerId="AD" clId="Web-{B87EFDA9-805E-4F2C-99CD-578EDAE39D7A}" dt="2023-03-14T15:31:35.655" v="20"/>
        <pc:sldMkLst>
          <pc:docMk/>
          <pc:sldMk cId="2897280620" sldId="496"/>
        </pc:sldMkLst>
        <pc:spChg chg="ord">
          <ac:chgData name="Jessica Jones" userId="S::jessica.jones@georgiancollege.ca::d7fd67f7-a65d-448e-99ae-2d17d582b34b" providerId="AD" clId="Web-{B87EFDA9-805E-4F2C-99CD-578EDAE39D7A}" dt="2023-03-14T15:31:35.655" v="20"/>
          <ac:spMkLst>
            <pc:docMk/>
            <pc:sldMk cId="2897280620" sldId="496"/>
            <ac:spMk id="5" creationId="{B0B8418E-95EC-41C9-95C8-C19B91FF48F6}"/>
          </ac:spMkLst>
        </pc:spChg>
      </pc:sldChg>
      <pc:sldChg chg="modSp">
        <pc:chgData name="Jessica Jones" userId="S::jessica.jones@georgiancollege.ca::d7fd67f7-a65d-448e-99ae-2d17d582b34b" providerId="AD" clId="Web-{B87EFDA9-805E-4F2C-99CD-578EDAE39D7A}" dt="2023-03-14T15:31:37.733" v="21"/>
        <pc:sldMkLst>
          <pc:docMk/>
          <pc:sldMk cId="483022907" sldId="497"/>
        </pc:sldMkLst>
        <pc:spChg chg="ord">
          <ac:chgData name="Jessica Jones" userId="S::jessica.jones@georgiancollege.ca::d7fd67f7-a65d-448e-99ae-2d17d582b34b" providerId="AD" clId="Web-{B87EFDA9-805E-4F2C-99CD-578EDAE39D7A}" dt="2023-03-14T15:31:37.733" v="21"/>
          <ac:spMkLst>
            <pc:docMk/>
            <pc:sldMk cId="483022907" sldId="497"/>
            <ac:spMk id="5" creationId="{B0B8418E-95EC-41C9-95C8-C19B91FF48F6}"/>
          </ac:spMkLst>
        </pc:spChg>
      </pc:sldChg>
      <pc:sldChg chg="modSp">
        <pc:chgData name="Jessica Jones" userId="S::jessica.jones@georgiancollege.ca::d7fd67f7-a65d-448e-99ae-2d17d582b34b" providerId="AD" clId="Web-{B87EFDA9-805E-4F2C-99CD-578EDAE39D7A}" dt="2023-03-14T15:32:17.345" v="23"/>
        <pc:sldMkLst>
          <pc:docMk/>
          <pc:sldMk cId="916800568" sldId="498"/>
        </pc:sldMkLst>
        <pc:spChg chg="ord">
          <ac:chgData name="Jessica Jones" userId="S::jessica.jones@georgiancollege.ca::d7fd67f7-a65d-448e-99ae-2d17d582b34b" providerId="AD" clId="Web-{B87EFDA9-805E-4F2C-99CD-578EDAE39D7A}" dt="2023-03-14T15:32:17.345" v="23"/>
          <ac:spMkLst>
            <pc:docMk/>
            <pc:sldMk cId="916800568" sldId="498"/>
            <ac:spMk id="5" creationId="{B0B8418E-95EC-41C9-95C8-C19B91FF48F6}"/>
          </ac:spMkLst>
        </pc:spChg>
      </pc:sldChg>
      <pc:sldChg chg="modSp">
        <pc:chgData name="Jessica Jones" userId="S::jessica.jones@georgiancollege.ca::d7fd67f7-a65d-448e-99ae-2d17d582b34b" providerId="AD" clId="Web-{B87EFDA9-805E-4F2C-99CD-578EDAE39D7A}" dt="2023-03-14T15:34:05.275" v="60"/>
        <pc:sldMkLst>
          <pc:docMk/>
          <pc:sldMk cId="1456519753" sldId="499"/>
        </pc:sldMkLst>
        <pc:spChg chg="ord">
          <ac:chgData name="Jessica Jones" userId="S::jessica.jones@georgiancollege.ca::d7fd67f7-a65d-448e-99ae-2d17d582b34b" providerId="AD" clId="Web-{B87EFDA9-805E-4F2C-99CD-578EDAE39D7A}" dt="2023-03-14T15:34:05.275" v="60"/>
          <ac:spMkLst>
            <pc:docMk/>
            <pc:sldMk cId="1456519753" sldId="499"/>
            <ac:spMk id="5" creationId="{44AFEB68-9FAC-4D6E-A056-0CABB63544AF}"/>
          </ac:spMkLst>
        </pc:spChg>
      </pc:sldChg>
      <pc:sldChg chg="modSp">
        <pc:chgData name="Jessica Jones" userId="S::jessica.jones@georgiancollege.ca::d7fd67f7-a65d-448e-99ae-2d17d582b34b" providerId="AD" clId="Web-{B87EFDA9-805E-4F2C-99CD-578EDAE39D7A}" dt="2023-03-14T15:32:25.439" v="26"/>
        <pc:sldMkLst>
          <pc:docMk/>
          <pc:sldMk cId="2130258816" sldId="500"/>
        </pc:sldMkLst>
        <pc:spChg chg="ord">
          <ac:chgData name="Jessica Jones" userId="S::jessica.jones@georgiancollege.ca::d7fd67f7-a65d-448e-99ae-2d17d582b34b" providerId="AD" clId="Web-{B87EFDA9-805E-4F2C-99CD-578EDAE39D7A}" dt="2023-03-14T15:32:25.439" v="26"/>
          <ac:spMkLst>
            <pc:docMk/>
            <pc:sldMk cId="2130258816" sldId="500"/>
            <ac:spMk id="5" creationId="{44AFEB68-9FAC-4D6E-A056-0CABB63544AF}"/>
          </ac:spMkLst>
        </pc:spChg>
      </pc:sldChg>
      <pc:sldChg chg="modSp">
        <pc:chgData name="Jessica Jones" userId="S::jessica.jones@georgiancollege.ca::d7fd67f7-a65d-448e-99ae-2d17d582b34b" providerId="AD" clId="Web-{B87EFDA9-805E-4F2C-99CD-578EDAE39D7A}" dt="2023-03-14T15:32:28.502" v="27"/>
        <pc:sldMkLst>
          <pc:docMk/>
          <pc:sldMk cId="1788369962" sldId="501"/>
        </pc:sldMkLst>
        <pc:spChg chg="ord">
          <ac:chgData name="Jessica Jones" userId="S::jessica.jones@georgiancollege.ca::d7fd67f7-a65d-448e-99ae-2d17d582b34b" providerId="AD" clId="Web-{B87EFDA9-805E-4F2C-99CD-578EDAE39D7A}" dt="2023-03-14T15:32:28.502" v="27"/>
          <ac:spMkLst>
            <pc:docMk/>
            <pc:sldMk cId="1788369962" sldId="501"/>
            <ac:spMk id="6" creationId="{D852C052-A6A8-41B9-B455-157FDDA21BE1}"/>
          </ac:spMkLst>
        </pc:spChg>
      </pc:sldChg>
      <pc:sldChg chg="modSp">
        <pc:chgData name="Jessica Jones" userId="S::jessica.jones@georgiancollege.ca::d7fd67f7-a65d-448e-99ae-2d17d582b34b" providerId="AD" clId="Web-{B87EFDA9-805E-4F2C-99CD-578EDAE39D7A}" dt="2023-03-14T15:32:34.518" v="30"/>
        <pc:sldMkLst>
          <pc:docMk/>
          <pc:sldMk cId="1741942221" sldId="502"/>
        </pc:sldMkLst>
        <pc:spChg chg="ord">
          <ac:chgData name="Jessica Jones" userId="S::jessica.jones@georgiancollege.ca::d7fd67f7-a65d-448e-99ae-2d17d582b34b" providerId="AD" clId="Web-{B87EFDA9-805E-4F2C-99CD-578EDAE39D7A}" dt="2023-03-14T15:32:34.518" v="30"/>
          <ac:spMkLst>
            <pc:docMk/>
            <pc:sldMk cId="1741942221" sldId="502"/>
            <ac:spMk id="5" creationId="{44AFEB68-9FAC-4D6E-A056-0CABB63544AF}"/>
          </ac:spMkLst>
        </pc:spChg>
      </pc:sldChg>
      <pc:sldChg chg="modSp">
        <pc:chgData name="Jessica Jones" userId="S::jessica.jones@georgiancollege.ca::d7fd67f7-a65d-448e-99ae-2d17d582b34b" providerId="AD" clId="Web-{B87EFDA9-805E-4F2C-99CD-578EDAE39D7A}" dt="2023-03-14T15:32:38.018" v="31"/>
        <pc:sldMkLst>
          <pc:docMk/>
          <pc:sldMk cId="2687628657" sldId="503"/>
        </pc:sldMkLst>
        <pc:spChg chg="ord">
          <ac:chgData name="Jessica Jones" userId="S::jessica.jones@georgiancollege.ca::d7fd67f7-a65d-448e-99ae-2d17d582b34b" providerId="AD" clId="Web-{B87EFDA9-805E-4F2C-99CD-578EDAE39D7A}" dt="2023-03-14T15:32:38.018" v="31"/>
          <ac:spMkLst>
            <pc:docMk/>
            <pc:sldMk cId="2687628657" sldId="503"/>
            <ac:spMk id="5" creationId="{44AFEB68-9FAC-4D6E-A056-0CABB63544AF}"/>
          </ac:spMkLst>
        </pc:spChg>
      </pc:sldChg>
      <pc:sldChg chg="modSp">
        <pc:chgData name="Jessica Jones" userId="S::jessica.jones@georgiancollege.ca::d7fd67f7-a65d-448e-99ae-2d17d582b34b" providerId="AD" clId="Web-{B87EFDA9-805E-4F2C-99CD-578EDAE39D7A}" dt="2023-03-14T15:32:48.425" v="32"/>
        <pc:sldMkLst>
          <pc:docMk/>
          <pc:sldMk cId="347121550" sldId="504"/>
        </pc:sldMkLst>
        <pc:spChg chg="ord">
          <ac:chgData name="Jessica Jones" userId="S::jessica.jones@georgiancollege.ca::d7fd67f7-a65d-448e-99ae-2d17d582b34b" providerId="AD" clId="Web-{B87EFDA9-805E-4F2C-99CD-578EDAE39D7A}" dt="2023-03-14T15:32:48.425" v="32"/>
          <ac:spMkLst>
            <pc:docMk/>
            <pc:sldMk cId="347121550" sldId="504"/>
            <ac:spMk id="5" creationId="{44AFEB68-9FAC-4D6E-A056-0CABB63544AF}"/>
          </ac:spMkLst>
        </pc:spChg>
      </pc:sldChg>
      <pc:sldChg chg="modSp">
        <pc:chgData name="Jessica Jones" userId="S::jessica.jones@georgiancollege.ca::d7fd67f7-a65d-448e-99ae-2d17d582b34b" providerId="AD" clId="Web-{B87EFDA9-805E-4F2C-99CD-578EDAE39D7A}" dt="2023-03-14T15:32:50.722" v="33"/>
        <pc:sldMkLst>
          <pc:docMk/>
          <pc:sldMk cId="875231347" sldId="506"/>
        </pc:sldMkLst>
        <pc:spChg chg="ord">
          <ac:chgData name="Jessica Jones" userId="S::jessica.jones@georgiancollege.ca::d7fd67f7-a65d-448e-99ae-2d17d582b34b" providerId="AD" clId="Web-{B87EFDA9-805E-4F2C-99CD-578EDAE39D7A}" dt="2023-03-14T15:32:50.722" v="33"/>
          <ac:spMkLst>
            <pc:docMk/>
            <pc:sldMk cId="875231347" sldId="506"/>
            <ac:spMk id="5" creationId="{44AFEB68-9FAC-4D6E-A056-0CABB63544AF}"/>
          </ac:spMkLst>
        </pc:spChg>
      </pc:sldChg>
      <pc:sldChg chg="modSp">
        <pc:chgData name="Jessica Jones" userId="S::jessica.jones@georgiancollege.ca::d7fd67f7-a65d-448e-99ae-2d17d582b34b" providerId="AD" clId="Web-{B87EFDA9-805E-4F2C-99CD-578EDAE39D7A}" dt="2023-03-14T15:32:52.816" v="34"/>
        <pc:sldMkLst>
          <pc:docMk/>
          <pc:sldMk cId="311547202" sldId="507"/>
        </pc:sldMkLst>
        <pc:spChg chg="ord">
          <ac:chgData name="Jessica Jones" userId="S::jessica.jones@georgiancollege.ca::d7fd67f7-a65d-448e-99ae-2d17d582b34b" providerId="AD" clId="Web-{B87EFDA9-805E-4F2C-99CD-578EDAE39D7A}" dt="2023-03-14T15:32:52.816" v="34"/>
          <ac:spMkLst>
            <pc:docMk/>
            <pc:sldMk cId="311547202" sldId="507"/>
            <ac:spMk id="6" creationId="{D852C052-A6A8-41B9-B455-157FDDA21BE1}"/>
          </ac:spMkLst>
        </pc:spChg>
      </pc:sldChg>
      <pc:sldChg chg="modSp">
        <pc:chgData name="Jessica Jones" userId="S::jessica.jones@georgiancollege.ca::d7fd67f7-a65d-448e-99ae-2d17d582b34b" providerId="AD" clId="Web-{B87EFDA9-805E-4F2C-99CD-578EDAE39D7A}" dt="2023-03-14T15:32:54.942" v="35"/>
        <pc:sldMkLst>
          <pc:docMk/>
          <pc:sldMk cId="4060193841" sldId="508"/>
        </pc:sldMkLst>
        <pc:spChg chg="ord">
          <ac:chgData name="Jessica Jones" userId="S::jessica.jones@georgiancollege.ca::d7fd67f7-a65d-448e-99ae-2d17d582b34b" providerId="AD" clId="Web-{B87EFDA9-805E-4F2C-99CD-578EDAE39D7A}" dt="2023-03-14T15:32:54.942" v="35"/>
          <ac:spMkLst>
            <pc:docMk/>
            <pc:sldMk cId="4060193841" sldId="508"/>
            <ac:spMk id="5" creationId="{44AFEB68-9FAC-4D6E-A056-0CABB63544AF}"/>
          </ac:spMkLst>
        </pc:spChg>
      </pc:sldChg>
      <pc:sldChg chg="modSp">
        <pc:chgData name="Jessica Jones" userId="S::jessica.jones@georgiancollege.ca::d7fd67f7-a65d-448e-99ae-2d17d582b34b" providerId="AD" clId="Web-{B87EFDA9-805E-4F2C-99CD-578EDAE39D7A}" dt="2023-03-14T15:32:57.176" v="36"/>
        <pc:sldMkLst>
          <pc:docMk/>
          <pc:sldMk cId="790242991" sldId="509"/>
        </pc:sldMkLst>
        <pc:spChg chg="ord">
          <ac:chgData name="Jessica Jones" userId="S::jessica.jones@georgiancollege.ca::d7fd67f7-a65d-448e-99ae-2d17d582b34b" providerId="AD" clId="Web-{B87EFDA9-805E-4F2C-99CD-578EDAE39D7A}" dt="2023-03-14T15:32:57.176" v="36"/>
          <ac:spMkLst>
            <pc:docMk/>
            <pc:sldMk cId="790242991" sldId="509"/>
            <ac:spMk id="5" creationId="{44AFEB68-9FAC-4D6E-A056-0CABB63544AF}"/>
          </ac:spMkLst>
        </pc:spChg>
      </pc:sldChg>
      <pc:sldChg chg="modSp">
        <pc:chgData name="Jessica Jones" userId="S::jessica.jones@georgiancollege.ca::d7fd67f7-a65d-448e-99ae-2d17d582b34b" providerId="AD" clId="Web-{B87EFDA9-805E-4F2C-99CD-578EDAE39D7A}" dt="2023-03-14T15:33:06.083" v="39"/>
        <pc:sldMkLst>
          <pc:docMk/>
          <pc:sldMk cId="527176950" sldId="510"/>
        </pc:sldMkLst>
        <pc:spChg chg="ord">
          <ac:chgData name="Jessica Jones" userId="S::jessica.jones@georgiancollege.ca::d7fd67f7-a65d-448e-99ae-2d17d582b34b" providerId="AD" clId="Web-{B87EFDA9-805E-4F2C-99CD-578EDAE39D7A}" dt="2023-03-14T15:33:06.083" v="39"/>
          <ac:spMkLst>
            <pc:docMk/>
            <pc:sldMk cId="527176950" sldId="510"/>
            <ac:spMk id="5" creationId="{44AFEB68-9FAC-4D6E-A056-0CABB63544AF}"/>
          </ac:spMkLst>
        </pc:spChg>
      </pc:sldChg>
      <pc:sldChg chg="modSp">
        <pc:chgData name="Jessica Jones" userId="S::jessica.jones@georgiancollege.ca::d7fd67f7-a65d-448e-99ae-2d17d582b34b" providerId="AD" clId="Web-{B87EFDA9-805E-4F2C-99CD-578EDAE39D7A}" dt="2023-03-14T15:32:59.895" v="37"/>
        <pc:sldMkLst>
          <pc:docMk/>
          <pc:sldMk cId="3948982484" sldId="511"/>
        </pc:sldMkLst>
        <pc:spChg chg="ord">
          <ac:chgData name="Jessica Jones" userId="S::jessica.jones@georgiancollege.ca::d7fd67f7-a65d-448e-99ae-2d17d582b34b" providerId="AD" clId="Web-{B87EFDA9-805E-4F2C-99CD-578EDAE39D7A}" dt="2023-03-14T15:32:59.895" v="37"/>
          <ac:spMkLst>
            <pc:docMk/>
            <pc:sldMk cId="3948982484" sldId="511"/>
            <ac:spMk id="5" creationId="{44AFEB68-9FAC-4D6E-A056-0CABB63544AF}"/>
          </ac:spMkLst>
        </pc:spChg>
      </pc:sldChg>
      <pc:sldChg chg="modSp">
        <pc:chgData name="Jessica Jones" userId="S::jessica.jones@georgiancollege.ca::d7fd67f7-a65d-448e-99ae-2d17d582b34b" providerId="AD" clId="Web-{B87EFDA9-805E-4F2C-99CD-578EDAE39D7A}" dt="2023-03-14T15:33:03.942" v="38"/>
        <pc:sldMkLst>
          <pc:docMk/>
          <pc:sldMk cId="2162933423" sldId="512"/>
        </pc:sldMkLst>
        <pc:spChg chg="ord">
          <ac:chgData name="Jessica Jones" userId="S::jessica.jones@georgiancollege.ca::d7fd67f7-a65d-448e-99ae-2d17d582b34b" providerId="AD" clId="Web-{B87EFDA9-805E-4F2C-99CD-578EDAE39D7A}" dt="2023-03-14T15:33:03.942" v="38"/>
          <ac:spMkLst>
            <pc:docMk/>
            <pc:sldMk cId="2162933423" sldId="512"/>
            <ac:spMk id="5" creationId="{44AFEB68-9FAC-4D6E-A056-0CABB63544AF}"/>
          </ac:spMkLst>
        </pc:spChg>
      </pc:sldChg>
      <pc:sldChg chg="modSp">
        <pc:chgData name="Jessica Jones" userId="S::jessica.jones@georgiancollege.ca::d7fd67f7-a65d-448e-99ae-2d17d582b34b" providerId="AD" clId="Web-{B87EFDA9-805E-4F2C-99CD-578EDAE39D7A}" dt="2023-03-14T15:33:08.349" v="40"/>
        <pc:sldMkLst>
          <pc:docMk/>
          <pc:sldMk cId="2230347226" sldId="513"/>
        </pc:sldMkLst>
        <pc:spChg chg="ord">
          <ac:chgData name="Jessica Jones" userId="S::jessica.jones@georgiancollege.ca::d7fd67f7-a65d-448e-99ae-2d17d582b34b" providerId="AD" clId="Web-{B87EFDA9-805E-4F2C-99CD-578EDAE39D7A}" dt="2023-03-14T15:33:08.349" v="40"/>
          <ac:spMkLst>
            <pc:docMk/>
            <pc:sldMk cId="2230347226" sldId="513"/>
            <ac:spMk id="5" creationId="{44AFEB68-9FAC-4D6E-A056-0CABB63544AF}"/>
          </ac:spMkLst>
        </pc:spChg>
      </pc:sldChg>
      <pc:sldChg chg="modSp">
        <pc:chgData name="Jessica Jones" userId="S::jessica.jones@georgiancollege.ca::d7fd67f7-a65d-448e-99ae-2d17d582b34b" providerId="AD" clId="Web-{B87EFDA9-805E-4F2C-99CD-578EDAE39D7A}" dt="2023-03-14T15:33:10.552" v="41"/>
        <pc:sldMkLst>
          <pc:docMk/>
          <pc:sldMk cId="1985440581" sldId="514"/>
        </pc:sldMkLst>
        <pc:spChg chg="ord">
          <ac:chgData name="Jessica Jones" userId="S::jessica.jones@georgiancollege.ca::d7fd67f7-a65d-448e-99ae-2d17d582b34b" providerId="AD" clId="Web-{B87EFDA9-805E-4F2C-99CD-578EDAE39D7A}" dt="2023-03-14T15:33:10.552" v="41"/>
          <ac:spMkLst>
            <pc:docMk/>
            <pc:sldMk cId="1985440581" sldId="514"/>
            <ac:spMk id="5" creationId="{44AFEB68-9FAC-4D6E-A056-0CABB63544AF}"/>
          </ac:spMkLst>
        </pc:spChg>
      </pc:sldChg>
      <pc:sldChg chg="modSp">
        <pc:chgData name="Jessica Jones" userId="S::jessica.jones@georgiancollege.ca::d7fd67f7-a65d-448e-99ae-2d17d582b34b" providerId="AD" clId="Web-{B87EFDA9-805E-4F2C-99CD-578EDAE39D7A}" dt="2023-03-14T15:33:13.052" v="42"/>
        <pc:sldMkLst>
          <pc:docMk/>
          <pc:sldMk cId="2973938717" sldId="515"/>
        </pc:sldMkLst>
        <pc:spChg chg="ord">
          <ac:chgData name="Jessica Jones" userId="S::jessica.jones@georgiancollege.ca::d7fd67f7-a65d-448e-99ae-2d17d582b34b" providerId="AD" clId="Web-{B87EFDA9-805E-4F2C-99CD-578EDAE39D7A}" dt="2023-03-14T15:33:13.052" v="42"/>
          <ac:spMkLst>
            <pc:docMk/>
            <pc:sldMk cId="2973938717" sldId="515"/>
            <ac:spMk id="5" creationId="{44AFEB68-9FAC-4D6E-A056-0CABB63544AF}"/>
          </ac:spMkLst>
        </pc:spChg>
      </pc:sldChg>
      <pc:sldChg chg="modSp">
        <pc:chgData name="Jessica Jones" userId="S::jessica.jones@georgiancollege.ca::d7fd67f7-a65d-448e-99ae-2d17d582b34b" providerId="AD" clId="Web-{B87EFDA9-805E-4F2C-99CD-578EDAE39D7A}" dt="2023-03-14T15:33:17.443" v="43"/>
        <pc:sldMkLst>
          <pc:docMk/>
          <pc:sldMk cId="2970608216" sldId="516"/>
        </pc:sldMkLst>
        <pc:spChg chg="ord">
          <ac:chgData name="Jessica Jones" userId="S::jessica.jones@georgiancollege.ca::d7fd67f7-a65d-448e-99ae-2d17d582b34b" providerId="AD" clId="Web-{B87EFDA9-805E-4F2C-99CD-578EDAE39D7A}" dt="2023-03-14T15:33:17.443" v="43"/>
          <ac:spMkLst>
            <pc:docMk/>
            <pc:sldMk cId="2970608216" sldId="516"/>
            <ac:spMk id="5" creationId="{44AFEB68-9FAC-4D6E-A056-0CABB63544AF}"/>
          </ac:spMkLst>
        </pc:spChg>
      </pc:sldChg>
      <pc:sldChg chg="modSp">
        <pc:chgData name="Jessica Jones" userId="S::jessica.jones@georgiancollege.ca::d7fd67f7-a65d-448e-99ae-2d17d582b34b" providerId="AD" clId="Web-{B87EFDA9-805E-4F2C-99CD-578EDAE39D7A}" dt="2023-03-14T15:33:19.631" v="44"/>
        <pc:sldMkLst>
          <pc:docMk/>
          <pc:sldMk cId="216985887" sldId="517"/>
        </pc:sldMkLst>
        <pc:spChg chg="ord">
          <ac:chgData name="Jessica Jones" userId="S::jessica.jones@georgiancollege.ca::d7fd67f7-a65d-448e-99ae-2d17d582b34b" providerId="AD" clId="Web-{B87EFDA9-805E-4F2C-99CD-578EDAE39D7A}" dt="2023-03-14T15:33:19.631" v="44"/>
          <ac:spMkLst>
            <pc:docMk/>
            <pc:sldMk cId="216985887" sldId="517"/>
            <ac:spMk id="5" creationId="{44AFEB68-9FAC-4D6E-A056-0CABB63544AF}"/>
          </ac:spMkLst>
        </pc:spChg>
      </pc:sldChg>
      <pc:sldChg chg="modSp">
        <pc:chgData name="Jessica Jones" userId="S::jessica.jones@georgiancollege.ca::d7fd67f7-a65d-448e-99ae-2d17d582b34b" providerId="AD" clId="Web-{B87EFDA9-805E-4F2C-99CD-578EDAE39D7A}" dt="2023-03-14T15:33:22.397" v="45"/>
        <pc:sldMkLst>
          <pc:docMk/>
          <pc:sldMk cId="4058679928" sldId="518"/>
        </pc:sldMkLst>
        <pc:spChg chg="ord">
          <ac:chgData name="Jessica Jones" userId="S::jessica.jones@georgiancollege.ca::d7fd67f7-a65d-448e-99ae-2d17d582b34b" providerId="AD" clId="Web-{B87EFDA9-805E-4F2C-99CD-578EDAE39D7A}" dt="2023-03-14T15:33:22.397" v="45"/>
          <ac:spMkLst>
            <pc:docMk/>
            <pc:sldMk cId="4058679928" sldId="518"/>
            <ac:spMk id="6" creationId="{D852C052-A6A8-41B9-B455-157FDDA21BE1}"/>
          </ac:spMkLst>
        </pc:spChg>
      </pc:sldChg>
      <pc:sldChg chg="modSp">
        <pc:chgData name="Jessica Jones" userId="S::jessica.jones@georgiancollege.ca::d7fd67f7-a65d-448e-99ae-2d17d582b34b" providerId="AD" clId="Web-{B87EFDA9-805E-4F2C-99CD-578EDAE39D7A}" dt="2023-03-14T15:33:24.444" v="46"/>
        <pc:sldMkLst>
          <pc:docMk/>
          <pc:sldMk cId="1627879497" sldId="519"/>
        </pc:sldMkLst>
        <pc:spChg chg="ord">
          <ac:chgData name="Jessica Jones" userId="S::jessica.jones@georgiancollege.ca::d7fd67f7-a65d-448e-99ae-2d17d582b34b" providerId="AD" clId="Web-{B87EFDA9-805E-4F2C-99CD-578EDAE39D7A}" dt="2023-03-14T15:33:24.444" v="46"/>
          <ac:spMkLst>
            <pc:docMk/>
            <pc:sldMk cId="1627879497" sldId="519"/>
            <ac:spMk id="5" creationId="{44AFEB68-9FAC-4D6E-A056-0CABB63544AF}"/>
          </ac:spMkLst>
        </pc:spChg>
      </pc:sldChg>
      <pc:sldChg chg="modSp">
        <pc:chgData name="Jessica Jones" userId="S::jessica.jones@georgiancollege.ca::d7fd67f7-a65d-448e-99ae-2d17d582b34b" providerId="AD" clId="Web-{B87EFDA9-805E-4F2C-99CD-578EDAE39D7A}" dt="2023-03-14T15:33:26.444" v="47"/>
        <pc:sldMkLst>
          <pc:docMk/>
          <pc:sldMk cId="203737881" sldId="520"/>
        </pc:sldMkLst>
        <pc:spChg chg="ord">
          <ac:chgData name="Jessica Jones" userId="S::jessica.jones@georgiancollege.ca::d7fd67f7-a65d-448e-99ae-2d17d582b34b" providerId="AD" clId="Web-{B87EFDA9-805E-4F2C-99CD-578EDAE39D7A}" dt="2023-03-14T15:33:26.444" v="47"/>
          <ac:spMkLst>
            <pc:docMk/>
            <pc:sldMk cId="203737881" sldId="520"/>
            <ac:spMk id="5" creationId="{44AFEB68-9FAC-4D6E-A056-0CABB63544AF}"/>
          </ac:spMkLst>
        </pc:spChg>
      </pc:sldChg>
      <pc:sldChg chg="modSp">
        <pc:chgData name="Jessica Jones" userId="S::jessica.jones@georgiancollege.ca::d7fd67f7-a65d-448e-99ae-2d17d582b34b" providerId="AD" clId="Web-{B87EFDA9-805E-4F2C-99CD-578EDAE39D7A}" dt="2023-03-14T15:33:28.803" v="48"/>
        <pc:sldMkLst>
          <pc:docMk/>
          <pc:sldMk cId="1063335523" sldId="521"/>
        </pc:sldMkLst>
        <pc:spChg chg="ord">
          <ac:chgData name="Jessica Jones" userId="S::jessica.jones@georgiancollege.ca::d7fd67f7-a65d-448e-99ae-2d17d582b34b" providerId="AD" clId="Web-{B87EFDA9-805E-4F2C-99CD-578EDAE39D7A}" dt="2023-03-14T15:33:28.803" v="48"/>
          <ac:spMkLst>
            <pc:docMk/>
            <pc:sldMk cId="1063335523" sldId="521"/>
            <ac:spMk id="5" creationId="{44AFEB68-9FAC-4D6E-A056-0CABB63544AF}"/>
          </ac:spMkLst>
        </pc:spChg>
      </pc:sldChg>
      <pc:sldChg chg="modSp">
        <pc:chgData name="Jessica Jones" userId="S::jessica.jones@georgiancollege.ca::d7fd67f7-a65d-448e-99ae-2d17d582b34b" providerId="AD" clId="Web-{B87EFDA9-805E-4F2C-99CD-578EDAE39D7A}" dt="2023-03-14T15:33:32.522" v="49"/>
        <pc:sldMkLst>
          <pc:docMk/>
          <pc:sldMk cId="2501412077" sldId="522"/>
        </pc:sldMkLst>
        <pc:spChg chg="ord">
          <ac:chgData name="Jessica Jones" userId="S::jessica.jones@georgiancollege.ca::d7fd67f7-a65d-448e-99ae-2d17d582b34b" providerId="AD" clId="Web-{B87EFDA9-805E-4F2C-99CD-578EDAE39D7A}" dt="2023-03-14T15:33:32.522" v="49"/>
          <ac:spMkLst>
            <pc:docMk/>
            <pc:sldMk cId="2501412077" sldId="522"/>
            <ac:spMk id="5" creationId="{44AFEB68-9FAC-4D6E-A056-0CABB63544AF}"/>
          </ac:spMkLst>
        </pc:spChg>
      </pc:sldChg>
      <pc:sldChg chg="modSp">
        <pc:chgData name="Jessica Jones" userId="S::jessica.jones@georgiancollege.ca::d7fd67f7-a65d-448e-99ae-2d17d582b34b" providerId="AD" clId="Web-{B87EFDA9-805E-4F2C-99CD-578EDAE39D7A}" dt="2023-03-14T15:33:34.460" v="50"/>
        <pc:sldMkLst>
          <pc:docMk/>
          <pc:sldMk cId="2434876490" sldId="523"/>
        </pc:sldMkLst>
        <pc:spChg chg="ord">
          <ac:chgData name="Jessica Jones" userId="S::jessica.jones@georgiancollege.ca::d7fd67f7-a65d-448e-99ae-2d17d582b34b" providerId="AD" clId="Web-{B87EFDA9-805E-4F2C-99CD-578EDAE39D7A}" dt="2023-03-14T15:33:34.460" v="50"/>
          <ac:spMkLst>
            <pc:docMk/>
            <pc:sldMk cId="2434876490" sldId="523"/>
            <ac:spMk id="5" creationId="{44AFEB68-9FAC-4D6E-A056-0CABB63544AF}"/>
          </ac:spMkLst>
        </pc:spChg>
      </pc:sldChg>
      <pc:sldChg chg="modSp">
        <pc:chgData name="Jessica Jones" userId="S::jessica.jones@georgiancollege.ca::d7fd67f7-a65d-448e-99ae-2d17d582b34b" providerId="AD" clId="Web-{B87EFDA9-805E-4F2C-99CD-578EDAE39D7A}" dt="2023-03-14T15:33:36.507" v="51"/>
        <pc:sldMkLst>
          <pc:docMk/>
          <pc:sldMk cId="1907379445" sldId="524"/>
        </pc:sldMkLst>
        <pc:spChg chg="ord">
          <ac:chgData name="Jessica Jones" userId="S::jessica.jones@georgiancollege.ca::d7fd67f7-a65d-448e-99ae-2d17d582b34b" providerId="AD" clId="Web-{B87EFDA9-805E-4F2C-99CD-578EDAE39D7A}" dt="2023-03-14T15:33:36.507" v="51"/>
          <ac:spMkLst>
            <pc:docMk/>
            <pc:sldMk cId="1907379445" sldId="524"/>
            <ac:spMk id="5" creationId="{44AFEB68-9FAC-4D6E-A056-0CABB63544AF}"/>
          </ac:spMkLst>
        </pc:spChg>
      </pc:sldChg>
      <pc:sldChg chg="modSp">
        <pc:chgData name="Jessica Jones" userId="S::jessica.jones@georgiancollege.ca::d7fd67f7-a65d-448e-99ae-2d17d582b34b" providerId="AD" clId="Web-{B87EFDA9-805E-4F2C-99CD-578EDAE39D7A}" dt="2023-03-14T15:33:38.320" v="52"/>
        <pc:sldMkLst>
          <pc:docMk/>
          <pc:sldMk cId="1696193605" sldId="525"/>
        </pc:sldMkLst>
        <pc:spChg chg="ord">
          <ac:chgData name="Jessica Jones" userId="S::jessica.jones@georgiancollege.ca::d7fd67f7-a65d-448e-99ae-2d17d582b34b" providerId="AD" clId="Web-{B87EFDA9-805E-4F2C-99CD-578EDAE39D7A}" dt="2023-03-14T15:33:38.320" v="52"/>
          <ac:spMkLst>
            <pc:docMk/>
            <pc:sldMk cId="1696193605" sldId="525"/>
            <ac:spMk id="5" creationId="{44AFEB68-9FAC-4D6E-A056-0CABB63544AF}"/>
          </ac:spMkLst>
        </pc:spChg>
      </pc:sldChg>
      <pc:sldChg chg="modSp">
        <pc:chgData name="Jessica Jones" userId="S::jessica.jones@georgiancollege.ca::d7fd67f7-a65d-448e-99ae-2d17d582b34b" providerId="AD" clId="Web-{B87EFDA9-805E-4F2C-99CD-578EDAE39D7A}" dt="2023-03-14T15:33:40.820" v="53"/>
        <pc:sldMkLst>
          <pc:docMk/>
          <pc:sldMk cId="927595320" sldId="526"/>
        </pc:sldMkLst>
        <pc:spChg chg="ord">
          <ac:chgData name="Jessica Jones" userId="S::jessica.jones@georgiancollege.ca::d7fd67f7-a65d-448e-99ae-2d17d582b34b" providerId="AD" clId="Web-{B87EFDA9-805E-4F2C-99CD-578EDAE39D7A}" dt="2023-03-14T15:33:40.820" v="53"/>
          <ac:spMkLst>
            <pc:docMk/>
            <pc:sldMk cId="927595320" sldId="526"/>
            <ac:spMk id="5" creationId="{44AFEB68-9FAC-4D6E-A056-0CABB63544AF}"/>
          </ac:spMkLst>
        </pc:spChg>
      </pc:sldChg>
      <pc:sldChg chg="modSp">
        <pc:chgData name="Jessica Jones" userId="S::jessica.jones@georgiancollege.ca::d7fd67f7-a65d-448e-99ae-2d17d582b34b" providerId="AD" clId="Web-{B87EFDA9-805E-4F2C-99CD-578EDAE39D7A}" dt="2023-03-14T15:33:42.898" v="54"/>
        <pc:sldMkLst>
          <pc:docMk/>
          <pc:sldMk cId="512388075" sldId="527"/>
        </pc:sldMkLst>
        <pc:spChg chg="ord">
          <ac:chgData name="Jessica Jones" userId="S::jessica.jones@georgiancollege.ca::d7fd67f7-a65d-448e-99ae-2d17d582b34b" providerId="AD" clId="Web-{B87EFDA9-805E-4F2C-99CD-578EDAE39D7A}" dt="2023-03-14T15:33:42.898" v="54"/>
          <ac:spMkLst>
            <pc:docMk/>
            <pc:sldMk cId="512388075" sldId="527"/>
            <ac:spMk id="5" creationId="{44AFEB68-9FAC-4D6E-A056-0CABB63544AF}"/>
          </ac:spMkLst>
        </pc:spChg>
      </pc:sldChg>
      <pc:sldChg chg="modSp">
        <pc:chgData name="Jessica Jones" userId="S::jessica.jones@georgiancollege.ca::d7fd67f7-a65d-448e-99ae-2d17d582b34b" providerId="AD" clId="Web-{B87EFDA9-805E-4F2C-99CD-578EDAE39D7A}" dt="2023-03-14T15:33:46.258" v="55"/>
        <pc:sldMkLst>
          <pc:docMk/>
          <pc:sldMk cId="2395850561" sldId="528"/>
        </pc:sldMkLst>
        <pc:spChg chg="ord">
          <ac:chgData name="Jessica Jones" userId="S::jessica.jones@georgiancollege.ca::d7fd67f7-a65d-448e-99ae-2d17d582b34b" providerId="AD" clId="Web-{B87EFDA9-805E-4F2C-99CD-578EDAE39D7A}" dt="2023-03-14T15:33:46.258" v="55"/>
          <ac:spMkLst>
            <pc:docMk/>
            <pc:sldMk cId="2395850561" sldId="528"/>
            <ac:spMk id="5" creationId="{44AFEB68-9FAC-4D6E-A056-0CABB63544AF}"/>
          </ac:spMkLst>
        </pc:spChg>
      </pc:sldChg>
      <pc:sldChg chg="modSp">
        <pc:chgData name="Jessica Jones" userId="S::jessica.jones@georgiancollege.ca::d7fd67f7-a65d-448e-99ae-2d17d582b34b" providerId="AD" clId="Web-{B87EFDA9-805E-4F2C-99CD-578EDAE39D7A}" dt="2023-03-14T15:34:01.087" v="58"/>
        <pc:sldMkLst>
          <pc:docMk/>
          <pc:sldMk cId="2901557010" sldId="530"/>
        </pc:sldMkLst>
        <pc:spChg chg="ord">
          <ac:chgData name="Jessica Jones" userId="S::jessica.jones@georgiancollege.ca::d7fd67f7-a65d-448e-99ae-2d17d582b34b" providerId="AD" clId="Web-{B87EFDA9-805E-4F2C-99CD-578EDAE39D7A}" dt="2023-03-14T15:34:01.087" v="58"/>
          <ac:spMkLst>
            <pc:docMk/>
            <pc:sldMk cId="2901557010" sldId="530"/>
            <ac:spMk id="5" creationId="{44AFEB68-9FAC-4D6E-A056-0CABB63544AF}"/>
          </ac:spMkLst>
        </pc:spChg>
      </pc:sldChg>
      <pc:sldChg chg="modSp">
        <pc:chgData name="Jessica Jones" userId="S::jessica.jones@georgiancollege.ca::d7fd67f7-a65d-448e-99ae-2d17d582b34b" providerId="AD" clId="Web-{B87EFDA9-805E-4F2C-99CD-578EDAE39D7A}" dt="2023-03-14T15:34:03.103" v="59"/>
        <pc:sldMkLst>
          <pc:docMk/>
          <pc:sldMk cId="1703635921" sldId="531"/>
        </pc:sldMkLst>
        <pc:spChg chg="ord">
          <ac:chgData name="Jessica Jones" userId="S::jessica.jones@georgiancollege.ca::d7fd67f7-a65d-448e-99ae-2d17d582b34b" providerId="AD" clId="Web-{B87EFDA9-805E-4F2C-99CD-578EDAE39D7A}" dt="2023-03-14T15:34:03.103" v="59"/>
          <ac:spMkLst>
            <pc:docMk/>
            <pc:sldMk cId="1703635921" sldId="531"/>
            <ac:spMk id="5" creationId="{44AFEB68-9FAC-4D6E-A056-0CABB63544AF}"/>
          </ac:spMkLst>
        </pc:spChg>
      </pc:sldChg>
      <pc:sldChg chg="modSp">
        <pc:chgData name="Jessica Jones" userId="S::jessica.jones@georgiancollege.ca::d7fd67f7-a65d-448e-99ae-2d17d582b34b" providerId="AD" clId="Web-{B87EFDA9-805E-4F2C-99CD-578EDAE39D7A}" dt="2023-03-14T15:31:12.434" v="11"/>
        <pc:sldMkLst>
          <pc:docMk/>
          <pc:sldMk cId="488796229" sldId="532"/>
        </pc:sldMkLst>
        <pc:spChg chg="ord">
          <ac:chgData name="Jessica Jones" userId="S::jessica.jones@georgiancollege.ca::d7fd67f7-a65d-448e-99ae-2d17d582b34b" providerId="AD" clId="Web-{B87EFDA9-805E-4F2C-99CD-578EDAE39D7A}" dt="2023-03-14T15:31:12.434" v="11"/>
          <ac:spMkLst>
            <pc:docMk/>
            <pc:sldMk cId="488796229" sldId="532"/>
            <ac:spMk id="5" creationId="{B0B8418E-95EC-41C9-95C8-C19B91FF48F6}"/>
          </ac:spMkLst>
        </pc:spChg>
      </pc:sldChg>
      <pc:sldChg chg="modSp">
        <pc:chgData name="Jessica Jones" userId="S::jessica.jones@georgiancollege.ca::d7fd67f7-a65d-448e-99ae-2d17d582b34b" providerId="AD" clId="Web-{B87EFDA9-805E-4F2C-99CD-578EDAE39D7A}" dt="2023-03-14T15:32:30.518" v="28"/>
        <pc:sldMkLst>
          <pc:docMk/>
          <pc:sldMk cId="3642995885" sldId="533"/>
        </pc:sldMkLst>
        <pc:spChg chg="ord">
          <ac:chgData name="Jessica Jones" userId="S::jessica.jones@georgiancollege.ca::d7fd67f7-a65d-448e-99ae-2d17d582b34b" providerId="AD" clId="Web-{B87EFDA9-805E-4F2C-99CD-578EDAE39D7A}" dt="2023-03-14T15:32:30.518" v="28"/>
          <ac:spMkLst>
            <pc:docMk/>
            <pc:sldMk cId="3642995885" sldId="533"/>
            <ac:spMk id="5" creationId="{44AFEB68-9FAC-4D6E-A056-0CABB63544AF}"/>
          </ac:spMkLst>
        </pc:spChg>
      </pc:sldChg>
      <pc:sldChg chg="modSp">
        <pc:chgData name="Jessica Jones" userId="S::jessica.jones@georgiancollege.ca::d7fd67f7-a65d-448e-99ae-2d17d582b34b" providerId="AD" clId="Web-{B87EFDA9-805E-4F2C-99CD-578EDAE39D7A}" dt="2023-03-14T15:32:32.440" v="29"/>
        <pc:sldMkLst>
          <pc:docMk/>
          <pc:sldMk cId="3507492159" sldId="534"/>
        </pc:sldMkLst>
        <pc:spChg chg="ord">
          <ac:chgData name="Jessica Jones" userId="S::jessica.jones@georgiancollege.ca::d7fd67f7-a65d-448e-99ae-2d17d582b34b" providerId="AD" clId="Web-{B87EFDA9-805E-4F2C-99CD-578EDAE39D7A}" dt="2023-03-14T15:32:32.440" v="29"/>
          <ac:spMkLst>
            <pc:docMk/>
            <pc:sldMk cId="3507492159" sldId="534"/>
            <ac:spMk id="5" creationId="{44AFEB68-9FAC-4D6E-A056-0CABB63544AF}"/>
          </ac:spMkLst>
        </pc:spChg>
      </pc:sldChg>
      <pc:sldChg chg="modSp">
        <pc:chgData name="Jessica Jones" userId="S::jessica.jones@georgiancollege.ca::d7fd67f7-a65d-448e-99ae-2d17d582b34b" providerId="AD" clId="Web-{B87EFDA9-805E-4F2C-99CD-578EDAE39D7A}" dt="2023-03-14T15:33:55.305" v="57" actId="20577"/>
        <pc:sldMkLst>
          <pc:docMk/>
          <pc:sldMk cId="1371535633" sldId="536"/>
        </pc:sldMkLst>
        <pc:spChg chg="mod">
          <ac:chgData name="Jessica Jones" userId="S::jessica.jones@georgiancollege.ca::d7fd67f7-a65d-448e-99ae-2d17d582b34b" providerId="AD" clId="Web-{B87EFDA9-805E-4F2C-99CD-578EDAE39D7A}" dt="2023-03-14T15:33:55.305" v="57" actId="20577"/>
          <ac:spMkLst>
            <pc:docMk/>
            <pc:sldMk cId="1371535633" sldId="536"/>
            <ac:spMk id="3" creationId="{B289A6B8-F565-4472-81E4-8D66776306FD}"/>
          </ac:spMkLst>
        </pc:spChg>
        <pc:spChg chg="ord">
          <ac:chgData name="Jessica Jones" userId="S::jessica.jones@georgiancollege.ca::d7fd67f7-a65d-448e-99ae-2d17d582b34b" providerId="AD" clId="Web-{B87EFDA9-805E-4F2C-99CD-578EDAE39D7A}" dt="2023-03-14T15:33:49.727" v="56"/>
          <ac:spMkLst>
            <pc:docMk/>
            <pc:sldMk cId="1371535633" sldId="536"/>
            <ac:spMk id="5" creationId="{6A0D98E7-5E81-4411-8134-C5B195DEC2F5}"/>
          </ac:spMkLst>
        </pc:spChg>
      </pc:sldChg>
    </pc:docChg>
  </pc:docChgLst>
  <pc:docChgLst>
    <pc:chgData name="Jessica Jones" userId="d7fd67f7-a65d-448e-99ae-2d17d582b34b" providerId="ADAL" clId="{1E6F1F8C-6ECF-4CA9-961E-B4202A48481F}"/>
    <pc:docChg chg="modSld">
      <pc:chgData name="Jessica Jones" userId="d7fd67f7-a65d-448e-99ae-2d17d582b34b" providerId="ADAL" clId="{1E6F1F8C-6ECF-4CA9-961E-B4202A48481F}" dt="2023-08-30T20:56:55.514" v="240" actId="20577"/>
      <pc:docMkLst>
        <pc:docMk/>
      </pc:docMkLst>
      <pc:sldChg chg="modNotesTx">
        <pc:chgData name="Jessica Jones" userId="d7fd67f7-a65d-448e-99ae-2d17d582b34b" providerId="ADAL" clId="{1E6F1F8C-6ECF-4CA9-961E-B4202A48481F}" dt="2023-08-30T20:47:54.461" v="3"/>
        <pc:sldMkLst>
          <pc:docMk/>
          <pc:sldMk cId="1573012161" sldId="256"/>
        </pc:sldMkLst>
      </pc:sldChg>
      <pc:sldChg chg="modNotesTx">
        <pc:chgData name="Jessica Jones" userId="d7fd67f7-a65d-448e-99ae-2d17d582b34b" providerId="ADAL" clId="{1E6F1F8C-6ECF-4CA9-961E-B4202A48481F}" dt="2023-08-30T20:52:04.205" v="93"/>
        <pc:sldMkLst>
          <pc:docMk/>
          <pc:sldMk cId="467500428" sldId="262"/>
        </pc:sldMkLst>
      </pc:sldChg>
      <pc:sldChg chg="modSp mod">
        <pc:chgData name="Jessica Jones" userId="d7fd67f7-a65d-448e-99ae-2d17d582b34b" providerId="ADAL" clId="{1E6F1F8C-6ECF-4CA9-961E-B4202A48481F}" dt="2023-08-30T20:47:44.227" v="1" actId="20577"/>
        <pc:sldMkLst>
          <pc:docMk/>
          <pc:sldMk cId="3897705396" sldId="272"/>
        </pc:sldMkLst>
        <pc:spChg chg="mod">
          <ac:chgData name="Jessica Jones" userId="d7fd67f7-a65d-448e-99ae-2d17d582b34b" providerId="ADAL" clId="{1E6F1F8C-6ECF-4CA9-961E-B4202A48481F}" dt="2023-08-30T20:47:44.227" v="1" actId="20577"/>
          <ac:spMkLst>
            <pc:docMk/>
            <pc:sldMk cId="3897705396" sldId="272"/>
            <ac:spMk id="3" creationId="{E966A661-100F-4264-A897-DC85ABF8A646}"/>
          </ac:spMkLst>
        </pc:spChg>
      </pc:sldChg>
      <pc:sldChg chg="modNotesTx">
        <pc:chgData name="Jessica Jones" userId="d7fd67f7-a65d-448e-99ae-2d17d582b34b" providerId="ADAL" clId="{1E6F1F8C-6ECF-4CA9-961E-B4202A48481F}" dt="2023-08-30T20:47:49.789" v="2"/>
        <pc:sldMkLst>
          <pc:docMk/>
          <pc:sldMk cId="4015404543" sldId="273"/>
        </pc:sldMkLst>
      </pc:sldChg>
      <pc:sldChg chg="modNotesTx">
        <pc:chgData name="Jessica Jones" userId="d7fd67f7-a65d-448e-99ae-2d17d582b34b" providerId="ADAL" clId="{1E6F1F8C-6ECF-4CA9-961E-B4202A48481F}" dt="2023-08-30T20:48:35.038" v="24"/>
        <pc:sldMkLst>
          <pc:docMk/>
          <pc:sldMk cId="2612729118" sldId="393"/>
        </pc:sldMkLst>
      </pc:sldChg>
      <pc:sldChg chg="modSp mod modNotesTx">
        <pc:chgData name="Jessica Jones" userId="d7fd67f7-a65d-448e-99ae-2d17d582b34b" providerId="ADAL" clId="{1E6F1F8C-6ECF-4CA9-961E-B4202A48481F}" dt="2023-08-30T20:48:08.874" v="12" actId="20577"/>
        <pc:sldMkLst>
          <pc:docMk/>
          <pc:sldMk cId="2878682323" sldId="479"/>
        </pc:sldMkLst>
        <pc:spChg chg="mod">
          <ac:chgData name="Jessica Jones" userId="d7fd67f7-a65d-448e-99ae-2d17d582b34b" providerId="ADAL" clId="{1E6F1F8C-6ECF-4CA9-961E-B4202A48481F}" dt="2023-08-30T20:48:08.874" v="12" actId="20577"/>
          <ac:spMkLst>
            <pc:docMk/>
            <pc:sldMk cId="2878682323" sldId="479"/>
            <ac:spMk id="6" creationId="{FF0CBEE9-6401-4CF5-A42F-04E6826F3F8E}"/>
          </ac:spMkLst>
        </pc:spChg>
      </pc:sldChg>
      <pc:sldChg chg="modSp mod modNotesTx">
        <pc:chgData name="Jessica Jones" userId="d7fd67f7-a65d-448e-99ae-2d17d582b34b" providerId="ADAL" clId="{1E6F1F8C-6ECF-4CA9-961E-B4202A48481F}" dt="2023-08-30T20:48:26.216" v="23"/>
        <pc:sldMkLst>
          <pc:docMk/>
          <pc:sldMk cId="3438977219" sldId="480"/>
        </pc:sldMkLst>
        <pc:spChg chg="mod">
          <ac:chgData name="Jessica Jones" userId="d7fd67f7-a65d-448e-99ae-2d17d582b34b" providerId="ADAL" clId="{1E6F1F8C-6ECF-4CA9-961E-B4202A48481F}" dt="2023-08-30T20:48:19.355" v="20" actId="20577"/>
          <ac:spMkLst>
            <pc:docMk/>
            <pc:sldMk cId="3438977219" sldId="480"/>
            <ac:spMk id="6" creationId="{D75CD91E-8BFB-4018-B2DB-D5C383C76DB7}"/>
          </ac:spMkLst>
        </pc:spChg>
      </pc:sldChg>
      <pc:sldChg chg="modSp mod modNotesTx">
        <pc:chgData name="Jessica Jones" userId="d7fd67f7-a65d-448e-99ae-2d17d582b34b" providerId="ADAL" clId="{1E6F1F8C-6ECF-4CA9-961E-B4202A48481F}" dt="2023-08-30T20:50:40.660" v="57" actId="1076"/>
        <pc:sldMkLst>
          <pc:docMk/>
          <pc:sldMk cId="1013780455" sldId="483"/>
        </pc:sldMkLst>
        <pc:spChg chg="mod">
          <ac:chgData name="Jessica Jones" userId="d7fd67f7-a65d-448e-99ae-2d17d582b34b" providerId="ADAL" clId="{1E6F1F8C-6ECF-4CA9-961E-B4202A48481F}" dt="2023-08-30T20:50:40.660" v="57" actId="1076"/>
          <ac:spMkLst>
            <pc:docMk/>
            <pc:sldMk cId="1013780455" sldId="483"/>
            <ac:spMk id="6" creationId="{AA4E8D09-720D-4C36-89D9-1976CB463180}"/>
          </ac:spMkLst>
        </pc:spChg>
      </pc:sldChg>
      <pc:sldChg chg="modSp mod modNotesTx">
        <pc:chgData name="Jessica Jones" userId="d7fd67f7-a65d-448e-99ae-2d17d582b34b" providerId="ADAL" clId="{1E6F1F8C-6ECF-4CA9-961E-B4202A48481F}" dt="2023-08-30T20:51:15.477" v="81"/>
        <pc:sldMkLst>
          <pc:docMk/>
          <pc:sldMk cId="936989887" sldId="488"/>
        </pc:sldMkLst>
        <pc:spChg chg="mod">
          <ac:chgData name="Jessica Jones" userId="d7fd67f7-a65d-448e-99ae-2d17d582b34b" providerId="ADAL" clId="{1E6F1F8C-6ECF-4CA9-961E-B4202A48481F}" dt="2023-08-30T20:51:11.738" v="80" actId="1076"/>
          <ac:spMkLst>
            <pc:docMk/>
            <pc:sldMk cId="936989887" sldId="488"/>
            <ac:spMk id="6" creationId="{372156D6-E0E7-40FB-B966-549713FF3D24}"/>
          </ac:spMkLst>
        </pc:spChg>
      </pc:sldChg>
      <pc:sldChg chg="modSp mod modNotesTx">
        <pc:chgData name="Jessica Jones" userId="d7fd67f7-a65d-448e-99ae-2d17d582b34b" providerId="ADAL" clId="{1E6F1F8C-6ECF-4CA9-961E-B4202A48481F}" dt="2023-08-30T20:50:36.810" v="56" actId="1076"/>
        <pc:sldMkLst>
          <pc:docMk/>
          <pc:sldMk cId="4169178092" sldId="494"/>
        </pc:sldMkLst>
        <pc:spChg chg="mod">
          <ac:chgData name="Jessica Jones" userId="d7fd67f7-a65d-448e-99ae-2d17d582b34b" providerId="ADAL" clId="{1E6F1F8C-6ECF-4CA9-961E-B4202A48481F}" dt="2023-08-30T20:50:36.810" v="56" actId="1076"/>
          <ac:spMkLst>
            <pc:docMk/>
            <pc:sldMk cId="4169178092" sldId="494"/>
            <ac:spMk id="6" creationId="{5F6E5FAC-BE3A-4F4A-A9A1-F1D9BD65A46A}"/>
          </ac:spMkLst>
        </pc:spChg>
      </pc:sldChg>
      <pc:sldChg chg="modSp mod modNotesTx">
        <pc:chgData name="Jessica Jones" userId="d7fd67f7-a65d-448e-99ae-2d17d582b34b" providerId="ADAL" clId="{1E6F1F8C-6ECF-4CA9-961E-B4202A48481F}" dt="2023-08-30T20:50:33.526" v="55" actId="1076"/>
        <pc:sldMkLst>
          <pc:docMk/>
          <pc:sldMk cId="2012839087" sldId="495"/>
        </pc:sldMkLst>
        <pc:spChg chg="mod">
          <ac:chgData name="Jessica Jones" userId="d7fd67f7-a65d-448e-99ae-2d17d582b34b" providerId="ADAL" clId="{1E6F1F8C-6ECF-4CA9-961E-B4202A48481F}" dt="2023-08-30T20:50:33.526" v="55" actId="1076"/>
          <ac:spMkLst>
            <pc:docMk/>
            <pc:sldMk cId="2012839087" sldId="495"/>
            <ac:spMk id="6" creationId="{127F91BD-B9CC-4E70-8EFD-F77B90C22154}"/>
          </ac:spMkLst>
        </pc:spChg>
      </pc:sldChg>
      <pc:sldChg chg="modSp mod modNotesTx">
        <pc:chgData name="Jessica Jones" userId="d7fd67f7-a65d-448e-99ae-2d17d582b34b" providerId="ADAL" clId="{1E6F1F8C-6ECF-4CA9-961E-B4202A48481F}" dt="2023-08-30T20:50:57.813" v="67"/>
        <pc:sldMkLst>
          <pc:docMk/>
          <pc:sldMk cId="483022907" sldId="497"/>
        </pc:sldMkLst>
        <pc:spChg chg="mod">
          <ac:chgData name="Jessica Jones" userId="d7fd67f7-a65d-448e-99ae-2d17d582b34b" providerId="ADAL" clId="{1E6F1F8C-6ECF-4CA9-961E-B4202A48481F}" dt="2023-08-30T20:50:55.256" v="66" actId="1076"/>
          <ac:spMkLst>
            <pc:docMk/>
            <pc:sldMk cId="483022907" sldId="497"/>
            <ac:spMk id="6" creationId="{0D00C43E-3AE6-416A-BBE6-5B27F1679940}"/>
          </ac:spMkLst>
        </pc:spChg>
      </pc:sldChg>
      <pc:sldChg chg="modSp mod modNotesTx">
        <pc:chgData name="Jessica Jones" userId="d7fd67f7-a65d-448e-99ae-2d17d582b34b" providerId="ADAL" clId="{1E6F1F8C-6ECF-4CA9-961E-B4202A48481F}" dt="2023-08-30T20:51:59.829" v="92" actId="1076"/>
        <pc:sldMkLst>
          <pc:docMk/>
          <pc:sldMk cId="916800568" sldId="498"/>
        </pc:sldMkLst>
        <pc:spChg chg="mod">
          <ac:chgData name="Jessica Jones" userId="d7fd67f7-a65d-448e-99ae-2d17d582b34b" providerId="ADAL" clId="{1E6F1F8C-6ECF-4CA9-961E-B4202A48481F}" dt="2023-08-30T20:51:59.829" v="92" actId="1076"/>
          <ac:spMkLst>
            <pc:docMk/>
            <pc:sldMk cId="916800568" sldId="498"/>
            <ac:spMk id="7" creationId="{896ABC75-2433-4B28-B783-8D3396B5C310}"/>
          </ac:spMkLst>
        </pc:spChg>
      </pc:sldChg>
      <pc:sldChg chg="modSp mod">
        <pc:chgData name="Jessica Jones" userId="d7fd67f7-a65d-448e-99ae-2d17d582b34b" providerId="ADAL" clId="{1E6F1F8C-6ECF-4CA9-961E-B4202A48481F}" dt="2023-08-30T20:56:55.514" v="240" actId="20577"/>
        <pc:sldMkLst>
          <pc:docMk/>
          <pc:sldMk cId="1456519753" sldId="499"/>
        </pc:sldMkLst>
        <pc:spChg chg="mod">
          <ac:chgData name="Jessica Jones" userId="d7fd67f7-a65d-448e-99ae-2d17d582b34b" providerId="ADAL" clId="{1E6F1F8C-6ECF-4CA9-961E-B4202A48481F}" dt="2023-08-30T20:56:55.514" v="240" actId="20577"/>
          <ac:spMkLst>
            <pc:docMk/>
            <pc:sldMk cId="1456519753" sldId="499"/>
            <ac:spMk id="3" creationId="{CE6156C3-3B61-4F6E-99EE-A35C1D7408FE}"/>
          </ac:spMkLst>
        </pc:spChg>
      </pc:sldChg>
      <pc:sldChg chg="modSp mod modNotesTx">
        <pc:chgData name="Jessica Jones" userId="d7fd67f7-a65d-448e-99ae-2d17d582b34b" providerId="ADAL" clId="{1E6F1F8C-6ECF-4CA9-961E-B4202A48481F}" dt="2023-08-30T20:53:00.050" v="124" actId="20577"/>
        <pc:sldMkLst>
          <pc:docMk/>
          <pc:sldMk cId="1741942221" sldId="502"/>
        </pc:sldMkLst>
        <pc:spChg chg="mod">
          <ac:chgData name="Jessica Jones" userId="d7fd67f7-a65d-448e-99ae-2d17d582b34b" providerId="ADAL" clId="{1E6F1F8C-6ECF-4CA9-961E-B4202A48481F}" dt="2023-08-30T20:52:55.258" v="122" actId="1076"/>
          <ac:spMkLst>
            <pc:docMk/>
            <pc:sldMk cId="1741942221" sldId="502"/>
            <ac:spMk id="7" creationId="{EFB59EC9-A4E0-434A-BE4C-07E3FEE4B984}"/>
          </ac:spMkLst>
        </pc:spChg>
      </pc:sldChg>
      <pc:sldChg chg="modSp mod modNotesTx">
        <pc:chgData name="Jessica Jones" userId="d7fd67f7-a65d-448e-99ae-2d17d582b34b" providerId="ADAL" clId="{1E6F1F8C-6ECF-4CA9-961E-B4202A48481F}" dt="2023-08-30T20:53:20.730" v="134" actId="20577"/>
        <pc:sldMkLst>
          <pc:docMk/>
          <pc:sldMk cId="347121550" sldId="504"/>
        </pc:sldMkLst>
        <pc:spChg chg="mod">
          <ac:chgData name="Jessica Jones" userId="d7fd67f7-a65d-448e-99ae-2d17d582b34b" providerId="ADAL" clId="{1E6F1F8C-6ECF-4CA9-961E-B4202A48481F}" dt="2023-08-30T20:53:20.730" v="134" actId="20577"/>
          <ac:spMkLst>
            <pc:docMk/>
            <pc:sldMk cId="347121550" sldId="504"/>
            <ac:spMk id="7" creationId="{481F82E1-48B2-41DC-B05F-242BA8441C09}"/>
          </ac:spMkLst>
        </pc:spChg>
      </pc:sldChg>
      <pc:sldChg chg="modSp mod modNotesTx">
        <pc:chgData name="Jessica Jones" userId="d7fd67f7-a65d-448e-99ae-2d17d582b34b" providerId="ADAL" clId="{1E6F1F8C-6ECF-4CA9-961E-B4202A48481F}" dt="2023-08-30T20:53:34.559" v="143"/>
        <pc:sldMkLst>
          <pc:docMk/>
          <pc:sldMk cId="875231347" sldId="506"/>
        </pc:sldMkLst>
        <pc:spChg chg="mod">
          <ac:chgData name="Jessica Jones" userId="d7fd67f7-a65d-448e-99ae-2d17d582b34b" providerId="ADAL" clId="{1E6F1F8C-6ECF-4CA9-961E-B4202A48481F}" dt="2023-08-30T20:53:31.762" v="142" actId="20577"/>
          <ac:spMkLst>
            <pc:docMk/>
            <pc:sldMk cId="875231347" sldId="506"/>
            <ac:spMk id="7" creationId="{FF084D10-2E70-4EC7-922B-A217E8E3E393}"/>
          </ac:spMkLst>
        </pc:spChg>
      </pc:sldChg>
      <pc:sldChg chg="modNotesTx">
        <pc:chgData name="Jessica Jones" userId="d7fd67f7-a65d-448e-99ae-2d17d582b34b" providerId="ADAL" clId="{1E6F1F8C-6ECF-4CA9-961E-B4202A48481F}" dt="2023-08-30T20:53:42.428" v="144"/>
        <pc:sldMkLst>
          <pc:docMk/>
          <pc:sldMk cId="311547202" sldId="507"/>
        </pc:sldMkLst>
      </pc:sldChg>
      <pc:sldChg chg="modSp mod modNotesTx">
        <pc:chgData name="Jessica Jones" userId="d7fd67f7-a65d-448e-99ae-2d17d582b34b" providerId="ADAL" clId="{1E6F1F8C-6ECF-4CA9-961E-B4202A48481F}" dt="2023-08-30T20:53:58.675" v="153" actId="20577"/>
        <pc:sldMkLst>
          <pc:docMk/>
          <pc:sldMk cId="4060193841" sldId="508"/>
        </pc:sldMkLst>
        <pc:spChg chg="mod">
          <ac:chgData name="Jessica Jones" userId="d7fd67f7-a65d-448e-99ae-2d17d582b34b" providerId="ADAL" clId="{1E6F1F8C-6ECF-4CA9-961E-B4202A48481F}" dt="2023-08-30T20:53:58.675" v="153" actId="20577"/>
          <ac:spMkLst>
            <pc:docMk/>
            <pc:sldMk cId="4060193841" sldId="508"/>
            <ac:spMk id="7" creationId="{8C73BADF-D78E-4911-97CE-42CB62CB1557}"/>
          </ac:spMkLst>
        </pc:spChg>
      </pc:sldChg>
      <pc:sldChg chg="modSp mod modNotesTx">
        <pc:chgData name="Jessica Jones" userId="d7fd67f7-a65d-448e-99ae-2d17d582b34b" providerId="ADAL" clId="{1E6F1F8C-6ECF-4CA9-961E-B4202A48481F}" dt="2023-08-30T20:54:10.922" v="163" actId="20577"/>
        <pc:sldMkLst>
          <pc:docMk/>
          <pc:sldMk cId="790242991" sldId="509"/>
        </pc:sldMkLst>
        <pc:spChg chg="mod">
          <ac:chgData name="Jessica Jones" userId="d7fd67f7-a65d-448e-99ae-2d17d582b34b" providerId="ADAL" clId="{1E6F1F8C-6ECF-4CA9-961E-B4202A48481F}" dt="2023-08-30T20:54:07.386" v="161" actId="20577"/>
          <ac:spMkLst>
            <pc:docMk/>
            <pc:sldMk cId="790242991" sldId="509"/>
            <ac:spMk id="7" creationId="{E0209A64-DBE2-406D-9229-5B0CFAB4AE66}"/>
          </ac:spMkLst>
        </pc:spChg>
      </pc:sldChg>
      <pc:sldChg chg="modSp mod modNotesTx">
        <pc:chgData name="Jessica Jones" userId="d7fd67f7-a65d-448e-99ae-2d17d582b34b" providerId="ADAL" clId="{1E6F1F8C-6ECF-4CA9-961E-B4202A48481F}" dt="2023-08-30T20:54:21.770" v="176" actId="20577"/>
        <pc:sldMkLst>
          <pc:docMk/>
          <pc:sldMk cId="3948982484" sldId="511"/>
        </pc:sldMkLst>
        <pc:spChg chg="mod">
          <ac:chgData name="Jessica Jones" userId="d7fd67f7-a65d-448e-99ae-2d17d582b34b" providerId="ADAL" clId="{1E6F1F8C-6ECF-4CA9-961E-B4202A48481F}" dt="2023-08-30T20:54:21.770" v="176" actId="20577"/>
          <ac:spMkLst>
            <pc:docMk/>
            <pc:sldMk cId="3948982484" sldId="511"/>
            <ac:spMk id="7" creationId="{3C1922BC-A196-4CED-BF2F-4C5FB3D9ED7E}"/>
          </ac:spMkLst>
        </pc:spChg>
      </pc:sldChg>
      <pc:sldChg chg="modSp mod modNotesTx">
        <pc:chgData name="Jessica Jones" userId="d7fd67f7-a65d-448e-99ae-2d17d582b34b" providerId="ADAL" clId="{1E6F1F8C-6ECF-4CA9-961E-B4202A48481F}" dt="2023-08-30T20:54:42.983" v="186"/>
        <pc:sldMkLst>
          <pc:docMk/>
          <pc:sldMk cId="2230347226" sldId="513"/>
        </pc:sldMkLst>
        <pc:spChg chg="mod">
          <ac:chgData name="Jessica Jones" userId="d7fd67f7-a65d-448e-99ae-2d17d582b34b" providerId="ADAL" clId="{1E6F1F8C-6ECF-4CA9-961E-B4202A48481F}" dt="2023-08-30T20:54:37.211" v="185" actId="1076"/>
          <ac:spMkLst>
            <pc:docMk/>
            <pc:sldMk cId="2230347226" sldId="513"/>
            <ac:spMk id="7" creationId="{6277B9F7-F90B-41EE-80E7-4314B419C137}"/>
          </ac:spMkLst>
        </pc:spChg>
      </pc:sldChg>
      <pc:sldChg chg="modSp mod modNotesTx">
        <pc:chgData name="Jessica Jones" userId="d7fd67f7-a65d-448e-99ae-2d17d582b34b" providerId="ADAL" clId="{1E6F1F8C-6ECF-4CA9-961E-B4202A48481F}" dt="2023-08-30T20:54:59.477" v="195"/>
        <pc:sldMkLst>
          <pc:docMk/>
          <pc:sldMk cId="1985440581" sldId="514"/>
        </pc:sldMkLst>
        <pc:spChg chg="mod">
          <ac:chgData name="Jessica Jones" userId="d7fd67f7-a65d-448e-99ae-2d17d582b34b" providerId="ADAL" clId="{1E6F1F8C-6ECF-4CA9-961E-B4202A48481F}" dt="2023-08-30T20:54:56.174" v="194" actId="20577"/>
          <ac:spMkLst>
            <pc:docMk/>
            <pc:sldMk cId="1985440581" sldId="514"/>
            <ac:spMk id="7" creationId="{E0655536-7DF3-46BA-B95B-15FCE70F8C68}"/>
          </ac:spMkLst>
        </pc:spChg>
      </pc:sldChg>
      <pc:sldChg chg="modNotesTx">
        <pc:chgData name="Jessica Jones" userId="d7fd67f7-a65d-448e-99ae-2d17d582b34b" providerId="ADAL" clId="{1E6F1F8C-6ECF-4CA9-961E-B4202A48481F}" dt="2023-08-30T20:55:41.220" v="196"/>
        <pc:sldMkLst>
          <pc:docMk/>
          <pc:sldMk cId="4058679928" sldId="518"/>
        </pc:sldMkLst>
      </pc:sldChg>
      <pc:sldChg chg="modSp mod modNotesTx">
        <pc:chgData name="Jessica Jones" userId="d7fd67f7-a65d-448e-99ae-2d17d582b34b" providerId="ADAL" clId="{1E6F1F8C-6ECF-4CA9-961E-B4202A48481F}" dt="2023-08-30T20:56:13.612" v="205"/>
        <pc:sldMkLst>
          <pc:docMk/>
          <pc:sldMk cId="2395850561" sldId="528"/>
        </pc:sldMkLst>
        <pc:spChg chg="mod">
          <ac:chgData name="Jessica Jones" userId="d7fd67f7-a65d-448e-99ae-2d17d582b34b" providerId="ADAL" clId="{1E6F1F8C-6ECF-4CA9-961E-B4202A48481F}" dt="2023-08-30T20:56:08.510" v="204" actId="20577"/>
          <ac:spMkLst>
            <pc:docMk/>
            <pc:sldMk cId="2395850561" sldId="528"/>
            <ac:spMk id="6" creationId="{56AC7B0B-45AB-4CBB-8DBF-5C243DD7B67F}"/>
          </ac:spMkLst>
        </pc:spChg>
      </pc:sldChg>
      <pc:sldChg chg="modSp mod modNotesTx">
        <pc:chgData name="Jessica Jones" userId="d7fd67f7-a65d-448e-99ae-2d17d582b34b" providerId="ADAL" clId="{1E6F1F8C-6ECF-4CA9-961E-B4202A48481F}" dt="2023-08-30T20:56:38.596" v="223"/>
        <pc:sldMkLst>
          <pc:docMk/>
          <pc:sldMk cId="2901557010" sldId="530"/>
        </pc:sldMkLst>
        <pc:spChg chg="mod">
          <ac:chgData name="Jessica Jones" userId="d7fd67f7-a65d-448e-99ae-2d17d582b34b" providerId="ADAL" clId="{1E6F1F8C-6ECF-4CA9-961E-B4202A48481F}" dt="2023-08-30T20:56:35.690" v="222" actId="20577"/>
          <ac:spMkLst>
            <pc:docMk/>
            <pc:sldMk cId="2901557010" sldId="530"/>
            <ac:spMk id="7" creationId="{997321EF-39A1-433B-94EE-978B3CB351CA}"/>
          </ac:spMkLst>
        </pc:spChg>
      </pc:sldChg>
      <pc:sldChg chg="modNotesTx">
        <pc:chgData name="Jessica Jones" userId="d7fd67f7-a65d-448e-99ae-2d17d582b34b" providerId="ADAL" clId="{1E6F1F8C-6ECF-4CA9-961E-B4202A48481F}" dt="2023-08-30T20:48:39.648" v="25"/>
        <pc:sldMkLst>
          <pc:docMk/>
          <pc:sldMk cId="488796229" sldId="532"/>
        </pc:sldMkLst>
      </pc:sldChg>
      <pc:sldChg chg="modSp mod modNotesTx">
        <pc:chgData name="Jessica Jones" userId="d7fd67f7-a65d-448e-99ae-2d17d582b34b" providerId="ADAL" clId="{1E6F1F8C-6ECF-4CA9-961E-B4202A48481F}" dt="2023-08-30T20:52:31.254" v="103"/>
        <pc:sldMkLst>
          <pc:docMk/>
          <pc:sldMk cId="3642995885" sldId="533"/>
        </pc:sldMkLst>
        <pc:spChg chg="mod">
          <ac:chgData name="Jessica Jones" userId="d7fd67f7-a65d-448e-99ae-2d17d582b34b" providerId="ADAL" clId="{1E6F1F8C-6ECF-4CA9-961E-B4202A48481F}" dt="2023-08-30T20:52:27.487" v="102" actId="1076"/>
          <ac:spMkLst>
            <pc:docMk/>
            <pc:sldMk cId="3642995885" sldId="533"/>
            <ac:spMk id="7" creationId="{386FBACA-255A-4606-A668-E385E93C4213}"/>
          </ac:spMkLst>
        </pc:spChg>
      </pc:sldChg>
      <pc:sldChg chg="modSp mod modNotesTx">
        <pc:chgData name="Jessica Jones" userId="d7fd67f7-a65d-448e-99ae-2d17d582b34b" providerId="ADAL" clId="{1E6F1F8C-6ECF-4CA9-961E-B4202A48481F}" dt="2023-08-30T20:53:04.274" v="125" actId="20577"/>
        <pc:sldMkLst>
          <pc:docMk/>
          <pc:sldMk cId="3507492159" sldId="534"/>
        </pc:sldMkLst>
        <pc:spChg chg="mod">
          <ac:chgData name="Jessica Jones" userId="d7fd67f7-a65d-448e-99ae-2d17d582b34b" providerId="ADAL" clId="{1E6F1F8C-6ECF-4CA9-961E-B4202A48481F}" dt="2023-08-30T20:52:46.595" v="113" actId="1076"/>
          <ac:spMkLst>
            <pc:docMk/>
            <pc:sldMk cId="3507492159" sldId="534"/>
            <ac:spMk id="7" creationId="{D78F76AD-FDA8-4CF9-9FC5-3EB713B8B5BC}"/>
          </ac:spMkLst>
        </pc:spChg>
      </pc:sldChg>
      <pc:sldChg chg="modSp mod modNotesTx">
        <pc:chgData name="Jessica Jones" userId="d7fd67f7-a65d-448e-99ae-2d17d582b34b" providerId="ADAL" clId="{1E6F1F8C-6ECF-4CA9-961E-B4202A48481F}" dt="2023-08-30T20:56:27.556" v="214"/>
        <pc:sldMkLst>
          <pc:docMk/>
          <pc:sldMk cId="1371535633" sldId="536"/>
        </pc:sldMkLst>
        <pc:spChg chg="mod">
          <ac:chgData name="Jessica Jones" userId="d7fd67f7-a65d-448e-99ae-2d17d582b34b" providerId="ADAL" clId="{1E6F1F8C-6ECF-4CA9-961E-B4202A48481F}" dt="2023-08-30T20:56:23.354" v="213" actId="20577"/>
          <ac:spMkLst>
            <pc:docMk/>
            <pc:sldMk cId="1371535633" sldId="536"/>
            <ac:spMk id="6" creationId="{17C8757F-BF62-482C-87BD-FDA120EE5A5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4481071-C0CF-4822-B897-C721CC620B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B51608-F934-4817-BA3F-F7EC6278B22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BE1967-807A-4858-B44C-4FC722C9C96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1EC518-BBC7-41E1-B93D-64D7B02CD0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7BE6E6-5D7D-47F0-803C-82A7E0F96F1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06EA7-CA58-43EE-9A65-9E073A2BB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328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9AB02-A8D3-4232-9722-AF298C03B889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C3616-1F47-4A9A-8191-3793907F5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6244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nervous/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nervous/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nervous/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nervous/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nervous/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part/chapter-9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nervous/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nnect/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chapter/whycomm/" TargetMode="Externa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nnect/" TargetMode="External"/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chapter/whycomm/" TargetMode="External"/></Relationships>
</file>

<file path=ppt/notesSlides/_rels/notes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lear-presentations/" TargetMode="External"/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uGdj58bbmc" TargetMode="External"/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resentation-structure/" TargetMode="External"/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resentation-structure/" TargetMode="External"/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resentation-structure/" TargetMode="External"/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why-learn-to-public-speak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resentation-structure/" TargetMode="External"/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resentation-structure/" TargetMode="External"/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onnect/" TargetMode="External"/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chapter/whycomm/" TargetMode="External"/></Relationships>
</file>

<file path=ppt/notesSlides/_rels/notes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resentation-delivery/" TargetMode="External"/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resentation-delivery/" TargetMode="External"/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resentation-delivery/" TargetMode="External"/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resentation-delivery/" TargetMode="External"/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resentation-delivery/" TargetMode="External"/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resentation-delivery/" TargetMode="External"/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effective-slides/" TargetMode="External"/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effective-slides/" TargetMode="External"/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5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effective-slides/" TargetMode="External"/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5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effective-slides/" TargetMode="External"/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why-learn-to-public-speak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why-learn-to-public-speak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0857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6897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kern="1200" dirty="0">
                <a:effectLst/>
              </a:rPr>
              <a:t>Learning Objectives were taken directly from</a:t>
            </a:r>
            <a:r>
              <a:rPr lang="en-US" dirty="0"/>
              <a:t> </a:t>
            </a:r>
            <a:r>
              <a:rPr lang="en-US" u="sng" kern="1200" dirty="0">
                <a:effectLst/>
                <a:hlinkClick r:id="rId3"/>
              </a:rPr>
              <a:t>Chapter 9.2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of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4"/>
              </a:rPr>
              <a:t>Communication Essentials for College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kern="1200" dirty="0">
                <a:effectLst/>
              </a:rPr>
              <a:t>under a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5"/>
              </a:rPr>
              <a:t>CC BY-NC 4.0</a:t>
            </a:r>
            <a:r>
              <a:rPr lang="en-US" kern="1200" dirty="0">
                <a:effectLst/>
              </a:rPr>
              <a:t> License. No changes were made.  </a:t>
            </a:r>
            <a:r>
              <a:rPr lang="en-US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3477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Why do we get so nervous? was</a:t>
            </a:r>
            <a:r>
              <a:rPr lang="en-US" kern="1200" dirty="0">
                <a:effectLst/>
              </a:rPr>
              <a:t> taken directly from</a:t>
            </a:r>
            <a:r>
              <a:rPr lang="en-US" dirty="0"/>
              <a:t> </a:t>
            </a:r>
            <a:r>
              <a:rPr lang="en-US" u="sng" kern="1200" dirty="0">
                <a:effectLst/>
                <a:hlinkClick r:id="rId3"/>
              </a:rPr>
              <a:t>Chapter 9.2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of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4"/>
              </a:rPr>
              <a:t>Communication Essentials for College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kern="1200" dirty="0">
                <a:effectLst/>
              </a:rPr>
              <a:t>under a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5"/>
              </a:rPr>
              <a:t>CC BY-NC 4.0</a:t>
            </a:r>
            <a:r>
              <a:rPr lang="en-US" kern="1200" dirty="0">
                <a:effectLst/>
              </a:rPr>
              <a:t> License. No changes were made.  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7590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450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253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163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2920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Coping strategies was</a:t>
            </a:r>
            <a:r>
              <a:rPr lang="en-US" kern="1200" dirty="0">
                <a:effectLst/>
              </a:rPr>
              <a:t> taken directly from</a:t>
            </a:r>
            <a:r>
              <a:rPr lang="en-US" dirty="0"/>
              <a:t> </a:t>
            </a:r>
            <a:r>
              <a:rPr lang="en-US" u="sng" kern="1200" dirty="0">
                <a:effectLst/>
                <a:hlinkClick r:id="rId3"/>
              </a:rPr>
              <a:t>Chapter 9.2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of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4"/>
              </a:rPr>
              <a:t>Communication Essentials for College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kern="1200" dirty="0">
                <a:effectLst/>
              </a:rPr>
              <a:t>under a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5"/>
              </a:rPr>
              <a:t>CC BY-NC 4.0</a:t>
            </a:r>
            <a:r>
              <a:rPr lang="en-US" kern="1200" dirty="0">
                <a:effectLst/>
              </a:rPr>
              <a:t> License. Some changes were made.  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9618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Calming techniques was</a:t>
            </a:r>
            <a:r>
              <a:rPr lang="en-US" kern="1200" dirty="0">
                <a:effectLst/>
              </a:rPr>
              <a:t> taken directly from</a:t>
            </a:r>
            <a:r>
              <a:rPr lang="en-US" dirty="0"/>
              <a:t> </a:t>
            </a:r>
            <a:r>
              <a:rPr lang="en-US" u="sng" kern="1200" dirty="0">
                <a:effectLst/>
                <a:hlinkClick r:id="rId3"/>
              </a:rPr>
              <a:t>Chapter 9.2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of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4"/>
              </a:rPr>
              <a:t>Communication Essentials for College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kern="1200" dirty="0">
                <a:effectLst/>
              </a:rPr>
              <a:t>under a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5"/>
              </a:rPr>
              <a:t>CC BY-NC 4.0</a:t>
            </a:r>
            <a:r>
              <a:rPr lang="en-US" kern="1200" dirty="0">
                <a:effectLst/>
              </a:rPr>
              <a:t> License. Minimal changes were made.  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83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Biology hacks </a:t>
            </a:r>
            <a:r>
              <a:rPr lang="en-US" dirty="0"/>
              <a:t>was</a:t>
            </a:r>
            <a:r>
              <a:rPr lang="en-US" kern="1200" dirty="0">
                <a:effectLst/>
              </a:rPr>
              <a:t> taken directly from</a:t>
            </a:r>
            <a:r>
              <a:rPr lang="en-US" dirty="0"/>
              <a:t> </a:t>
            </a:r>
            <a:r>
              <a:rPr lang="en-US" u="sng" kern="1200" dirty="0">
                <a:effectLst/>
                <a:hlinkClick r:id="rId3"/>
              </a:rPr>
              <a:t>Chapter 9.2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of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4"/>
              </a:rPr>
              <a:t>Communication Essentials for College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kern="1200" dirty="0">
                <a:effectLst/>
              </a:rPr>
              <a:t>under a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5"/>
              </a:rPr>
              <a:t>CC BY-NC 4.0</a:t>
            </a:r>
            <a:r>
              <a:rPr lang="en-US" kern="1200" dirty="0">
                <a:effectLst/>
              </a:rPr>
              <a:t> License. Minimal changes were made.  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84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Chapter 9: Presentations was taken directly from </a:t>
            </a:r>
            <a:r>
              <a:rPr lang="en-US" u="sng" dirty="0">
                <a:hlinkClick r:id="rId3"/>
              </a:rPr>
              <a:t>Chapter 9</a:t>
            </a:r>
            <a:r>
              <a:rPr lang="en-US" dirty="0"/>
              <a:t> of </a:t>
            </a:r>
            <a:r>
              <a:rPr lang="en-US" dirty="0">
                <a:hlinkClick r:id="rId4"/>
              </a:rPr>
              <a:t>Communication Essentials for College</a:t>
            </a:r>
            <a:r>
              <a:rPr lang="en-US" dirty="0"/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dirty="0"/>
              <a:t>under a </a:t>
            </a:r>
            <a:r>
              <a:rPr lang="en-US" dirty="0">
                <a:hlinkClick r:id="rId5"/>
              </a:rPr>
              <a:t>CC BY-NC 4.0</a:t>
            </a:r>
            <a:r>
              <a:rPr lang="en-US" dirty="0"/>
              <a:t> License. No changes were made. 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0938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6541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Coping strategies  was</a:t>
            </a:r>
            <a:r>
              <a:rPr lang="en-US" kern="1200" dirty="0">
                <a:effectLst/>
              </a:rPr>
              <a:t> taken directly from</a:t>
            </a:r>
            <a:r>
              <a:rPr lang="en-US" dirty="0"/>
              <a:t> </a:t>
            </a:r>
            <a:r>
              <a:rPr lang="en-US" u="sng" kern="1200" dirty="0">
                <a:effectLst/>
                <a:hlinkClick r:id="rId3"/>
              </a:rPr>
              <a:t>Chapter 9.2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of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4"/>
              </a:rPr>
              <a:t>Communication Essentials for College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kern="1200" dirty="0">
                <a:effectLst/>
              </a:rPr>
              <a:t>under a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5"/>
              </a:rPr>
              <a:t>CC BY-NC 4.0</a:t>
            </a:r>
            <a:r>
              <a:rPr lang="en-US" kern="1200" dirty="0">
                <a:effectLst/>
              </a:rPr>
              <a:t> License. Some changes were made.  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1572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Shame wave was taken directly from</a:t>
            </a:r>
            <a:r>
              <a:rPr lang="en-US" dirty="0"/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9.2</a:t>
            </a:r>
            <a:r>
              <a:rPr lang="en-US" dirty="0">
                <a:hlinkClick r:id="rId3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en-US" dirty="0"/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dirty="0"/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</a:t>
            </a:r>
            <a:r>
              <a:rPr lang="en-US" dirty="0"/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 changes were made.  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6440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Shame wave was taken directly from</a:t>
            </a:r>
            <a:r>
              <a:rPr lang="en-US" dirty="0"/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9.2</a:t>
            </a:r>
            <a:r>
              <a:rPr lang="en-US" dirty="0">
                <a:hlinkClick r:id="rId3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en-US" dirty="0"/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dirty="0"/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</a:t>
            </a:r>
            <a:r>
              <a:rPr lang="en-US" dirty="0"/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</a:t>
            </a:r>
            <a:r>
              <a:rPr lang="en-US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592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kern="1200" dirty="0">
                <a:effectLst/>
              </a:rPr>
              <a:t>Learning Objectives </a:t>
            </a:r>
            <a:r>
              <a:rPr lang="en-US" dirty="0"/>
              <a:t>were </a:t>
            </a:r>
            <a:r>
              <a:rPr lang="en-US" kern="1200" dirty="0">
                <a:effectLst/>
              </a:rPr>
              <a:t>taken directly from</a:t>
            </a:r>
            <a:r>
              <a:rPr lang="en-US" dirty="0"/>
              <a:t> </a:t>
            </a:r>
            <a:r>
              <a:rPr lang="en-US" u="sng" kern="1200" dirty="0">
                <a:effectLst/>
                <a:hlinkClick r:id="rId3"/>
              </a:rPr>
              <a:t>Chapter 9.3</a:t>
            </a:r>
            <a:r>
              <a:rPr lang="en-US" u="sng" dirty="0">
                <a:hlinkClick r:id="rId3"/>
              </a:rPr>
              <a:t> </a:t>
            </a:r>
            <a:r>
              <a:rPr lang="en-US" kern="1200" dirty="0">
                <a:effectLst/>
              </a:rPr>
              <a:t>of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4"/>
              </a:rPr>
              <a:t>Communication Essentials for College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kern="1200" dirty="0">
                <a:effectLst/>
              </a:rPr>
              <a:t>under a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5"/>
              </a:rPr>
              <a:t>CC BY-NC 4.0</a:t>
            </a:r>
            <a:r>
              <a:rPr lang="en-US" kern="1200" dirty="0">
                <a:effectLst/>
              </a:rPr>
              <a:t> License. No changes were made.  </a:t>
            </a:r>
            <a:r>
              <a:rPr lang="en-US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865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Video Source: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Lucinda Atwood. (2021, January 20).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Clear Communication for Presenters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[Video]. YouTube.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https://www.youtube.com/watch?v=OuGdj58bbmc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. Licensed under standard YouTube License.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44302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61598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kern="1200" dirty="0">
                <a:effectLst/>
              </a:rPr>
              <a:t>Learning Objectives </a:t>
            </a:r>
            <a:r>
              <a:rPr lang="en-US" dirty="0"/>
              <a:t>were </a:t>
            </a:r>
            <a:r>
              <a:rPr lang="en-US" kern="1200" dirty="0">
                <a:effectLst/>
              </a:rPr>
              <a:t>taken directly from</a:t>
            </a:r>
            <a:r>
              <a:rPr lang="en-US" dirty="0"/>
              <a:t> </a:t>
            </a:r>
            <a:r>
              <a:rPr lang="en-US" u="sng" kern="1200" dirty="0">
                <a:effectLst/>
                <a:hlinkClick r:id="rId3"/>
              </a:rPr>
              <a:t>Chapter 9.4</a:t>
            </a:r>
            <a:r>
              <a:rPr lang="en-US" u="sng" dirty="0">
                <a:hlinkClick r:id="rId3"/>
              </a:rPr>
              <a:t> </a:t>
            </a:r>
            <a:r>
              <a:rPr lang="en-US" u="sng" dirty="0"/>
              <a:t> </a:t>
            </a:r>
            <a:r>
              <a:rPr lang="en-US" kern="1200" dirty="0">
                <a:effectLst/>
              </a:rPr>
              <a:t>of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4"/>
              </a:rPr>
              <a:t>Communication Essentials for College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by Amanda</a:t>
            </a:r>
            <a:r>
              <a:rPr lang="en-US" dirty="0"/>
              <a:t> </a:t>
            </a:r>
            <a:r>
              <a:rPr lang="en-US" kern="1200" dirty="0">
                <a:effectLst/>
              </a:rPr>
              <a:t>Quibell &amp; Emily Cramer under a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5"/>
              </a:rPr>
              <a:t>CC BY-NC 4.0</a:t>
            </a:r>
            <a:r>
              <a:rPr lang="en-US" kern="1200" dirty="0">
                <a:effectLst/>
              </a:rPr>
              <a:t> License. No changes were made.  </a:t>
            </a:r>
            <a:r>
              <a:rPr lang="en-US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31491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kern="1200" dirty="0">
                <a:effectLst/>
              </a:rPr>
              <a:t>Structure was taken directly from</a:t>
            </a:r>
            <a:r>
              <a:rPr lang="en-US" dirty="0"/>
              <a:t> </a:t>
            </a:r>
            <a:r>
              <a:rPr lang="en-US" u="sng" kern="1200" dirty="0">
                <a:effectLst/>
                <a:hlinkClick r:id="rId3"/>
              </a:rPr>
              <a:t>Chapter 9.4</a:t>
            </a:r>
            <a:r>
              <a:rPr lang="en-US" u="sng" dirty="0">
                <a:hlinkClick r:id="rId3"/>
              </a:rPr>
              <a:t> </a:t>
            </a:r>
            <a:r>
              <a:rPr lang="en-US" u="sng" dirty="0"/>
              <a:t> </a:t>
            </a:r>
            <a:r>
              <a:rPr lang="en-US" kern="1200" dirty="0">
                <a:effectLst/>
              </a:rPr>
              <a:t>of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4"/>
              </a:rPr>
              <a:t>Communication Essentials for College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kern="1200" dirty="0">
                <a:effectLst/>
              </a:rPr>
              <a:t>under a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5"/>
              </a:rPr>
              <a:t>CC BY-NC 4.0</a:t>
            </a:r>
            <a:r>
              <a:rPr lang="en-US" kern="1200" dirty="0">
                <a:effectLst/>
              </a:rPr>
              <a:t> License. No changes were made.  </a:t>
            </a:r>
            <a:r>
              <a:rPr lang="en-US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57973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1200" dirty="0">
                <a:effectLst/>
              </a:rPr>
              <a:t>Structure was  taken directly from</a:t>
            </a:r>
            <a:r>
              <a:rPr lang="en-US" dirty="0"/>
              <a:t> </a:t>
            </a:r>
            <a:r>
              <a:rPr lang="en-US" u="sng" kern="1200" dirty="0">
                <a:effectLst/>
                <a:hlinkClick r:id="rId3"/>
              </a:rPr>
              <a:t>Chapter 9.4</a:t>
            </a:r>
            <a:r>
              <a:rPr lang="en-US" u="sng" dirty="0">
                <a:hlinkClick r:id="rId3"/>
              </a:rPr>
              <a:t> </a:t>
            </a:r>
            <a:r>
              <a:rPr lang="en-US" u="sng" dirty="0"/>
              <a:t> </a:t>
            </a:r>
            <a:r>
              <a:rPr lang="en-US" kern="1200" dirty="0">
                <a:effectLst/>
              </a:rPr>
              <a:t>of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4"/>
              </a:rPr>
              <a:t>Communication Essentials for College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by </a:t>
            </a:r>
            <a:r>
              <a:rPr lang="en-US" dirty="0">
                <a:solidFill>
                  <a:srgbClr val="39393A"/>
                </a:solidFill>
              </a:rPr>
              <a:t>Emily Cramer, Amanda Quibell  &amp;  Jen Booth </a:t>
            </a:r>
            <a:r>
              <a:rPr lang="en-US" kern="1200" dirty="0">
                <a:effectLst/>
              </a:rPr>
              <a:t>under a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5"/>
              </a:rPr>
              <a:t>CC BY-NC 4.0</a:t>
            </a:r>
            <a:r>
              <a:rPr lang="en-US" kern="1200" dirty="0">
                <a:effectLst/>
              </a:rPr>
              <a:t> License. No changes were made.  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027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kern="1200" dirty="0">
                <a:effectLst/>
              </a:rPr>
              <a:t>Learning Objectives were taken directly from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3"/>
              </a:rPr>
              <a:t>Chapter 9.1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of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4"/>
              </a:rPr>
              <a:t>Communication Essentials for College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kern="1200" dirty="0">
                <a:effectLst/>
              </a:rPr>
              <a:t>under a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5"/>
              </a:rPr>
              <a:t>CC BY-NC 4.0</a:t>
            </a:r>
            <a:r>
              <a:rPr lang="en-US" kern="1200" dirty="0">
                <a:effectLst/>
              </a:rPr>
              <a:t> License. No changes were made.  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87173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1200" dirty="0">
                <a:effectLst/>
              </a:rPr>
              <a:t>Beginning of presentation was taken directly from</a:t>
            </a:r>
            <a:r>
              <a:rPr lang="en-US" dirty="0"/>
              <a:t> </a:t>
            </a:r>
            <a:r>
              <a:rPr lang="en-US" u="sng" kern="1200" dirty="0">
                <a:effectLst/>
                <a:hlinkClick r:id="rId3"/>
              </a:rPr>
              <a:t>Chapter 9.4</a:t>
            </a:r>
            <a:r>
              <a:rPr lang="en-US" u="sng" dirty="0">
                <a:hlinkClick r:id="rId3"/>
              </a:rPr>
              <a:t> </a:t>
            </a:r>
            <a:r>
              <a:rPr lang="en-US" u="sng" dirty="0"/>
              <a:t> </a:t>
            </a:r>
            <a:r>
              <a:rPr lang="en-US" kern="1200" dirty="0">
                <a:effectLst/>
              </a:rPr>
              <a:t>of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4"/>
              </a:rPr>
              <a:t>Communication Essentials for College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by </a:t>
            </a:r>
            <a:r>
              <a:rPr lang="en-US" dirty="0">
                <a:solidFill>
                  <a:srgbClr val="39393A"/>
                </a:solidFill>
              </a:rPr>
              <a:t>Emily Cramer, Amanda Quibell  &amp;  Jen Booth </a:t>
            </a:r>
            <a:r>
              <a:rPr lang="en-US" kern="1200" dirty="0">
                <a:effectLst/>
              </a:rPr>
              <a:t>under a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5"/>
              </a:rPr>
              <a:t>CC BY-NC 4.0</a:t>
            </a:r>
            <a:r>
              <a:rPr lang="en-US" kern="1200" dirty="0">
                <a:effectLst/>
              </a:rPr>
              <a:t> License. Some changes were made.  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89532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75708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1200" dirty="0">
                <a:effectLst/>
              </a:rPr>
              <a:t>Ending the presentation was taken directly from</a:t>
            </a:r>
            <a:r>
              <a:rPr lang="en-US" dirty="0"/>
              <a:t> </a:t>
            </a:r>
            <a:r>
              <a:rPr lang="en-US" u="sng" kern="1200" dirty="0">
                <a:effectLst/>
                <a:hlinkClick r:id="rId3"/>
              </a:rPr>
              <a:t>Chapter 9.4</a:t>
            </a:r>
            <a:r>
              <a:rPr lang="en-US" u="sng" dirty="0">
                <a:hlinkClick r:id="rId3"/>
              </a:rPr>
              <a:t> </a:t>
            </a:r>
            <a:r>
              <a:rPr lang="en-US" u="sng" dirty="0"/>
              <a:t> </a:t>
            </a:r>
            <a:r>
              <a:rPr lang="en-US" kern="1200" dirty="0">
                <a:effectLst/>
              </a:rPr>
              <a:t>of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4"/>
              </a:rPr>
              <a:t>Communication Essentials for College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kern="1200" dirty="0">
                <a:effectLst/>
              </a:rPr>
              <a:t>under a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5"/>
              </a:rPr>
              <a:t>CC BY-NC 4.0</a:t>
            </a:r>
            <a:r>
              <a:rPr lang="en-US" kern="1200" dirty="0">
                <a:effectLst/>
              </a:rPr>
              <a:t> License. Some changes were made.  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99726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Presentation outline order was taken directly from</a:t>
            </a:r>
            <a:r>
              <a:rPr lang="en-US" dirty="0"/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9.4</a:t>
            </a:r>
            <a:r>
              <a:rPr lang="en-US" dirty="0">
                <a:hlinkClick r:id="rId3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en-US" dirty="0"/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dirty="0"/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</a:t>
            </a:r>
            <a:r>
              <a:rPr lang="en-US" dirty="0"/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77555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kern="1200" dirty="0">
                <a:effectLst/>
              </a:rPr>
              <a:t>Learning Objectives </a:t>
            </a:r>
            <a:r>
              <a:rPr lang="en-US" dirty="0"/>
              <a:t>were </a:t>
            </a:r>
            <a:r>
              <a:rPr lang="en-US" kern="1200" dirty="0">
                <a:effectLst/>
              </a:rPr>
              <a:t>taken directly from</a:t>
            </a:r>
            <a:r>
              <a:rPr lang="en-US" dirty="0"/>
              <a:t> </a:t>
            </a:r>
            <a:r>
              <a:rPr lang="en-US" u="sng" kern="1200" dirty="0">
                <a:effectLst/>
                <a:hlinkClick r:id="rId3"/>
              </a:rPr>
              <a:t>Chapter 9.5</a:t>
            </a:r>
            <a:r>
              <a:rPr lang="en-US" u="sng" dirty="0">
                <a:hlinkClick r:id="rId3"/>
              </a:rPr>
              <a:t> </a:t>
            </a:r>
            <a:r>
              <a:rPr lang="en-US" u="sng" dirty="0"/>
              <a:t> </a:t>
            </a:r>
            <a:r>
              <a:rPr lang="en-US" kern="1200" dirty="0">
                <a:effectLst/>
              </a:rPr>
              <a:t>of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4"/>
              </a:rPr>
              <a:t>Communication Essentials for College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kern="1200" dirty="0">
                <a:effectLst/>
              </a:rPr>
              <a:t>under a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5"/>
              </a:rPr>
              <a:t>CC BY-NC 4.0</a:t>
            </a:r>
            <a:r>
              <a:rPr lang="en-US" kern="1200" dirty="0">
                <a:effectLst/>
              </a:rPr>
              <a:t> License. No changes were made.  </a:t>
            </a:r>
            <a:r>
              <a:rPr lang="en-US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33229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What Makes Good Presenters Engaging? was </a:t>
            </a:r>
            <a:r>
              <a:rPr lang="en-US" kern="1200" dirty="0">
                <a:effectLst/>
              </a:rPr>
              <a:t>taken directly from</a:t>
            </a:r>
            <a:r>
              <a:rPr lang="en-US" dirty="0"/>
              <a:t> </a:t>
            </a:r>
            <a:r>
              <a:rPr lang="en-US" u="sng" kern="1200" dirty="0">
                <a:effectLst/>
                <a:hlinkClick r:id="rId3"/>
              </a:rPr>
              <a:t>Chapter 9.5</a:t>
            </a:r>
            <a:r>
              <a:rPr lang="en-US" u="sng" dirty="0">
                <a:hlinkClick r:id="rId3"/>
              </a:rPr>
              <a:t> </a:t>
            </a:r>
            <a:r>
              <a:rPr lang="en-US" u="sng" dirty="0"/>
              <a:t> </a:t>
            </a:r>
            <a:r>
              <a:rPr lang="en-US" kern="1200" dirty="0">
                <a:effectLst/>
              </a:rPr>
              <a:t>of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4"/>
              </a:rPr>
              <a:t>Communication Essentials for College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kern="1200" dirty="0">
                <a:effectLst/>
              </a:rPr>
              <a:t>under a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5"/>
              </a:rPr>
              <a:t>CC BY-NC 4.0</a:t>
            </a:r>
            <a:r>
              <a:rPr lang="en-US" kern="1200" dirty="0">
                <a:effectLst/>
              </a:rPr>
              <a:t> License. No changes were made.  </a:t>
            </a:r>
            <a:r>
              <a:rPr lang="en-US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09980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What Makes Good Presenters Engaging? was </a:t>
            </a:r>
            <a:r>
              <a:rPr lang="en-US" kern="1200" dirty="0">
                <a:effectLst/>
              </a:rPr>
              <a:t>taken directly from</a:t>
            </a:r>
            <a:r>
              <a:rPr lang="en-US" dirty="0"/>
              <a:t> </a:t>
            </a:r>
            <a:r>
              <a:rPr lang="en-US" u="sng" kern="1200" dirty="0">
                <a:effectLst/>
                <a:hlinkClick r:id="rId3"/>
              </a:rPr>
              <a:t>Chapter 9.5</a:t>
            </a:r>
            <a:r>
              <a:rPr lang="en-US" u="sng" dirty="0">
                <a:hlinkClick r:id="rId3"/>
              </a:rPr>
              <a:t> </a:t>
            </a:r>
            <a:r>
              <a:rPr lang="en-US" u="sng" dirty="0"/>
              <a:t> </a:t>
            </a:r>
            <a:r>
              <a:rPr lang="en-US" kern="1200" dirty="0">
                <a:effectLst/>
              </a:rPr>
              <a:t>of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4"/>
              </a:rPr>
              <a:t>Communication Essentials for College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 </a:t>
            </a:r>
            <a:r>
              <a:rPr lang="en-US" kern="1200" dirty="0">
                <a:effectLst/>
              </a:rPr>
              <a:t>under a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5"/>
              </a:rPr>
              <a:t>CC BY-NC 4.0</a:t>
            </a:r>
            <a:r>
              <a:rPr lang="en-US" kern="1200" dirty="0">
                <a:effectLst/>
              </a:rPr>
              <a:t> License. No changes were made.  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49031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Presentation Delivery: Voice was </a:t>
            </a:r>
            <a:r>
              <a:rPr lang="en-US" kern="1200" dirty="0">
                <a:effectLst/>
              </a:rPr>
              <a:t>taken directly from</a:t>
            </a:r>
            <a:r>
              <a:rPr lang="en-US" dirty="0"/>
              <a:t> </a:t>
            </a:r>
            <a:r>
              <a:rPr lang="en-US" u="sng" kern="1200" dirty="0">
                <a:effectLst/>
                <a:hlinkClick r:id="rId3"/>
              </a:rPr>
              <a:t>Chapter 9.5</a:t>
            </a:r>
            <a:r>
              <a:rPr lang="en-US" u="sng" dirty="0">
                <a:hlinkClick r:id="rId3"/>
              </a:rPr>
              <a:t> </a:t>
            </a:r>
            <a:r>
              <a:rPr lang="en-US" u="sng" dirty="0"/>
              <a:t> </a:t>
            </a:r>
            <a:r>
              <a:rPr lang="en-US" kern="1200" dirty="0">
                <a:effectLst/>
              </a:rPr>
              <a:t>of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4"/>
              </a:rPr>
              <a:t>Communication Essentials for College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kern="1200" dirty="0">
                <a:effectLst/>
              </a:rPr>
              <a:t>under a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5"/>
              </a:rPr>
              <a:t>CC BY-NC 4.0</a:t>
            </a:r>
            <a:r>
              <a:rPr lang="en-US" kern="1200" dirty="0">
                <a:effectLst/>
              </a:rPr>
              <a:t> License. Some changes were made.  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49790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72523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615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11689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Presentation Delivery: Body Language  was </a:t>
            </a:r>
            <a:r>
              <a:rPr lang="en-US" kern="1200" dirty="0">
                <a:effectLst/>
              </a:rPr>
              <a:t>taken directly from</a:t>
            </a:r>
            <a:r>
              <a:rPr lang="en-US" dirty="0"/>
              <a:t> </a:t>
            </a:r>
            <a:r>
              <a:rPr lang="en-US" u="sng" kern="1200" dirty="0">
                <a:effectLst/>
                <a:hlinkClick r:id="rId3"/>
              </a:rPr>
              <a:t>Chapter 9.5</a:t>
            </a:r>
            <a:r>
              <a:rPr lang="en-US" u="sng" dirty="0">
                <a:hlinkClick r:id="rId3"/>
              </a:rPr>
              <a:t> </a:t>
            </a:r>
            <a:r>
              <a:rPr lang="en-US" u="sng" dirty="0"/>
              <a:t> </a:t>
            </a:r>
            <a:r>
              <a:rPr lang="en-US" kern="1200" dirty="0">
                <a:effectLst/>
              </a:rPr>
              <a:t>of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4"/>
              </a:rPr>
              <a:t>Communication Essentials for College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kern="1200" dirty="0">
                <a:effectLst/>
              </a:rPr>
              <a:t>under a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5"/>
              </a:rPr>
              <a:t>CC BY-NC 4.0</a:t>
            </a:r>
            <a:r>
              <a:rPr lang="en-US" kern="1200" dirty="0">
                <a:effectLst/>
              </a:rPr>
              <a:t> License. No changes were made.  </a:t>
            </a:r>
            <a:r>
              <a:rPr lang="en-US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63201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Presentation Delivery: Body Language  was </a:t>
            </a:r>
            <a:r>
              <a:rPr lang="en-US" kern="1200" dirty="0">
                <a:effectLst/>
              </a:rPr>
              <a:t>taken directly from</a:t>
            </a:r>
            <a:r>
              <a:rPr lang="en-US" dirty="0"/>
              <a:t> </a:t>
            </a:r>
            <a:r>
              <a:rPr lang="en-US" u="sng" kern="1200" dirty="0">
                <a:effectLst/>
                <a:hlinkClick r:id="rId3"/>
              </a:rPr>
              <a:t>Chapter 9.5</a:t>
            </a:r>
            <a:r>
              <a:rPr lang="en-US" u="sng" dirty="0">
                <a:hlinkClick r:id="rId3"/>
              </a:rPr>
              <a:t> </a:t>
            </a:r>
            <a:r>
              <a:rPr lang="en-US" u="sng" dirty="0"/>
              <a:t> </a:t>
            </a:r>
            <a:r>
              <a:rPr lang="en-US" kern="1200" dirty="0">
                <a:effectLst/>
              </a:rPr>
              <a:t>of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4"/>
              </a:rPr>
              <a:t>Communication Essentials for College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kern="1200" dirty="0">
                <a:effectLst/>
              </a:rPr>
              <a:t>under a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5"/>
              </a:rPr>
              <a:t>CC BY-NC 4.0</a:t>
            </a:r>
            <a:r>
              <a:rPr lang="en-US" kern="1200" dirty="0">
                <a:effectLst/>
              </a:rPr>
              <a:t> License. Some changes were made.  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33371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44987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9115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70601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kern="1200" dirty="0">
                <a:effectLst/>
              </a:rPr>
              <a:t>Learning Objectives </a:t>
            </a:r>
            <a:r>
              <a:rPr lang="en-US" dirty="0"/>
              <a:t>were </a:t>
            </a:r>
            <a:r>
              <a:rPr lang="en-US" kern="1200" dirty="0">
                <a:effectLst/>
              </a:rPr>
              <a:t>taken directly from</a:t>
            </a:r>
            <a:r>
              <a:rPr lang="en-US" dirty="0"/>
              <a:t> </a:t>
            </a:r>
            <a:r>
              <a:rPr lang="en-US" u="sng" kern="1200" dirty="0">
                <a:effectLst/>
                <a:hlinkClick r:id="rId3"/>
              </a:rPr>
              <a:t>Chapter 9.6</a:t>
            </a:r>
            <a:r>
              <a:rPr lang="en-US" u="sng" dirty="0">
                <a:hlinkClick r:id="rId3"/>
              </a:rPr>
              <a:t> </a:t>
            </a:r>
            <a:r>
              <a:rPr lang="en-US" u="sng" dirty="0"/>
              <a:t> </a:t>
            </a:r>
            <a:r>
              <a:rPr lang="en-US" kern="1200" dirty="0">
                <a:effectLst/>
              </a:rPr>
              <a:t>of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4"/>
              </a:rPr>
              <a:t>Communication Essentials for College</a:t>
            </a:r>
            <a:r>
              <a:rPr lang="en-US" dirty="0"/>
              <a:t> 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kern="1200" dirty="0">
                <a:effectLst/>
              </a:rPr>
              <a:t>under a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5"/>
              </a:rPr>
              <a:t>CC BY-NC 4.0</a:t>
            </a:r>
            <a:r>
              <a:rPr lang="en-US" kern="1200" dirty="0">
                <a:effectLst/>
              </a:rPr>
              <a:t> License. No changes were made.  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99677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25854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61887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89713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615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71623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21949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52607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06511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95023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515289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Watermarked images point was </a:t>
            </a:r>
            <a:r>
              <a:rPr lang="en-US" kern="1200" dirty="0">
                <a:effectLst/>
              </a:rPr>
              <a:t>taken directly from</a:t>
            </a:r>
            <a:r>
              <a:rPr lang="en-US" dirty="0"/>
              <a:t> </a:t>
            </a:r>
            <a:r>
              <a:rPr lang="en-US" u="sng" kern="1200" dirty="0">
                <a:effectLst/>
                <a:hlinkClick r:id="rId3"/>
              </a:rPr>
              <a:t>Chapter 9.6</a:t>
            </a:r>
            <a:r>
              <a:rPr lang="en-US" u="sng" dirty="0">
                <a:hlinkClick r:id="rId3"/>
              </a:rPr>
              <a:t> </a:t>
            </a:r>
            <a:r>
              <a:rPr lang="en-US" u="sng" dirty="0"/>
              <a:t> </a:t>
            </a:r>
            <a:r>
              <a:rPr lang="en-US" kern="1200" dirty="0">
                <a:effectLst/>
              </a:rPr>
              <a:t>of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4"/>
              </a:rPr>
              <a:t>Communication Essentials for College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kern="1200" dirty="0">
                <a:effectLst/>
              </a:rPr>
              <a:t>under a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5"/>
              </a:rPr>
              <a:t>CC BY-NC 4.0</a:t>
            </a:r>
            <a:r>
              <a:rPr lang="en-US" kern="1200" dirty="0">
                <a:effectLst/>
              </a:rPr>
              <a:t> License. No changes were made.  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384917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Where to find images was </a:t>
            </a:r>
            <a:r>
              <a:rPr lang="en-US" kern="1200" dirty="0">
                <a:effectLst/>
              </a:rPr>
              <a:t>taken directly from</a:t>
            </a:r>
            <a:r>
              <a:rPr lang="en-US" dirty="0"/>
              <a:t> </a:t>
            </a:r>
            <a:r>
              <a:rPr lang="en-US" u="sng" kern="1200" dirty="0">
                <a:effectLst/>
                <a:hlinkClick r:id="rId3"/>
              </a:rPr>
              <a:t>Chapter 9.6</a:t>
            </a:r>
            <a:r>
              <a:rPr lang="en-US" u="sng" dirty="0">
                <a:hlinkClick r:id="rId3"/>
              </a:rPr>
              <a:t> </a:t>
            </a:r>
            <a:r>
              <a:rPr lang="en-US" u="sng" dirty="0"/>
              <a:t> </a:t>
            </a:r>
            <a:r>
              <a:rPr lang="en-US" kern="1200" dirty="0">
                <a:effectLst/>
              </a:rPr>
              <a:t>of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4"/>
              </a:rPr>
              <a:t>Communication Essentials for College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kern="1200" dirty="0">
                <a:effectLst/>
              </a:rPr>
              <a:t>under a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5"/>
              </a:rPr>
              <a:t>CC BY-NC 4.0</a:t>
            </a:r>
            <a:r>
              <a:rPr lang="en-US" kern="1200" dirty="0">
                <a:effectLst/>
              </a:rPr>
              <a:t> License. No changes were made.  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18954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Where to find images was </a:t>
            </a:r>
            <a:r>
              <a:rPr lang="en-US" kern="1200" dirty="0">
                <a:effectLst/>
              </a:rPr>
              <a:t>taken directly from</a:t>
            </a:r>
            <a:r>
              <a:rPr lang="en-US" dirty="0"/>
              <a:t> </a:t>
            </a:r>
            <a:r>
              <a:rPr lang="en-US" u="sng" kern="1200" dirty="0">
                <a:effectLst/>
                <a:hlinkClick r:id="rId3"/>
              </a:rPr>
              <a:t>Chapter 9.6</a:t>
            </a:r>
            <a:r>
              <a:rPr lang="en-US" u="sng" dirty="0">
                <a:hlinkClick r:id="rId3"/>
              </a:rPr>
              <a:t> </a:t>
            </a:r>
            <a:r>
              <a:rPr lang="en-US" u="sng" dirty="0"/>
              <a:t> </a:t>
            </a:r>
            <a:r>
              <a:rPr lang="en-US" kern="1200" dirty="0">
                <a:effectLst/>
              </a:rPr>
              <a:t>of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4"/>
              </a:rPr>
              <a:t>Communication Essentials for College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kern="1200" dirty="0">
                <a:effectLst/>
              </a:rPr>
              <a:t>under a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5"/>
              </a:rPr>
              <a:t>CC BY-NC 4.0</a:t>
            </a:r>
            <a:r>
              <a:rPr lang="en-US" kern="1200" dirty="0">
                <a:effectLst/>
              </a:rPr>
              <a:t> License. No changes were made.  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508710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902082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929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 time before reading &amp; writing was</a:t>
            </a:r>
            <a:r>
              <a:rPr lang="en-US" kern="1200" dirty="0">
                <a:effectLst/>
              </a:rPr>
              <a:t> taken directly from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3"/>
              </a:rPr>
              <a:t>Chapter 9.1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of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4"/>
              </a:rPr>
              <a:t>Communication Essentials for College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kern="1200" dirty="0">
                <a:effectLst/>
              </a:rPr>
              <a:t>under a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5"/>
              </a:rPr>
              <a:t>CC BY-NC 4.0</a:t>
            </a:r>
            <a:r>
              <a:rPr lang="en-US" kern="1200" dirty="0">
                <a:effectLst/>
              </a:rPr>
              <a:t> License. Some changes were made.  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3072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rise of written communication was</a:t>
            </a:r>
            <a:r>
              <a:rPr lang="en-US" kern="1200" dirty="0">
                <a:effectLst/>
              </a:rPr>
              <a:t> taken directly from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3"/>
              </a:rPr>
              <a:t>Chapter 9.1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of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4"/>
              </a:rPr>
              <a:t>Communication Essentials for College</a:t>
            </a:r>
            <a:r>
              <a:rPr lang="en-US" dirty="0"/>
              <a:t> </a:t>
            </a:r>
            <a:r>
              <a:rPr lang="en-US" kern="1200" dirty="0">
                <a:effectLst/>
              </a:rPr>
              <a:t>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kern="1200" dirty="0">
                <a:effectLst/>
              </a:rPr>
              <a:t> under a</a:t>
            </a:r>
            <a:r>
              <a:rPr lang="en-US" dirty="0"/>
              <a:t> </a:t>
            </a:r>
            <a:r>
              <a:rPr lang="en-US" kern="1200" dirty="0">
                <a:effectLst/>
                <a:hlinkClick r:id="rId5"/>
              </a:rPr>
              <a:t>CC BY-NC 4.0</a:t>
            </a:r>
            <a:r>
              <a:rPr lang="en-US" kern="1200" dirty="0">
                <a:effectLst/>
              </a:rPr>
              <a:t> License. Some changes were made.  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2675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252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455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/4.0/" TargetMode="External"/><Relationship Id="rId2" Type="http://schemas.openxmlformats.org/officeDocument/2006/relationships/hyperlink" Target="https://ecampusontario.pressbooks.pub/gccomm/" TargetMode="External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vls.ecampusontario.ca/vls-2/" TargetMode="External"/><Relationship Id="rId4" Type="http://schemas.openxmlformats.org/officeDocument/2006/relationships/hyperlink" Target="https://ecampusontario.pressbooks.pub/gccomm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F65990C-B2FD-46D0-9B31-0E92E105F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394192" y="-1"/>
            <a:ext cx="3797808" cy="6879099"/>
          </a:xfrm>
          <a:prstGeom prst="rect">
            <a:avLst/>
          </a:prstGeom>
          <a:solidFill>
            <a:srgbClr val="1BA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EEF499-AF91-4E8E-A154-B30B7F59D2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498" y="868362"/>
            <a:ext cx="6316078" cy="2387600"/>
          </a:xfrm>
        </p:spPr>
        <p:txBody>
          <a:bodyPr anchor="b"/>
          <a:lstStyle>
            <a:lvl1pPr algn="l">
              <a:defRPr sz="6000" b="1">
                <a:solidFill>
                  <a:srgbClr val="39393A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18DE66-98AD-41D8-A23E-197F9EDF6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8498" y="3602038"/>
            <a:ext cx="6316078" cy="448754"/>
          </a:xfrm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FFE5B0-BBC8-4A47-9E5E-57AFEE2A09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0" y="5047674"/>
            <a:ext cx="8394192" cy="0"/>
          </a:xfrm>
          <a:prstGeom prst="line">
            <a:avLst/>
          </a:prstGeom>
          <a:ln>
            <a:solidFill>
              <a:srgbClr val="39393A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Footer Placeholder 38">
            <a:extLst>
              <a:ext uri="{FF2B5EF4-FFF2-40B4-BE49-F238E27FC236}">
                <a16:creationId xmlns:a16="http://schemas.microsoft.com/office/drawing/2014/main" id="{00935269-4A8D-48D6-88E1-08266D94E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36906" y="6316893"/>
            <a:ext cx="488788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u="sng">
                <a:hlinkClick r:id="rId2"/>
              </a:rPr>
              <a:t>Communication Essentials for College</a:t>
            </a:r>
            <a:r>
              <a:rPr lang="en-US"/>
              <a:t>, </a:t>
            </a:r>
            <a:r>
              <a:rPr lang="en-US" u="sng">
                <a:hlinkClick r:id="rId3"/>
              </a:rPr>
              <a:t>CC BY-NC 4.0</a:t>
            </a:r>
            <a:r>
              <a:rPr lang="en-US"/>
              <a:t>, except where noted ​</a:t>
            </a:r>
          </a:p>
        </p:txBody>
      </p:sp>
      <p:sp>
        <p:nvSpPr>
          <p:cNvPr id="40" name="Slide Number Placeholder 39">
            <a:extLst>
              <a:ext uri="{FF2B5EF4-FFF2-40B4-BE49-F238E27FC236}">
                <a16:creationId xmlns:a16="http://schemas.microsoft.com/office/drawing/2014/main" id="{C2B30FCE-40B7-49F7-9DC3-0F687AC7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2AA63063-C624-4C45-9803-23CE51FE296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688" y="5203675"/>
            <a:ext cx="7327900" cy="1112988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/>
            </a:lvl1pPr>
          </a:lstStyle>
          <a:p>
            <a:pPr lvl="0">
              <a:lnSpc>
                <a:spcPct val="100000"/>
              </a:lnSpc>
              <a:defRPr/>
            </a:pPr>
            <a:r>
              <a:rPr lang="en-US" sz="1300" dirty="0">
                <a:solidFill>
                  <a:srgbClr val="39393A"/>
                </a:solidFill>
              </a:rPr>
              <a:t>Summary slides created to accompany </a:t>
            </a:r>
            <a:r>
              <a:rPr lang="en-US" sz="1300" i="1" dirty="0">
                <a:solidFill>
                  <a:srgbClr val="14438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Communication Essentials for College</a:t>
            </a:r>
            <a:r>
              <a:rPr lang="en-US" sz="1300" dirty="0">
                <a:solidFill>
                  <a:srgbClr val="39393A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300" dirty="0">
                <a:solidFill>
                  <a:srgbClr val="39393A"/>
                </a:solidFill>
              </a:rPr>
              <a:t>by Amanda Quibell &amp; Emily Cramer, Georgian College.</a:t>
            </a:r>
          </a:p>
          <a:p>
            <a:pPr>
              <a:lnSpc>
                <a:spcPct val="100000"/>
              </a:lnSpc>
              <a:defRPr/>
            </a:pPr>
            <a:r>
              <a:rPr lang="en-US" sz="1300" dirty="0">
                <a:solidFill>
                  <a:srgbClr val="39393A"/>
                </a:solidFill>
              </a:rPr>
              <a:t>Slide Design by: Shaima, Georgian College OER Design Studio, funded by </a:t>
            </a:r>
            <a:r>
              <a:rPr lang="en-US" sz="1300" u="sng" dirty="0">
                <a:solidFill>
                  <a:schemeClr val="accent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eCampus Ontario/VLS 2</a:t>
            </a:r>
            <a:r>
              <a:rPr lang="en-US" sz="1300" dirty="0">
                <a:solidFill>
                  <a:schemeClr val="accent2"/>
                </a:solidFill>
              </a:rPr>
              <a:t> </a:t>
            </a:r>
            <a:endParaRPr lang="en-US" sz="1300" dirty="0">
              <a:solidFill>
                <a:schemeClr val="accent2"/>
              </a:solidFill>
              <a:cs typeface="Calibri" panose="020F0502020204030204"/>
            </a:endParaRPr>
          </a:p>
          <a:p>
            <a:pPr lvl="0">
              <a:lnSpc>
                <a:spcPct val="100000"/>
              </a:lnSpc>
              <a:defRPr/>
            </a:pPr>
            <a:r>
              <a:rPr lang="en-US" sz="1300" dirty="0">
                <a:solidFill>
                  <a:srgbClr val="39393A"/>
                </a:solidFill>
              </a:rPr>
              <a:t>Except where otherwise noted, all material is licensed under </a:t>
            </a:r>
            <a:r>
              <a:rPr lang="en-US" sz="1300" dirty="0">
                <a:solidFill>
                  <a:srgbClr val="14438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 NC 4.0</a:t>
            </a:r>
            <a:endParaRPr lang="en-US" dirty="0">
              <a:solidFill>
                <a:srgbClr val="1BADAA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32228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441D8-6F02-4C25-AFE7-83306342E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F16A53-B8E4-4E1C-8B24-6D0F86E8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2D2350-AE98-4D91-8589-5D16857BB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7" y="6356350"/>
            <a:ext cx="4843403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8030FF-494F-452F-8070-C10D31B4C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8149A7-ED56-4CD0-88AF-1603B26E33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22A747-C564-4055-BCDE-935BF9BBD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011D31-6FCC-4C15-811A-29063A5A1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39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9695F-34A9-475A-8EFB-7F9F06386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D9DE4-FCDA-46AF-AF4E-8121C2526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7C6735-76D6-4CD1-AE56-E1A5E2E4E5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CD6DCE-7C2D-4F42-AC2D-F226D952EA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1CCB9-A36D-457E-9116-17D9D502F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E83015-D015-4ABF-9A6C-4F186A8C8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5305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B7B01-D2E0-4AAC-8141-9580188AF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FA1FEB-7092-4718-BCBF-91BCCF78D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4EC348-54A9-408A-AC6B-486F1019DB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D29D10-CD8A-4B5D-A9A8-5C29A19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4C9592-E304-4576-BE09-0A86B0130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5C7613-B7AA-4009-9F4A-E1A3AF2D7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0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417F1-BBF2-493D-922B-A151FDF61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6E9418-85D3-443E-948A-578657960F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9913A-628E-41ED-B899-B287443A4C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071547-8F13-49EF-A2B2-94923CB70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DE3E5-8BD7-49CE-9B2A-241F07B1F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7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1E8A41-6BC7-4E70-8252-B974F98FCC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193F59-EC44-4F69-9A26-4A0D72BBD2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148AB-B71B-4722-96A3-B3C6685DEC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DCFAD-8AB0-41B0-88E1-D2B42F178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AEDF3-1905-45EF-AC26-3DEC1FE6F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18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E6A4A3A-BA12-40A4-BEDC-B74F01F20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0820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A8780B-CE54-4435-B7A7-447A66EB6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2793"/>
            <a:ext cx="6913098" cy="1336432"/>
          </a:xfrm>
        </p:spPr>
        <p:txBody>
          <a:bodyPr anchor="ctr"/>
          <a:lstStyle>
            <a:lvl1pPr>
              <a:defRPr b="1">
                <a:solidFill>
                  <a:srgbClr val="39393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DED25D7-627D-4EEE-BA34-451476C0BBAC}"/>
              </a:ext>
            </a:extLst>
          </p:cNvPr>
          <p:cNvCxnSpPr>
            <a:cxnSpLocks/>
          </p:cNvCxnSpPr>
          <p:nvPr userDrawn="1"/>
        </p:nvCxnSpPr>
        <p:spPr>
          <a:xfrm>
            <a:off x="8153400" y="1055076"/>
            <a:ext cx="403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22CC0BA-99EC-417D-AC6F-60908EA3C9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454811"/>
            <a:ext cx="10515600" cy="3528477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  <a:lvl2pPr marL="45720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5817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1D39896-1D2D-441C-8DB3-1CD753652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4574" y="2500313"/>
            <a:ext cx="10309226" cy="3676649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200"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2AD8993-BCFB-40F5-B0C3-BD1266F9807E}"/>
              </a:ext>
            </a:extLst>
          </p:cNvPr>
          <p:cNvCxnSpPr/>
          <p:nvPr userDrawn="1"/>
        </p:nvCxnSpPr>
        <p:spPr>
          <a:xfrm>
            <a:off x="604935" y="998376"/>
            <a:ext cx="0" cy="585962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B8459004-7AA2-44EB-88E7-7DF29583BCEE}"/>
              </a:ext>
            </a:extLst>
          </p:cNvPr>
          <p:cNvSpPr/>
          <p:nvPr userDrawn="1"/>
        </p:nvSpPr>
        <p:spPr>
          <a:xfrm>
            <a:off x="371669" y="746449"/>
            <a:ext cx="466531" cy="4665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5F0173DE-4E6C-4B67-9F86-20857057B44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44574" y="1862125"/>
            <a:ext cx="10309225" cy="365125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</a:p>
        </p:txBody>
      </p:sp>
      <p:sp>
        <p:nvSpPr>
          <p:cNvPr id="21" name="Title 20">
            <a:extLst>
              <a:ext uri="{FF2B5EF4-FFF2-40B4-BE49-F238E27FC236}">
                <a16:creationId xmlns:a16="http://schemas.microsoft.com/office/drawing/2014/main" id="{4E6DADC6-7915-4EB3-9145-35C6BE3B0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572" y="365125"/>
            <a:ext cx="10309227" cy="1325563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D08B890F-FC10-4BE9-BBB4-6A2B93F7DF5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658257" y="6358082"/>
            <a:ext cx="4875485" cy="363393"/>
          </a:xfrm>
          <a:prstGeom prst="rect">
            <a:avLst/>
          </a:prstGeom>
        </p:spPr>
        <p:txBody>
          <a:bodyPr/>
          <a:lstStyle/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AB3EA9EE-009D-4452-884F-9E866F6EA06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774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EF588-5035-4D7A-B6DD-2A0CD883D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644236"/>
            <a:ext cx="10308771" cy="1046452"/>
          </a:xfrm>
        </p:spPr>
        <p:txBody>
          <a:bodyPr anchor="t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290DF-6242-4D82-9077-908190909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2015411"/>
            <a:ext cx="10308771" cy="416155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1333A-99C0-43A4-917D-14CE427FF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2109" y="6356350"/>
            <a:ext cx="4987781" cy="35717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E0D27-7263-4217-9779-D1E0A667C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433B89A-0D02-48A9-A643-2D096A94B05F}"/>
              </a:ext>
            </a:extLst>
          </p:cNvPr>
          <p:cNvCxnSpPr/>
          <p:nvPr userDrawn="1"/>
        </p:nvCxnSpPr>
        <p:spPr>
          <a:xfrm>
            <a:off x="604935" y="998376"/>
            <a:ext cx="0" cy="58596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C958C198-09BB-489D-9425-DDD2ED8CD916}"/>
              </a:ext>
            </a:extLst>
          </p:cNvPr>
          <p:cNvSpPr/>
          <p:nvPr userDrawn="1"/>
        </p:nvSpPr>
        <p:spPr>
          <a:xfrm>
            <a:off x="371669" y="746449"/>
            <a:ext cx="466531" cy="466531"/>
          </a:xfrm>
          <a:prstGeom prst="rect">
            <a:avLst/>
          </a:prstGeom>
          <a:solidFill>
            <a:srgbClr val="1BA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690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Imag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EF588-5035-4D7A-B6DD-2A0CD883D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644236"/>
            <a:ext cx="10308771" cy="1046452"/>
          </a:xfrm>
        </p:spPr>
        <p:txBody>
          <a:bodyPr anchor="t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290DF-6242-4D82-9077-908190909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2015411"/>
            <a:ext cx="10308771" cy="289778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1333A-99C0-43A4-917D-14CE427FF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30450" y="6353030"/>
            <a:ext cx="4731099" cy="365126"/>
          </a:xfrm>
          <a:prstGeom prst="rect">
            <a:avLst/>
          </a:prstGeom>
        </p:spPr>
        <p:txBody>
          <a:bodyPr/>
          <a:lstStyle>
            <a:lvl1pPr>
              <a:defRPr lang="en-US" dirty="0">
                <a:hlinkClick r:id="rId2"/>
              </a:defRPr>
            </a:lvl1pPr>
          </a:lstStyle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E0D27-7263-4217-9779-D1E0A667C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433B89A-0D02-48A9-A643-2D096A94B05F}"/>
              </a:ext>
            </a:extLst>
          </p:cNvPr>
          <p:cNvCxnSpPr/>
          <p:nvPr userDrawn="1"/>
        </p:nvCxnSpPr>
        <p:spPr>
          <a:xfrm>
            <a:off x="604935" y="998376"/>
            <a:ext cx="0" cy="58596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C958C198-09BB-489D-9425-DDD2ED8CD916}"/>
              </a:ext>
            </a:extLst>
          </p:cNvPr>
          <p:cNvSpPr/>
          <p:nvPr userDrawn="1"/>
        </p:nvSpPr>
        <p:spPr>
          <a:xfrm>
            <a:off x="371669" y="746449"/>
            <a:ext cx="466531" cy="466531"/>
          </a:xfrm>
          <a:prstGeom prst="rect">
            <a:avLst/>
          </a:prstGeom>
          <a:solidFill>
            <a:srgbClr val="1BA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A99F0E2-0326-4549-B930-82AEC799FEEC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045028" y="5090021"/>
            <a:ext cx="10308771" cy="62839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969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02FA81F-F492-4428-8845-A70FF162F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39329"/>
            <a:ext cx="12192000" cy="20820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4EF588-5035-4D7A-B6DD-2A0CD883D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644236"/>
            <a:ext cx="10308771" cy="1046452"/>
          </a:xfrm>
        </p:spPr>
        <p:txBody>
          <a:bodyPr anchor="t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290DF-6242-4D82-9077-908190909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2334924"/>
            <a:ext cx="10308771" cy="38420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1333A-99C0-43A4-917D-14CE427FF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97501" y="6364301"/>
            <a:ext cx="5003824" cy="35717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E0D27-7263-4217-9779-D1E0A667C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0E830361-1618-43BA-8AB7-493978DD9A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2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4051F-9266-45E7-B965-471B937AB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3CA857-10D3-4315-B62B-832F7553C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250BC-2580-4DA3-935C-70F63956AC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D4178-F207-477B-BDF6-53853AE9B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681177-5E16-4510-AAC2-837ACF58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512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88839-4AFA-4872-B83A-3427C548E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EC2E6-86B3-4E95-96C6-E481BE368F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144AE5-C9E9-4B2C-9EE4-67CAF0668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FD3702-5B5A-411F-B68C-AC08465CC9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7896E2-575A-4063-84FA-211427F86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9FB6D2-ADFB-42A0-913A-E0571498E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34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5550E-7FFE-4B88-88AF-C2383D77B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D19538-C2A3-47C1-9D33-5963BD6D1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DC931-FDED-4278-8DE5-FF81DA2695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5D894A-372C-4507-88DE-21648C060B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852B3F-C6DC-4B9E-89A7-4C012DF0A7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94E8BD-63A1-4056-B391-0CF708CD0A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B22F70-DD04-4320-A04E-85655F69B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BE7AC3-1379-4D5B-A695-9E08400C9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23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hyperlink" Target="https://ecampusontario.pressbooks.pub/gccomm" TargetMode="Externa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F82C09-3498-4EA7-AD11-49DA92B74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F6B9AB-2418-4C57-B73F-700D73C4B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9E73F-1023-4D22-82B4-41B0638C59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68597" y="6356350"/>
            <a:ext cx="4854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i="1" dirty="0">
                <a:hlinkClick r:id="rId17"/>
              </a:rPr>
              <a:t>Communication Essentials for College</a:t>
            </a:r>
            <a:r>
              <a:rPr lang="en-US" i="1" dirty="0"/>
              <a:t>, CC BY-NC 4.0, except where noted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A1FB51-B126-46BD-BA8A-D63CDA675C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30361-1618-43BA-8AB7-493978DD9A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219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63" r:id="rId5"/>
    <p:sldLayoutId id="2147483662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vls.ecampusontario.ca/vls-2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uGdj58bbmc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ecampusontario.pressbooks.pub/gccomm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&#160;essbooks.pub/gccomm/&#160;" TargetMode="External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ecampusontario.pressbooks.pub/gccomm" TargetMode="External"/><Relationship Id="rId4" Type="http://schemas.openxmlformats.org/officeDocument/2006/relationships/hyperlink" Target="https://www.youtube.com/watch?v=OuGdj58bbmc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052D3-BD8E-4A47-8C64-5A79C1986F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498" y="868362"/>
            <a:ext cx="7615476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39393A"/>
                </a:solidFill>
              </a:rPr>
              <a:t>Communication Essentials </a:t>
            </a:r>
            <a:br>
              <a:rPr lang="en-US" b="1" dirty="0">
                <a:solidFill>
                  <a:srgbClr val="39393A"/>
                </a:solidFill>
              </a:rPr>
            </a:br>
            <a:r>
              <a:rPr lang="en-US" b="1" dirty="0">
                <a:solidFill>
                  <a:srgbClr val="39393A"/>
                </a:solidFill>
              </a:rPr>
              <a:t>for College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1EBC301-47B9-4345-BCAF-D954F844B7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dirty="0"/>
              <a:t>Chapter 9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66A661-100F-4264-A897-DC85ABF8A6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47500" lnSpcReduction="20000"/>
          </a:bodyPr>
          <a:lstStyle/>
          <a:p>
            <a:pPr lvl="0">
              <a:lnSpc>
                <a:spcPct val="100000"/>
              </a:lnSpc>
              <a:defRPr/>
            </a:pPr>
            <a:r>
              <a:rPr lang="en-US" dirty="0">
                <a:solidFill>
                  <a:srgbClr val="39393A"/>
                </a:solidFill>
              </a:rPr>
              <a:t>Summary slides created to accompany </a:t>
            </a:r>
            <a:r>
              <a:rPr lang="en-US" i="1" dirty="0">
                <a:solidFill>
                  <a:srgbClr val="14438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Communication Essentials for College</a:t>
            </a:r>
            <a:r>
              <a:rPr lang="en-US" dirty="0">
                <a:solidFill>
                  <a:srgbClr val="39393A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dirty="0">
                <a:solidFill>
                  <a:srgbClr val="39393A"/>
                </a:solidFill>
              </a:rPr>
              <a:t>by Jen Booth, Emily Cramer &amp; Amanda Quibell, Georgian College.</a:t>
            </a:r>
          </a:p>
          <a:p>
            <a:pPr>
              <a:lnSpc>
                <a:spcPct val="100000"/>
              </a:lnSpc>
              <a:defRPr/>
            </a:pPr>
            <a:r>
              <a:rPr lang="en-US" dirty="0">
                <a:solidFill>
                  <a:srgbClr val="39393A"/>
                </a:solidFill>
              </a:rPr>
              <a:t>Slide Design by: Shaima, Georgian College OER Design Studio, funded by </a:t>
            </a:r>
            <a:r>
              <a:rPr lang="en-US" u="sng" dirty="0" err="1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eCampus</a:t>
            </a:r>
            <a:r>
              <a:rPr lang="en-US" u="sng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Ontario/VLS 2</a:t>
            </a:r>
            <a:r>
              <a:rPr lang="en-US" dirty="0">
                <a:solidFill>
                  <a:schemeClr val="accent2"/>
                </a:solidFill>
              </a:rPr>
              <a:t> </a:t>
            </a:r>
            <a:endParaRPr lang="en-US" dirty="0">
              <a:solidFill>
                <a:schemeClr val="accent2"/>
              </a:solidFill>
              <a:cs typeface="Calibri" panose="020F0502020204030204"/>
            </a:endParaRPr>
          </a:p>
          <a:p>
            <a:pPr lvl="0">
              <a:lnSpc>
                <a:spcPct val="100000"/>
              </a:lnSpc>
              <a:defRPr/>
            </a:pPr>
            <a:r>
              <a:rPr lang="en-US" dirty="0">
                <a:solidFill>
                  <a:srgbClr val="39393A"/>
                </a:solidFill>
              </a:rPr>
              <a:t>Except where otherwise noted, all material is licensed under </a:t>
            </a:r>
            <a:r>
              <a:rPr lang="en-US" dirty="0">
                <a:solidFill>
                  <a:srgbClr val="14438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 NC 4.0</a:t>
            </a:r>
            <a:endParaRPr lang="en-US" dirty="0">
              <a:solidFill>
                <a:srgbClr val="1BADAA"/>
              </a:solidFill>
              <a:cs typeface="Calibri" panose="020F0502020204030204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636F4-2003-4CCE-8A1D-AA404A631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5F5E4-9E60-4D7F-A8A0-AE2F43D28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705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Today, and New Media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Ability to present in an engaging way is important to influence in the pool of content available for viewers</a:t>
            </a:r>
          </a:p>
          <a:p>
            <a:r>
              <a:rPr lang="en-US" dirty="0"/>
              <a:t>Strong presentation skills are considered an asset to help you stand out in different situations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789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2A00D9-7C56-4A1B-B8F0-DB4D0B174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572" y="681038"/>
            <a:ext cx="10309227" cy="1009650"/>
          </a:xfrm>
        </p:spPr>
        <p:txBody>
          <a:bodyPr anchor="t">
            <a:noAutofit/>
          </a:bodyPr>
          <a:lstStyle/>
          <a:p>
            <a:r>
              <a:rPr lang="en-US" dirty="0"/>
              <a:t>9.2 – Why Am I So Nervous?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6538C-4F7D-4242-BC67-138A621DF9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4574" y="2135188"/>
            <a:ext cx="10309225" cy="36512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Learning Objectives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9BD5BEB-E1F3-4247-80CD-A445B0DBE60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044573" y="2785403"/>
            <a:ext cx="10309226" cy="3391559"/>
          </a:xfrm>
        </p:spPr>
        <p:txBody>
          <a:bodyPr>
            <a:noAutofit/>
          </a:bodyPr>
          <a:lstStyle/>
          <a:p>
            <a:r>
              <a:rPr lang="en-US" dirty="0"/>
              <a:t>Describe some of the causes for the fear of public speaking</a:t>
            </a:r>
          </a:p>
          <a:p>
            <a:r>
              <a:rPr lang="en-US" dirty="0"/>
              <a:t>Identify some coping strategies to help build your confidence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464493-BF91-4640-B2F6-A587377F81A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109566" y="6340256"/>
            <a:ext cx="5972867" cy="365125"/>
          </a:xfrm>
        </p:spPr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DDDC91-50CF-419E-BE98-E4403F2A859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729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Do We Get So Nervous?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Four things contribute to our public speaking fears: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Experiences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Expectations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Biology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Lack of practice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796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Do We Get So Nervous? (Continued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Experiences</a:t>
            </a:r>
          </a:p>
          <a:p>
            <a:pPr lvl="1"/>
            <a:r>
              <a:rPr lang="en-US" dirty="0"/>
              <a:t>Past experiences with presentations impact your current performance</a:t>
            </a:r>
          </a:p>
          <a:p>
            <a:pPr lvl="1"/>
            <a:r>
              <a:rPr lang="en-US" dirty="0"/>
              <a:t>A well executed presentation creates new memories that overrides past experiences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392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Do We Get So Nervous? (Continued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/>
              <a:t>Expectations</a:t>
            </a:r>
          </a:p>
          <a:p>
            <a:pPr lvl="1"/>
            <a:r>
              <a:rPr lang="en-US" dirty="0"/>
              <a:t>Preconceptions about public speaking may trigger anxiety, nervousness, fear </a:t>
            </a:r>
            <a:r>
              <a:rPr lang="en-US" dirty="0" err="1"/>
              <a:t>etcetra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Also reinforced by past experiences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0424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Do We Get So Nervous? (Continued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/>
              <a:t>Biology</a:t>
            </a:r>
          </a:p>
          <a:p>
            <a:pPr lvl="1"/>
            <a:r>
              <a:rPr lang="en-US" dirty="0"/>
              <a:t>Fight or flight response occurs during stressful situation  and can cause some of the following responses: increased heartbeat, rapid or shallow breathing, sweating, and mind going blank.</a:t>
            </a:r>
          </a:p>
          <a:p>
            <a:pPr lvl="1"/>
            <a:r>
              <a:rPr lang="en-US" dirty="0"/>
              <a:t>Practice strategies to overcome fight or flight symptoms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5734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Do We Get So Nervous? (Continued 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/>
              <a:t>Lack of practice</a:t>
            </a:r>
          </a:p>
          <a:p>
            <a:pPr lvl="1"/>
            <a:r>
              <a:rPr lang="en-US" dirty="0"/>
              <a:t>Focus on strategies to manage fear</a:t>
            </a:r>
          </a:p>
          <a:p>
            <a:pPr lvl="1"/>
            <a:r>
              <a:rPr lang="en-US" dirty="0"/>
              <a:t>Practice your presentation skills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3144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Coping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Practice</a:t>
            </a:r>
          </a:p>
          <a:p>
            <a:r>
              <a:rPr lang="en-US" dirty="0"/>
              <a:t>Prepare the content of your presentation</a:t>
            </a:r>
          </a:p>
          <a:p>
            <a:r>
              <a:rPr lang="en-US" dirty="0"/>
              <a:t>Practice in front of mirror, friends and family to rehearse</a:t>
            </a:r>
          </a:p>
          <a:p>
            <a:r>
              <a:rPr lang="en-US" dirty="0"/>
              <a:t>Record yourself</a:t>
            </a:r>
          </a:p>
          <a:p>
            <a:r>
              <a:rPr lang="en-US" dirty="0"/>
              <a:t>Memorize the content</a:t>
            </a:r>
          </a:p>
          <a:p>
            <a:r>
              <a:rPr lang="en-US" dirty="0"/>
              <a:t>Practice at least ten times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4E8D09-720D-4C36-89D9-1976CB463180}"/>
              </a:ext>
            </a:extLst>
          </p:cNvPr>
          <p:cNvSpPr txBox="1"/>
          <p:nvPr/>
        </p:nvSpPr>
        <p:spPr>
          <a:xfrm>
            <a:off x="9886884" y="5897324"/>
            <a:ext cx="2520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9393A"/>
                </a:solidFill>
              </a:rPr>
              <a:t>(Booth et al, 2022)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7804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Coping strategies (Continued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Before your presentation:</a:t>
            </a:r>
          </a:p>
          <a:p>
            <a:r>
              <a:rPr lang="en-US" dirty="0"/>
              <a:t>Calming techniques</a:t>
            </a:r>
          </a:p>
          <a:p>
            <a:pPr lvl="1"/>
            <a:r>
              <a:rPr lang="en-US" dirty="0"/>
              <a:t>Breathing exercise</a:t>
            </a:r>
          </a:p>
          <a:p>
            <a:pPr lvl="1"/>
            <a:r>
              <a:rPr lang="en-US" dirty="0"/>
              <a:t>Meditate</a:t>
            </a:r>
          </a:p>
          <a:p>
            <a:pPr lvl="1"/>
            <a:r>
              <a:rPr lang="en-US" dirty="0"/>
              <a:t>Visualize success and substitute negative thoughts for positive ones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6E5FAC-BE3A-4F4A-A9A1-F1D9BD65A46A}"/>
              </a:ext>
            </a:extLst>
          </p:cNvPr>
          <p:cNvSpPr txBox="1"/>
          <p:nvPr/>
        </p:nvSpPr>
        <p:spPr>
          <a:xfrm>
            <a:off x="9671825" y="5844432"/>
            <a:ext cx="2520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9393A"/>
                </a:solidFill>
              </a:rPr>
              <a:t>(Booth et al., 2022)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1780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Coping strategies (Continued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Before your presentation:</a:t>
            </a:r>
          </a:p>
          <a:p>
            <a:r>
              <a:rPr lang="en-US" dirty="0"/>
              <a:t>Biology hacks</a:t>
            </a:r>
          </a:p>
          <a:p>
            <a:pPr lvl="1"/>
            <a:r>
              <a:rPr lang="en-US" dirty="0"/>
              <a:t>Stay hydrated</a:t>
            </a:r>
          </a:p>
          <a:p>
            <a:pPr lvl="1"/>
            <a:r>
              <a:rPr lang="en-US" dirty="0"/>
              <a:t>Use the bathroom</a:t>
            </a:r>
          </a:p>
          <a:p>
            <a:pPr lvl="1"/>
            <a:r>
              <a:rPr lang="en-US" dirty="0"/>
              <a:t>Ensure you’re cool / warm enough (wear layers or adjust thermostat)</a:t>
            </a:r>
          </a:p>
          <a:p>
            <a:pPr lvl="1"/>
            <a:r>
              <a:rPr lang="en-US" dirty="0"/>
              <a:t>Adopt power poses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7F91BD-B9CC-4E70-8EFD-F77B90C22154}"/>
              </a:ext>
            </a:extLst>
          </p:cNvPr>
          <p:cNvSpPr txBox="1"/>
          <p:nvPr/>
        </p:nvSpPr>
        <p:spPr>
          <a:xfrm>
            <a:off x="9671825" y="5897324"/>
            <a:ext cx="2520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9393A"/>
                </a:solidFill>
              </a:rPr>
              <a:t>(Booth et al., 2022)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839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B4149-044F-4278-B352-D39D70054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2793"/>
            <a:ext cx="7039708" cy="1336432"/>
          </a:xfrm>
        </p:spPr>
        <p:txBody>
          <a:bodyPr anchor="ctr"/>
          <a:lstStyle/>
          <a:p>
            <a:r>
              <a:rPr lang="en-US" dirty="0"/>
              <a:t>Chapter 9: Presentations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7760E65-D447-4F91-8851-B31B7AED47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454811"/>
            <a:ext cx="10515600" cy="3528477"/>
          </a:xfrm>
        </p:spPr>
        <p:txBody>
          <a:bodyPr/>
          <a:lstStyle/>
          <a:p>
            <a:r>
              <a:rPr lang="en-US" dirty="0"/>
              <a:t>9.1 – Why should I learn public speaking?</a:t>
            </a:r>
          </a:p>
          <a:p>
            <a:r>
              <a:rPr lang="en-US" dirty="0"/>
              <a:t>9.2 – Why am I so nervous?</a:t>
            </a:r>
          </a:p>
          <a:p>
            <a:r>
              <a:rPr lang="en-US" dirty="0"/>
              <a:t>9.3 – How to be clear</a:t>
            </a:r>
          </a:p>
          <a:p>
            <a:r>
              <a:rPr lang="en-US" dirty="0"/>
              <a:t>9.4 – How to structure your presentation</a:t>
            </a:r>
          </a:p>
          <a:p>
            <a:r>
              <a:rPr lang="en-US" dirty="0"/>
              <a:t>9.5 – How to deliver your presentation</a:t>
            </a:r>
          </a:p>
          <a:p>
            <a:r>
              <a:rPr lang="en-US" dirty="0"/>
              <a:t>9.6 – How to make slides &amp; visuals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22D3148-8728-4136-B3B9-5B7413D813D5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524250" y="6356350"/>
            <a:ext cx="5143500" cy="365125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5124945-5A9C-40C2-BC62-441E6A58F10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E830361-1618-43BA-8AB7-493978DD9A9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4045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Coping strategies (Continued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Before your presentation:</a:t>
            </a:r>
          </a:p>
          <a:p>
            <a:r>
              <a:rPr lang="en-US" dirty="0"/>
              <a:t>Preparation</a:t>
            </a:r>
          </a:p>
          <a:p>
            <a:pPr lvl="1"/>
            <a:r>
              <a:rPr lang="en-US" dirty="0"/>
              <a:t>Arrive early and make yourself comfortable with room is arranged</a:t>
            </a:r>
          </a:p>
          <a:p>
            <a:pPr lvl="1"/>
            <a:r>
              <a:rPr lang="en-US" dirty="0"/>
              <a:t>Practice your presentation</a:t>
            </a:r>
          </a:p>
          <a:p>
            <a:pPr lvl="1"/>
            <a:r>
              <a:rPr lang="en-US" dirty="0"/>
              <a:t>Dress comfortably</a:t>
            </a:r>
          </a:p>
          <a:p>
            <a:pPr lvl="1"/>
            <a:r>
              <a:rPr lang="en-US" dirty="0"/>
              <a:t>Avoid using fancy words to impress audience and create a presentation that uses your own language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2806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Coping strategies (Continued 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During your presentation:</a:t>
            </a:r>
          </a:p>
          <a:p>
            <a:r>
              <a:rPr lang="en-US" dirty="0"/>
              <a:t>Pause and breath</a:t>
            </a:r>
          </a:p>
          <a:p>
            <a:r>
              <a:rPr lang="en-US" dirty="0"/>
              <a:t>Drink water </a:t>
            </a:r>
          </a:p>
          <a:p>
            <a:r>
              <a:rPr lang="en-US" dirty="0"/>
              <a:t>Concentrate on what you are saying instead of how you are saying it and if you stumble over words continue with the presentation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00C43E-3AE6-416A-BBE6-5B27F1679940}"/>
              </a:ext>
            </a:extLst>
          </p:cNvPr>
          <p:cNvSpPr txBox="1"/>
          <p:nvPr/>
        </p:nvSpPr>
        <p:spPr>
          <a:xfrm>
            <a:off x="9775984" y="5897324"/>
            <a:ext cx="2520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9393A"/>
                </a:solidFill>
              </a:rPr>
              <a:t>(Booth et al., 2022)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0229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Shame Wave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shame wave is a strong, sudden feeling of shame and embarrassment that many people experience after they do something in public, whether it is a presentation or speaking up in class</a:t>
            </a:r>
          </a:p>
          <a:p>
            <a:r>
              <a:rPr lang="en-US" dirty="0"/>
              <a:t>Our brain uses embarrassment to keep us safe  - it stops us from doing things the community might not like; however, too much embarrassment causes a shame wave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2156D6-E0E7-40FB-B966-549713FF3D24}"/>
              </a:ext>
            </a:extLst>
          </p:cNvPr>
          <p:cNvSpPr txBox="1"/>
          <p:nvPr/>
        </p:nvSpPr>
        <p:spPr>
          <a:xfrm>
            <a:off x="9886884" y="5897324"/>
            <a:ext cx="2520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9393A"/>
                </a:solidFill>
              </a:rPr>
              <a:t>(Booth et al., 2022)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9898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Shame Wave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shame wave tells us that because you are not perfect you are a failure. This is not true! Failure is normal necessary part of learning</a:t>
            </a:r>
          </a:p>
          <a:p>
            <a:r>
              <a:rPr lang="en-US" dirty="0"/>
              <a:t>Damages self confidence and negative reinforcement</a:t>
            </a:r>
          </a:p>
          <a:p>
            <a:r>
              <a:rPr lang="en-US" dirty="0"/>
              <a:t>Coping strategies can be simple or complex such as: taking a few slow breaths, meditating, or retraining your thoughts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6ABC75-2433-4B28-B783-8D3396B5C310}"/>
              </a:ext>
            </a:extLst>
          </p:cNvPr>
          <p:cNvSpPr txBox="1"/>
          <p:nvPr/>
        </p:nvSpPr>
        <p:spPr>
          <a:xfrm>
            <a:off x="9746166" y="5897324"/>
            <a:ext cx="2520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9393A"/>
                </a:solidFill>
              </a:rPr>
              <a:t>(Booth et al., 2022)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8005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736D9-663F-4C11-977A-2690484F7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9.3 - </a:t>
            </a:r>
            <a:r>
              <a:rPr lang="fr-FR" dirty="0"/>
              <a:t>How To Be Clear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21D171-0211-44BF-9CE1-F1E03A8F57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15D1B-9F4E-4310-8106-820B252E7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methods to engage an audience by being easy to understand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3A408-7A32-416B-97C7-5B8E0EDA4B7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2C052-A6A8-41B9-B455-157FDDA21BE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5004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25920-6673-4173-9FDA-2FDC4A777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Clear Communication and Why is it Important?</a:t>
            </a:r>
            <a:endParaRPr lang="en-US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AC7B0B-45AB-4CBB-8DBF-5C243DD7B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Take a look at the video </a:t>
            </a:r>
            <a:r>
              <a:rPr lang="en-US" dirty="0">
                <a:hlinkClick r:id="rId3"/>
              </a:rPr>
              <a:t>clear communication for presenters </a:t>
            </a:r>
            <a:r>
              <a:rPr lang="en-US" dirty="0"/>
              <a:t>to learn three easy steps you can follow to speaking clearly inclusively.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F8AC4-0089-42FF-84A0-DBE551EF2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4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AFEB68-9FAC-4D6E-A056-0CABB6354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7970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25920-6673-4173-9FDA-2FDC4A777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Tips for Presenters</a:t>
            </a:r>
            <a:endParaRPr lang="en-US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AC7B0B-45AB-4CBB-8DBF-5C243DD7B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Think from audience’s perspective and determine the information they already know or they might need to know</a:t>
            </a:r>
          </a:p>
          <a:p>
            <a:r>
              <a:rPr lang="en-US" dirty="0"/>
              <a:t>Gauge their interest</a:t>
            </a:r>
          </a:p>
          <a:p>
            <a:r>
              <a:rPr lang="en-US" dirty="0"/>
              <a:t>Focus on vocabulary</a:t>
            </a:r>
          </a:p>
          <a:p>
            <a:r>
              <a:rPr lang="en-US" dirty="0"/>
              <a:t>Use descriptive words to help you audience visualize and engage their senses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F8AC4-0089-42FF-84A0-DBE551EF2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AFEB68-9FAC-4D6E-A056-0CABB6354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2588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736D9-663F-4C11-977A-2690484F7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9.4 - How To Structure Your Presentation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21D171-0211-44BF-9CE1-F1E03A8F57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15D1B-9F4E-4310-8106-820B252E7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Organize your presentation into a clear, simple structure</a:t>
            </a:r>
          </a:p>
          <a:p>
            <a:r>
              <a:rPr lang="en-US" dirty="0"/>
              <a:t>Use valid resources and avoid plagiarism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3A408-7A32-416B-97C7-5B8E0EDA4B7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2C052-A6A8-41B9-B455-157FDDA21BE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699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25920-6673-4173-9FDA-2FDC4A777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Structure</a:t>
            </a:r>
            <a:endParaRPr lang="en-US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AC7B0B-45AB-4CBB-8DBF-5C243DD7B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613" y="1792386"/>
            <a:ext cx="10308771" cy="41615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There are many ways to structure a presentation this version contains  10 parts:</a:t>
            </a:r>
          </a:p>
          <a:p>
            <a:r>
              <a:rPr lang="en-US" dirty="0"/>
              <a:t>Grabber/Hook</a:t>
            </a:r>
          </a:p>
          <a:p>
            <a:r>
              <a:rPr lang="en-US" dirty="0"/>
              <a:t>Self introduction</a:t>
            </a:r>
          </a:p>
          <a:p>
            <a:r>
              <a:rPr lang="en-US" dirty="0"/>
              <a:t>Thesis</a:t>
            </a:r>
          </a:p>
          <a:p>
            <a:r>
              <a:rPr lang="en-US" dirty="0"/>
              <a:t>Overview of main points</a:t>
            </a:r>
          </a:p>
          <a:p>
            <a:r>
              <a:rPr lang="en-US" dirty="0"/>
              <a:t>Key point 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6FBACA-255A-4606-A668-E385E93C4213}"/>
              </a:ext>
            </a:extLst>
          </p:cNvPr>
          <p:cNvSpPr txBox="1"/>
          <p:nvPr/>
        </p:nvSpPr>
        <p:spPr>
          <a:xfrm>
            <a:off x="9671825" y="5870969"/>
            <a:ext cx="2520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9393A"/>
                </a:solidFill>
              </a:rPr>
              <a:t>(Booth et al., 2022)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F8AC4-0089-42FF-84A0-DBE551EF2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AFEB68-9FAC-4D6E-A056-0CABB6354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9958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25920-6673-4173-9FDA-2FDC4A777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Structure (Continued)</a:t>
            </a:r>
            <a:endParaRPr lang="en-US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AC7B0B-45AB-4CBB-8DBF-5C243DD7B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613" y="1792386"/>
            <a:ext cx="10308771" cy="41615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Presentation structure parts continued:</a:t>
            </a:r>
          </a:p>
          <a:p>
            <a:r>
              <a:rPr lang="en-US" dirty="0"/>
              <a:t>Key point 2 </a:t>
            </a:r>
          </a:p>
          <a:p>
            <a:r>
              <a:rPr lang="en-US" dirty="0"/>
              <a:t>Key point 3</a:t>
            </a:r>
          </a:p>
          <a:p>
            <a:r>
              <a:rPr lang="en-US" dirty="0"/>
              <a:t>Conclusion</a:t>
            </a:r>
          </a:p>
          <a:p>
            <a:r>
              <a:rPr lang="en-US" dirty="0"/>
              <a:t>Summary of main points</a:t>
            </a:r>
          </a:p>
          <a:p>
            <a:r>
              <a:rPr lang="en-US" dirty="0"/>
              <a:t>Call to action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8F76AD-FDA8-4CF9-9FC5-3EB713B8B5BC}"/>
              </a:ext>
            </a:extLst>
          </p:cNvPr>
          <p:cNvSpPr txBox="1"/>
          <p:nvPr/>
        </p:nvSpPr>
        <p:spPr>
          <a:xfrm>
            <a:off x="9795861" y="5870969"/>
            <a:ext cx="2520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9393A"/>
                </a:solidFill>
              </a:rPr>
              <a:t>(Booth et al., 2022)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F8AC4-0089-42FF-84A0-DBE551EF2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AFEB68-9FAC-4D6E-A056-0CABB6354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492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2A00D9-7C56-4A1B-B8F0-DB4D0B174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572" y="681038"/>
            <a:ext cx="10309227" cy="1009650"/>
          </a:xfrm>
        </p:spPr>
        <p:txBody>
          <a:bodyPr anchor="t">
            <a:noAutofit/>
          </a:bodyPr>
          <a:lstStyle/>
          <a:p>
            <a:r>
              <a:rPr lang="en-US" dirty="0"/>
              <a:t>9.1 – Why Should I Learn Public Speaking?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6538C-4F7D-4242-BC67-138A621DF9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4574" y="2135188"/>
            <a:ext cx="10309225" cy="36512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Learning Objectives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9BD5BEB-E1F3-4247-80CD-A445B0DBE60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044573" y="2785403"/>
            <a:ext cx="10309226" cy="3391559"/>
          </a:xfrm>
        </p:spPr>
        <p:txBody>
          <a:bodyPr>
            <a:noAutofit/>
          </a:bodyPr>
          <a:lstStyle/>
          <a:p>
            <a:r>
              <a:rPr lang="en-US" dirty="0"/>
              <a:t>Describe the many benefits of public speaking</a:t>
            </a:r>
          </a:p>
          <a:p>
            <a:r>
              <a:rPr lang="en-US" dirty="0"/>
              <a:t>Explain why public speaking is important to your career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464493-BF91-4640-B2F6-A587377F81A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109566" y="6340256"/>
            <a:ext cx="5972867" cy="365125"/>
          </a:xfrm>
        </p:spPr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DDDC91-50CF-419E-BE98-E4403F2A859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0121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25920-6673-4173-9FDA-2FDC4A777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Beginning of Presentation</a:t>
            </a:r>
            <a:endParaRPr lang="en-US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AC7B0B-45AB-4CBB-8DBF-5C243DD7B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Grabber/Hook: An engaging statement to grab attention before or after self introduction</a:t>
            </a:r>
          </a:p>
          <a:p>
            <a:r>
              <a:rPr lang="en-US" dirty="0"/>
              <a:t>Self Introduction: Your name and credentials to build credibility </a:t>
            </a:r>
          </a:p>
          <a:p>
            <a:r>
              <a:rPr lang="en-US" dirty="0"/>
              <a:t>Thesis: Your argument or point of your presentation</a:t>
            </a:r>
          </a:p>
          <a:p>
            <a:r>
              <a:rPr lang="en-US" dirty="0"/>
              <a:t>Overview of main points: Brief overview of main points that will be discussed in the presentation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B59EC9-A4E0-434A-BE4C-07E3FEE4B984}"/>
              </a:ext>
            </a:extLst>
          </p:cNvPr>
          <p:cNvSpPr txBox="1"/>
          <p:nvPr/>
        </p:nvSpPr>
        <p:spPr>
          <a:xfrm>
            <a:off x="9795862" y="5897324"/>
            <a:ext cx="2520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9393A"/>
                </a:solidFill>
              </a:rPr>
              <a:t>(Booth et al., 2022)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F8AC4-0089-42FF-84A0-DBE551EF2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AFEB68-9FAC-4D6E-A056-0CABB6354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9422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25920-6673-4173-9FDA-2FDC4A777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Body of Presentation</a:t>
            </a:r>
            <a:endParaRPr lang="en-US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AC7B0B-45AB-4CBB-8DBF-5C243DD7B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Explain all the key points that support your thesis and any sub-points related to it along with supporting evidence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F8AC4-0089-42FF-84A0-DBE551EF2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AFEB68-9FAC-4D6E-A056-0CABB6354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6286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25920-6673-4173-9FDA-2FDC4A777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Ending the Presentation</a:t>
            </a:r>
            <a:endParaRPr lang="en-US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AC7B0B-45AB-4CBB-8DBF-5C243DD7B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Summarize the main points – Restate the points briefly in the order you presented them</a:t>
            </a:r>
          </a:p>
          <a:p>
            <a:r>
              <a:rPr lang="en-US" dirty="0"/>
              <a:t>Conclusion – Reiterate the thesis statement in past tense</a:t>
            </a:r>
          </a:p>
          <a:p>
            <a:r>
              <a:rPr lang="en-US" dirty="0"/>
              <a:t>Call to action – Give a clear direction to your audience for them to take an action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1F82E1-48B2-41DC-B05F-242BA8441C09}"/>
              </a:ext>
            </a:extLst>
          </p:cNvPr>
          <p:cNvSpPr txBox="1"/>
          <p:nvPr/>
        </p:nvSpPr>
        <p:spPr>
          <a:xfrm>
            <a:off x="9288966" y="5856441"/>
            <a:ext cx="2520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9393A"/>
                </a:solidFill>
              </a:rPr>
              <a:t>(Booth et al., 2022)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F8AC4-0089-42FF-84A0-DBE551EF2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AFEB68-9FAC-4D6E-A056-0CABB6354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215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25920-6673-4173-9FDA-2FDC4A777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Outline </a:t>
            </a:r>
            <a:r>
              <a:rPr lang="en-US" dirty="0"/>
              <a:t>Your Presentation</a:t>
            </a:r>
            <a:endParaRPr lang="en-US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AC7B0B-45AB-4CBB-8DBF-5C243DD7B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Start an outline for your presentation: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Determine your thesis and write this as a full sentence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Determine your 3 Main Points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Add key supporting points for each of your Main Points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Complete the other parts – introduction, grabber, call to action, etc.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084D10-2E70-4EC7-922B-A217E8E3E393}"/>
              </a:ext>
            </a:extLst>
          </p:cNvPr>
          <p:cNvSpPr txBox="1"/>
          <p:nvPr/>
        </p:nvSpPr>
        <p:spPr>
          <a:xfrm>
            <a:off x="9288966" y="5856441"/>
            <a:ext cx="2520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9393A"/>
                </a:solidFill>
              </a:rPr>
              <a:t>(Booth et al., 2022)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F8AC4-0089-42FF-84A0-DBE551EF2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AFEB68-9FAC-4D6E-A056-0CABB6354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2313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736D9-663F-4C11-977A-2690484F7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9.5 - How To Deliver Your Presentation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21D171-0211-44BF-9CE1-F1E03A8F57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15D1B-9F4E-4310-8106-820B252E7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voice and body language skills that keep an audience engaged and inspired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3A408-7A32-416B-97C7-5B8E0EDA4B7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2C052-A6A8-41B9-B455-157FDDA21BE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472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25920-6673-4173-9FDA-2FDC4A777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Makes Good Presenters Engaging?</a:t>
            </a:r>
            <a:endParaRPr lang="en-US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AC7B0B-45AB-4CBB-8DBF-5C243DD7B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Aspects of an engaging presentation include:</a:t>
            </a:r>
          </a:p>
          <a:p>
            <a:r>
              <a:rPr lang="en-US" dirty="0"/>
              <a:t>Confidence</a:t>
            </a:r>
          </a:p>
          <a:p>
            <a:r>
              <a:rPr lang="en-US" dirty="0"/>
              <a:t>Passion</a:t>
            </a:r>
          </a:p>
          <a:p>
            <a:r>
              <a:rPr lang="en-US" dirty="0"/>
              <a:t>Proficient body language</a:t>
            </a:r>
          </a:p>
          <a:p>
            <a:r>
              <a:rPr lang="en-US" dirty="0"/>
              <a:t>Eye contact</a:t>
            </a:r>
          </a:p>
          <a:p>
            <a:r>
              <a:rPr lang="en-US" dirty="0"/>
              <a:t>Speaking clearly, being easy to understand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73BADF-D78E-4911-97CE-42CB62CB1557}"/>
              </a:ext>
            </a:extLst>
          </p:cNvPr>
          <p:cNvSpPr txBox="1"/>
          <p:nvPr/>
        </p:nvSpPr>
        <p:spPr>
          <a:xfrm>
            <a:off x="9288966" y="5856441"/>
            <a:ext cx="2520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9393A"/>
                </a:solidFill>
              </a:rPr>
              <a:t>(Booth et al., 2022)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F8AC4-0089-42FF-84A0-DBE551EF2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AFEB68-9FAC-4D6E-A056-0CABB6354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1938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25920-6673-4173-9FDA-2FDC4A777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Makes Good Presenters Engaging? (Continued)</a:t>
            </a:r>
            <a:endParaRPr lang="en-US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AC7B0B-45AB-4CBB-8DBF-5C243DD7B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More elements of an engaging presentation include:</a:t>
            </a:r>
          </a:p>
          <a:p>
            <a:r>
              <a:rPr lang="en-US" dirty="0"/>
              <a:t>Effective pauses</a:t>
            </a:r>
          </a:p>
          <a:p>
            <a:r>
              <a:rPr lang="en-US" dirty="0"/>
              <a:t>Few hesitations or filler words</a:t>
            </a:r>
          </a:p>
          <a:p>
            <a:r>
              <a:rPr lang="en-US" dirty="0"/>
              <a:t>Using words and phrases that are appropriate for the audience</a:t>
            </a:r>
          </a:p>
          <a:p>
            <a:r>
              <a:rPr lang="en-US" dirty="0"/>
              <a:t>Accurate timing: not going overtime or ending too early</a:t>
            </a:r>
          </a:p>
          <a:p>
            <a:r>
              <a:rPr lang="en-US" dirty="0"/>
              <a:t>Smooth transitions between sentences and sections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209A64-DBE2-406D-9229-5B0CFAB4AE66}"/>
              </a:ext>
            </a:extLst>
          </p:cNvPr>
          <p:cNvSpPr txBox="1"/>
          <p:nvPr/>
        </p:nvSpPr>
        <p:spPr>
          <a:xfrm>
            <a:off x="9288966" y="5856441"/>
            <a:ext cx="2520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9393A"/>
                </a:solidFill>
              </a:rPr>
              <a:t>(Booth et al., 2022)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F8AC4-0089-42FF-84A0-DBE551EF2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AFEB68-9FAC-4D6E-A056-0CABB6354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2429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25920-6673-4173-9FDA-2FDC4A777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Presentation Delivery: Voice </a:t>
            </a:r>
            <a:endParaRPr lang="en-US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AC7B0B-45AB-4CBB-8DBF-5C243DD7B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Volume – Speak loud and confidently so everyone in the room can hear you</a:t>
            </a:r>
          </a:p>
          <a:p>
            <a:r>
              <a:rPr lang="en-US" dirty="0"/>
              <a:t>Clarity – Make sure your word delivery is clear, enunciate and avoid mumbling </a:t>
            </a:r>
          </a:p>
          <a:p>
            <a:r>
              <a:rPr lang="en-US" dirty="0"/>
              <a:t>Tone – Focus on your tone when asking questions or stating facts to show authority and engage interest. Match your tine to the content of the presentation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1922BC-A196-4CED-BF2F-4C5FB3D9ED7E}"/>
              </a:ext>
            </a:extLst>
          </p:cNvPr>
          <p:cNvSpPr txBox="1"/>
          <p:nvPr/>
        </p:nvSpPr>
        <p:spPr>
          <a:xfrm>
            <a:off x="9288966" y="5856441"/>
            <a:ext cx="2520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9393A"/>
                </a:solidFill>
              </a:rPr>
              <a:t>(Booth et al., 2022)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F8AC4-0089-42FF-84A0-DBE551EF2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AFEB68-9FAC-4D6E-A056-0CABB6354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9824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25920-6673-4173-9FDA-2FDC4A777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Presentation Delivery: Voice  (Continued)</a:t>
            </a:r>
            <a:endParaRPr lang="en-US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AC7B0B-45AB-4CBB-8DBF-5C243DD7B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Pace – Speak slowly and smoothly with confidence. Vary your pace and take brief pauses. Avoid choppiness.</a:t>
            </a:r>
          </a:p>
          <a:p>
            <a:r>
              <a:rPr lang="en-US" dirty="0"/>
              <a:t>Vocal variety – Practice your speaking skills to avoid monotonous tone. Changing the tone and pace of your presentation adds interest and allows you to add emphasis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F8AC4-0089-42FF-84A0-DBE551EF2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AFEB68-9FAC-4D6E-A056-0CABB6354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9334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25920-6673-4173-9FDA-2FDC4A777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Presentation Delivery: Body Language</a:t>
            </a:r>
            <a:endParaRPr lang="en-US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AC7B0B-45AB-4CBB-8DBF-5C243DD7B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Professional Posture – Supports your voice and depicts confidence. Face the audience at all times</a:t>
            </a:r>
          </a:p>
          <a:p>
            <a:r>
              <a:rPr lang="en-US" dirty="0"/>
              <a:t>Manage your movement – Avoid repetitive movements to trigger distraction, such as tapping your foot. Use the stage carefully to engage with all the audience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F8AC4-0089-42FF-84A0-DBE551EF2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AFEB68-9FAC-4D6E-A056-0CABB6354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176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Benefits of Public Speaking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Benefits for learning how to present effectively include:</a:t>
            </a:r>
          </a:p>
          <a:p>
            <a:r>
              <a:rPr lang="en-US" dirty="0"/>
              <a:t>Clear communication skills</a:t>
            </a:r>
          </a:p>
          <a:p>
            <a:r>
              <a:rPr lang="en-US" dirty="0"/>
              <a:t>Become more confident</a:t>
            </a:r>
          </a:p>
          <a:p>
            <a:r>
              <a:rPr lang="en-US" dirty="0"/>
              <a:t>Stress management</a:t>
            </a:r>
          </a:p>
          <a:p>
            <a:r>
              <a:rPr lang="en-US" dirty="0"/>
              <a:t>Enhance professionalism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7796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25920-6673-4173-9FDA-2FDC4A777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Presentation Delivery: Body Language (Continued)</a:t>
            </a:r>
            <a:endParaRPr lang="en-US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AC7B0B-45AB-4CBB-8DBF-5C243DD7B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gestures – Use gestures to add interest, emphasis, and help explain what you’re saying, such as indicating part of a slide or demonstrating an action.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77B9F7-F90B-41EE-80E7-4314B419C137}"/>
              </a:ext>
            </a:extLst>
          </p:cNvPr>
          <p:cNvSpPr txBox="1"/>
          <p:nvPr/>
        </p:nvSpPr>
        <p:spPr>
          <a:xfrm>
            <a:off x="9886884" y="5897324"/>
            <a:ext cx="2520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9393A"/>
                </a:solidFill>
              </a:rPr>
              <a:t>(Booth et al., 2022)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F8AC4-0089-42FF-84A0-DBE551EF2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AFEB68-9FAC-4D6E-A056-0CABB6354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34722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25920-6673-4173-9FDA-2FDC4A777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Presentation Delivery: Eyes and Face</a:t>
            </a:r>
            <a:endParaRPr lang="en-US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AC7B0B-45AB-4CBB-8DBF-5C243DD7B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Make eye contact most of the time to show confidence and allow the audience to feel included. Look in to camera if your presenting online</a:t>
            </a:r>
          </a:p>
          <a:p>
            <a:r>
              <a:rPr lang="en-US" dirty="0"/>
              <a:t>Manage your facial expressions to show passion and emotion. Avoid showing nervousness through expressions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655536-7DF3-46BA-B95B-15FCE70F8C68}"/>
              </a:ext>
            </a:extLst>
          </p:cNvPr>
          <p:cNvSpPr txBox="1"/>
          <p:nvPr/>
        </p:nvSpPr>
        <p:spPr>
          <a:xfrm>
            <a:off x="9288966" y="5856441"/>
            <a:ext cx="2520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9393A"/>
                </a:solidFill>
              </a:rPr>
              <a:t>(Booth et al., 2022)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F8AC4-0089-42FF-84A0-DBE551EF2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AFEB68-9FAC-4D6E-A056-0CABB6354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44058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25920-6673-4173-9FDA-2FDC4A777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Presentation Delivery: Passion</a:t>
            </a:r>
            <a:endParaRPr lang="en-US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AC7B0B-45AB-4CBB-8DBF-5C243DD7B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Show enthusiasm and energy to engage the audience by using appropriate tone, volume, pace, body language, etcetera. </a:t>
            </a:r>
          </a:p>
          <a:p>
            <a:r>
              <a:rPr lang="en-US" dirty="0"/>
              <a:t>Level of energy can either inspire or disengage the audience</a:t>
            </a:r>
          </a:p>
          <a:p>
            <a:r>
              <a:rPr lang="en-US" dirty="0"/>
              <a:t>You can make a boring topic interesting through passion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F8AC4-0089-42FF-84A0-DBE551EF2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AFEB68-9FAC-4D6E-A056-0CABB6354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93871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25920-6673-4173-9FDA-2FDC4A777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Presentation Delivery: Words</a:t>
            </a:r>
            <a:endParaRPr lang="en-US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AC7B0B-45AB-4CBB-8DBF-5C243DD7B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Filler words – Avoid using filler words which make you seem nervous or unprepared</a:t>
            </a:r>
          </a:p>
          <a:p>
            <a:r>
              <a:rPr lang="en-US" dirty="0"/>
              <a:t>Vocabulary – Use appropriate words your audience will understand</a:t>
            </a:r>
          </a:p>
          <a:p>
            <a:r>
              <a:rPr lang="en-US" dirty="0"/>
              <a:t>Transitions – Transitioning words help the presentation flow smooth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F8AC4-0089-42FF-84A0-DBE551EF2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AFEB68-9FAC-4D6E-A056-0CABB6354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60821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25920-6673-4173-9FDA-2FDC4A777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Presentation Delivery: Timing</a:t>
            </a:r>
            <a:endParaRPr lang="en-US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AC7B0B-45AB-4CBB-8DBF-5C243DD7B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Keep track of your content to fit the time duration of presentation</a:t>
            </a:r>
          </a:p>
          <a:p>
            <a:r>
              <a:rPr lang="en-US" dirty="0"/>
              <a:t>Make sure the presentation isn’t too long or too short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F8AC4-0089-42FF-84A0-DBE551EF2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AFEB68-9FAC-4D6E-A056-0CABB6354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8588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736D9-663F-4C11-977A-2690484F7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9.6 - How To Make Slides &amp; Visuals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21D171-0211-44BF-9CE1-F1E03A8F57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15D1B-9F4E-4310-8106-820B252E7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the basics of visual design to make clear, compelling and well-organized presentation slides and images</a:t>
            </a:r>
          </a:p>
          <a:p>
            <a:r>
              <a:rPr lang="en-US" dirty="0"/>
              <a:t>Find great images</a:t>
            </a:r>
          </a:p>
          <a:p>
            <a:r>
              <a:rPr lang="en-US" dirty="0"/>
              <a:t>Storyboard your presentation.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3A408-7A32-416B-97C7-5B8E0EDA4B7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2C052-A6A8-41B9-B455-157FDDA21BE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67992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25920-6673-4173-9FDA-2FDC4A777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Storyboard</a:t>
            </a:r>
            <a:endParaRPr lang="en-US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AC7B0B-45AB-4CBB-8DBF-5C243DD7B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 and organize your presentation</a:t>
            </a:r>
          </a:p>
          <a:p>
            <a:r>
              <a:rPr lang="en-US" dirty="0"/>
              <a:t>Determine the order of the slides and the content that will go on each slide</a:t>
            </a:r>
          </a:p>
          <a:p>
            <a:r>
              <a:rPr lang="en-US" dirty="0"/>
              <a:t>Tip: Use sticky notes. Each note will depict one slide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F8AC4-0089-42FF-84A0-DBE551EF2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AFEB68-9FAC-4D6E-A056-0CABB6354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87949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25920-6673-4173-9FDA-2FDC4A777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Creating Slides </a:t>
            </a:r>
            <a:endParaRPr lang="en-US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AC7B0B-45AB-4CBB-8DBF-5C243DD7B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Five key elements of slides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Organization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Titles &amp; text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Visual design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Content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User experience.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F8AC4-0089-42FF-84A0-DBE551EF2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AFEB68-9FAC-4D6E-A056-0CABB6354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3788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25920-6673-4173-9FDA-2FDC4A777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Organization</a:t>
            </a:r>
            <a:endParaRPr lang="en-US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AC7B0B-45AB-4CBB-8DBF-5C243DD7B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Organize the slide deck to match the order of your presentation</a:t>
            </a:r>
          </a:p>
          <a:p>
            <a:r>
              <a:rPr lang="en-US" dirty="0"/>
              <a:t>The information should logically flow from one point to another</a:t>
            </a:r>
          </a:p>
          <a:p>
            <a:r>
              <a:rPr lang="en-US" dirty="0"/>
              <a:t>The size and formatting of the main and sub points should be consistent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F8AC4-0089-42FF-84A0-DBE551EF2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AFEB68-9FAC-4D6E-A056-0CABB6354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33552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25920-6673-4173-9FDA-2FDC4A777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Titles and Text</a:t>
            </a:r>
            <a:endParaRPr lang="en-US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AC7B0B-45AB-4CBB-8DBF-5C243DD7B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slides theme and formatting should be consistent</a:t>
            </a:r>
          </a:p>
          <a:p>
            <a:r>
              <a:rPr lang="en-US" dirty="0"/>
              <a:t>Use bullet points instead of heavy text on the slides so they are easy to read </a:t>
            </a:r>
          </a:p>
          <a:p>
            <a:r>
              <a:rPr lang="en-US" dirty="0"/>
              <a:t>Choose proper font type, size (at least size 32) and color to avoid contrast and accessibility issue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F8AC4-0089-42FF-84A0-DBE551EF2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AFEB68-9FAC-4D6E-A056-0CABB6354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412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Benefits of Public Speaking(Continued)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More benefits for learning how to present effectively include:</a:t>
            </a:r>
          </a:p>
          <a:p>
            <a:r>
              <a:rPr lang="en-US" dirty="0"/>
              <a:t>Teamwork</a:t>
            </a:r>
          </a:p>
          <a:p>
            <a:r>
              <a:rPr lang="en-US" dirty="0"/>
              <a:t>Listening skills</a:t>
            </a:r>
          </a:p>
          <a:p>
            <a:r>
              <a:rPr lang="en-US" dirty="0"/>
              <a:t>Giving feedback</a:t>
            </a:r>
          </a:p>
          <a:p>
            <a:r>
              <a:rPr lang="en-US" dirty="0"/>
              <a:t>Being able to “think on your feet“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26103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25920-6673-4173-9FDA-2FDC4A777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Titles and Text (Continued)</a:t>
            </a:r>
            <a:endParaRPr lang="en-US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AC7B0B-45AB-4CBB-8DBF-5C243DD7B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Check for spelling and grammatical errors</a:t>
            </a:r>
          </a:p>
          <a:p>
            <a:r>
              <a:rPr lang="en-US" dirty="0"/>
              <a:t>Use limited amount of animation and transition to avoid distracting the audience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F8AC4-0089-42FF-84A0-DBE551EF2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AFEB68-9FAC-4D6E-A056-0CABB6354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87649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25920-6673-4173-9FDA-2FDC4A777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Visual Design</a:t>
            </a:r>
            <a:endParaRPr lang="en-US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AC7B0B-45AB-4CBB-8DBF-5C243DD7B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Make sure the presentations slide design is consistent, especially when working in teams</a:t>
            </a:r>
          </a:p>
          <a:p>
            <a:r>
              <a:rPr lang="en-US" dirty="0"/>
              <a:t>Align the text or images to give it a more clean and professional look. Make sure to left align the text to make it easier to read</a:t>
            </a:r>
          </a:p>
          <a:p>
            <a:r>
              <a:rPr lang="en-US" dirty="0"/>
              <a:t>Use your brand colors and logos to show consistency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F8AC4-0089-42FF-84A0-DBE551EF2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AFEB68-9FAC-4D6E-A056-0CABB6354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37944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25920-6673-4173-9FDA-2FDC4A777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Visual Design (Continued)</a:t>
            </a:r>
            <a:endParaRPr lang="en-US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AC7B0B-45AB-4CBB-8DBF-5C243DD7B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Images add interest. Make sure to use high quality professional images without watermark and be careful with image licensing and credits</a:t>
            </a:r>
          </a:p>
          <a:p>
            <a:r>
              <a:rPr lang="en-US" dirty="0"/>
              <a:t>Charts and graphs help you to visualize data and information and help the audience understand the data</a:t>
            </a:r>
          </a:p>
          <a:p>
            <a:r>
              <a:rPr lang="en-US" dirty="0"/>
              <a:t>When using graphs and charts make sure charts and graphs labels and titles are visible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F8AC4-0089-42FF-84A0-DBE551EF2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AFEB68-9FAC-4D6E-A056-0CABB6354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19360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25920-6673-4173-9FDA-2FDC4A777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Content</a:t>
            </a:r>
            <a:endParaRPr lang="en-US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AC7B0B-45AB-4CBB-8DBF-5C243DD7B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Have at least one slide for each point</a:t>
            </a:r>
          </a:p>
          <a:p>
            <a:r>
              <a:rPr lang="en-US" dirty="0"/>
              <a:t>Information is easy to understand </a:t>
            </a:r>
          </a:p>
          <a:p>
            <a:r>
              <a:rPr lang="en-US" dirty="0"/>
              <a:t>Determine audience’s understanding</a:t>
            </a:r>
          </a:p>
          <a:p>
            <a:r>
              <a:rPr lang="en-US" dirty="0"/>
              <a:t>Keep track of citations and references</a:t>
            </a:r>
          </a:p>
          <a:p>
            <a:r>
              <a:rPr lang="en-US" dirty="0"/>
              <a:t>Include your name and credentials at the start of your slides and your name and contact information on the last slide.</a:t>
            </a:r>
          </a:p>
          <a:p>
            <a:r>
              <a:rPr lang="en-US" dirty="0"/>
              <a:t>Engages the left and right brain using variety of content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F8AC4-0089-42FF-84A0-DBE551EF2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AFEB68-9FAC-4D6E-A056-0CABB6354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59532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25920-6673-4173-9FDA-2FDC4A777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Audience Experience</a:t>
            </a:r>
            <a:endParaRPr lang="en-US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AC7B0B-45AB-4CBB-8DBF-5C243DD7B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Slides enhances and supports your presentation and support your delivery</a:t>
            </a:r>
          </a:p>
          <a:p>
            <a:r>
              <a:rPr lang="en-US" dirty="0"/>
              <a:t>Use a reasonable number of slides, usually around 1-2 slides per minute</a:t>
            </a:r>
          </a:p>
          <a:p>
            <a:r>
              <a:rPr lang="en-US" dirty="0"/>
              <a:t>Longer presentations typically include an agenda or overview </a:t>
            </a:r>
          </a:p>
          <a:p>
            <a:r>
              <a:rPr lang="en-US" dirty="0"/>
              <a:t>When practicing remember if a slides has an animation or transition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F8AC4-0089-42FF-84A0-DBE551EF2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AFEB68-9FAC-4D6E-A056-0CABB6354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38807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25920-6673-4173-9FDA-2FDC4A777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Other People’s Images</a:t>
            </a:r>
            <a:endParaRPr lang="en-US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AC7B0B-45AB-4CBB-8DBF-5C243DD7B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It’s ideal to use your own images in presentations</a:t>
            </a:r>
          </a:p>
          <a:p>
            <a:r>
              <a:rPr lang="en-US" dirty="0"/>
              <a:t>If you are using someone else’s image then be careful to use copyright-free images, and credit them properly to avoid copyright infringement </a:t>
            </a:r>
          </a:p>
          <a:p>
            <a:r>
              <a:rPr lang="en-US" dirty="0"/>
              <a:t>Don’t use watermarked images—it’s illegal and unethical </a:t>
            </a:r>
            <a:r>
              <a:rPr lang="en-US" dirty="0">
                <a:solidFill>
                  <a:srgbClr val="39393A"/>
                </a:solidFill>
              </a:rPr>
              <a:t>(Booth et al., 2022)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F8AC4-0089-42FF-84A0-DBE551EF2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AFEB68-9FAC-4D6E-A056-0CABB6354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85056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ADFC4-0A1C-4213-A60F-F13ED6A15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Find Images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9A6B8-F565-4472-81E4-8D6677630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7" y="1770084"/>
            <a:ext cx="10308771" cy="416155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Burst</a:t>
            </a:r>
          </a:p>
          <a:p>
            <a:r>
              <a:rPr lang="en-US" dirty="0" err="1"/>
              <a:t>Pexels</a:t>
            </a:r>
            <a:endParaRPr lang="en-US" dirty="0"/>
          </a:p>
          <a:p>
            <a:r>
              <a:rPr lang="en-US" dirty="0" err="1"/>
              <a:t>Unsplash</a:t>
            </a:r>
            <a:endParaRPr lang="en-US" dirty="0"/>
          </a:p>
          <a:p>
            <a:r>
              <a:rPr lang="en-US" dirty="0" err="1"/>
              <a:t>Pixabay</a:t>
            </a:r>
            <a:endParaRPr lang="en-US" dirty="0"/>
          </a:p>
          <a:p>
            <a:r>
              <a:rPr lang="en-US" dirty="0"/>
              <a:t>Flickr – Creative Commons license</a:t>
            </a:r>
            <a:endParaRPr lang="en-US" dirty="0">
              <a:cs typeface="Calibri"/>
            </a:endParaRPr>
          </a:p>
          <a:p>
            <a:r>
              <a:rPr lang="en-US" dirty="0"/>
              <a:t>Google: Enter your search words and click Search. Click </a:t>
            </a:r>
            <a:r>
              <a:rPr lang="en-US" i="1" dirty="0"/>
              <a:t>Images</a:t>
            </a:r>
            <a:r>
              <a:rPr lang="en-US" dirty="0"/>
              <a:t>, and </a:t>
            </a:r>
            <a:r>
              <a:rPr lang="en-US" i="1" dirty="0"/>
              <a:t>Tools</a:t>
            </a:r>
            <a:r>
              <a:rPr lang="en-US" dirty="0"/>
              <a:t> (underneath the search bar). Then click </a:t>
            </a:r>
            <a:r>
              <a:rPr lang="en-US" i="1" dirty="0"/>
              <a:t>Usage Rights </a:t>
            </a:r>
            <a:r>
              <a:rPr lang="en-US" dirty="0"/>
              <a:t>and select </a:t>
            </a:r>
            <a:r>
              <a:rPr lang="en-US" i="1" dirty="0"/>
              <a:t>Creative Commons Licenses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C8757F-BF62-482C-87BD-FDA120EE5A5B}"/>
              </a:ext>
            </a:extLst>
          </p:cNvPr>
          <p:cNvSpPr txBox="1"/>
          <p:nvPr/>
        </p:nvSpPr>
        <p:spPr>
          <a:xfrm>
            <a:off x="9288966" y="5856441"/>
            <a:ext cx="2520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9393A"/>
                </a:solidFill>
              </a:rPr>
              <a:t>(Booth et al., 2022)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BA7A70-EBC0-432D-9DD7-A4F574E5E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0D98E7-5E81-4411-8134-C5B195DEC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53563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25920-6673-4173-9FDA-2FDC4A777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Give Credit</a:t>
            </a:r>
            <a:endParaRPr lang="en-US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AC7B0B-45AB-4CBB-8DBF-5C243DD7B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Give credit to the creators of anything you didn’t create – including images, charts, graphs, video, audio and gifs</a:t>
            </a:r>
          </a:p>
          <a:p>
            <a:r>
              <a:rPr lang="en-US" dirty="0"/>
              <a:t>Provide credit on the slide where the image appears. </a:t>
            </a:r>
          </a:p>
          <a:p>
            <a:r>
              <a:rPr lang="en-US" dirty="0"/>
              <a:t>Include a final slide that includes the full APA reference list entry.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7321EF-39A1-433B-94EE-978B3CB351CA}"/>
              </a:ext>
            </a:extLst>
          </p:cNvPr>
          <p:cNvSpPr txBox="1"/>
          <p:nvPr/>
        </p:nvSpPr>
        <p:spPr>
          <a:xfrm>
            <a:off x="9288966" y="5856441"/>
            <a:ext cx="2520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9393A"/>
                </a:solidFill>
              </a:rPr>
              <a:t>(Booth et al., 2022)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F8AC4-0089-42FF-84A0-DBE551EF2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AFEB68-9FAC-4D6E-A056-0CABB6354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55701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25920-6673-4173-9FDA-2FDC4A777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Which Graph, Chart, or Visual Should I Use?</a:t>
            </a:r>
            <a:endParaRPr lang="en-US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AC7B0B-45AB-4CBB-8DBF-5C243DD7B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Pie Chart – Display percentages </a:t>
            </a:r>
          </a:p>
          <a:p>
            <a:r>
              <a:rPr lang="en-US" dirty="0"/>
              <a:t>Bar Graph – Shows comparison between different values along x-axis and y-axis</a:t>
            </a:r>
          </a:p>
          <a:p>
            <a:r>
              <a:rPr lang="en-US" dirty="0"/>
              <a:t>Line Graph – Display a change over time </a:t>
            </a:r>
          </a:p>
          <a:p>
            <a:r>
              <a:rPr lang="en-US" dirty="0"/>
              <a:t>Heatmap chart – Depict magnitude or certain value through colors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F8AC4-0089-42FF-84A0-DBE551EF2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AFEB68-9FAC-4D6E-A056-0CABB6354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63592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25920-6673-4173-9FDA-2FDC4A777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References &amp; Attributions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156C3-3B61-4F6E-99EE-A35C1D740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1690689"/>
            <a:ext cx="10823122" cy="448627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0995" indent="-340995">
              <a:buNone/>
            </a:pPr>
            <a:r>
              <a:rPr lang="en-US" dirty="0">
                <a:cs typeface="Calibri"/>
              </a:rPr>
              <a:t>Cramer, </a:t>
            </a:r>
            <a:r>
              <a:rPr lang="en-US">
                <a:cs typeface="Calibri"/>
              </a:rPr>
              <a:t>E., Quibell</a:t>
            </a:r>
            <a:r>
              <a:rPr lang="en-US" dirty="0">
                <a:cs typeface="Calibri"/>
              </a:rPr>
              <a:t>, </a:t>
            </a:r>
            <a:r>
              <a:rPr lang="en-US">
                <a:cs typeface="Calibri"/>
              </a:rPr>
              <a:t>A., &amp; Booth, J. </a:t>
            </a:r>
            <a:r>
              <a:rPr lang="en-US" dirty="0">
                <a:cs typeface="Calibri"/>
              </a:rPr>
              <a:t>(2022, February 28). </a:t>
            </a:r>
            <a:r>
              <a:rPr lang="en-US" i="1" dirty="0">
                <a:cs typeface="Calibri"/>
              </a:rPr>
              <a:t>Communication Essentials for College</a:t>
            </a:r>
            <a:r>
              <a:rPr lang="en-US" dirty="0">
                <a:cs typeface="Calibri"/>
              </a:rPr>
              <a:t>. </a:t>
            </a:r>
            <a:r>
              <a:rPr lang="en-US" dirty="0" err="1">
                <a:cs typeface="Calibri"/>
              </a:rPr>
              <a:t>eCampus</a:t>
            </a:r>
            <a:r>
              <a:rPr lang="en-US" dirty="0">
                <a:cs typeface="Calibri"/>
              </a:rPr>
              <a:t> Ontario Open Library. </a:t>
            </a:r>
            <a:r>
              <a:rPr lang="en-US" dirty="0">
                <a:cs typeface="Calibri"/>
                <a:hlinkClick r:id="rId3"/>
              </a:rPr>
              <a:t>https://ecampusontario.pr essbooks.pub/</a:t>
            </a:r>
            <a:r>
              <a:rPr lang="en-US" dirty="0" err="1">
                <a:cs typeface="Calibri"/>
                <a:hlinkClick r:id="rId3"/>
              </a:rPr>
              <a:t>gccomm</a:t>
            </a:r>
            <a:r>
              <a:rPr lang="en-US" dirty="0">
                <a:cs typeface="Calibri"/>
                <a:hlinkClick r:id="rId3"/>
              </a:rPr>
              <a:t>/ </a:t>
            </a:r>
            <a:endParaRPr lang="en-US" dirty="0">
              <a:cs typeface="Calibri"/>
            </a:endParaRPr>
          </a:p>
          <a:p>
            <a:pPr marL="340995" indent="-340995">
              <a:buNone/>
            </a:pPr>
            <a:r>
              <a:rPr lang="en-US" dirty="0"/>
              <a:t>Lucinda Atwood. (2021, January 20). </a:t>
            </a:r>
            <a:r>
              <a:rPr lang="en-US" i="1" dirty="0"/>
              <a:t>Clear Communication for Presenters</a:t>
            </a:r>
            <a:r>
              <a:rPr lang="en-US" dirty="0"/>
              <a:t> [Video]. YouTube. </a:t>
            </a:r>
            <a:r>
              <a:rPr lang="en-US" u="sng" dirty="0">
                <a:hlinkClick r:id="rId4"/>
              </a:rPr>
              <a:t>https://www.youtube.com/watch?v=OuGdj58bbmc</a:t>
            </a:r>
            <a:r>
              <a:rPr lang="en-US" dirty="0"/>
              <a:t> . Licensed under standard YouTube License. </a:t>
            </a:r>
          </a:p>
          <a:p>
            <a:pPr marL="340995" indent="-340995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F8AC4-0089-42FF-84A0-DBE551EF2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5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AFEB68-9FAC-4D6E-A056-0CABB6354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519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Time Before Reading &amp; 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Long ago information was passed on verbally in the form of stories</a:t>
            </a:r>
          </a:p>
          <a:p>
            <a:r>
              <a:rPr lang="en-US" dirty="0"/>
              <a:t>A good presenter tells stories to create impact</a:t>
            </a:r>
          </a:p>
          <a:p>
            <a:r>
              <a:rPr lang="en-US" dirty="0"/>
              <a:t>An example of this is Canada’s Indigenous peoples, including Vancouver’s </a:t>
            </a:r>
            <a:r>
              <a:rPr lang="en-US" dirty="0" err="1"/>
              <a:t>Musqueam</a:t>
            </a:r>
            <a:r>
              <a:rPr lang="en-US" dirty="0"/>
              <a:t>, Squamish, and </a:t>
            </a:r>
            <a:r>
              <a:rPr lang="en-US" dirty="0" err="1"/>
              <a:t>Tsleil-Waututh</a:t>
            </a:r>
            <a:r>
              <a:rPr lang="en-US" dirty="0"/>
              <a:t> communities who used stories to pass down their wisdom.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0CBEE9-6401-4CF5-A42F-04E6826F3F8E}"/>
              </a:ext>
            </a:extLst>
          </p:cNvPr>
          <p:cNvSpPr txBox="1"/>
          <p:nvPr/>
        </p:nvSpPr>
        <p:spPr>
          <a:xfrm>
            <a:off x="9288966" y="5856441"/>
            <a:ext cx="2520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9393A"/>
                </a:solidFill>
              </a:rPr>
              <a:t>(Booth et al., 2022)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682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Rise of Written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 mid of 1400’s the printing press was introduced in Europe so books could be mass produced</a:t>
            </a:r>
          </a:p>
          <a:p>
            <a:r>
              <a:rPr lang="en-US" dirty="0"/>
              <a:t>Power of reading and written communication was budding instead of just story telling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5CD91E-8BFB-4018-B2DB-D5C383C76DB7}"/>
              </a:ext>
            </a:extLst>
          </p:cNvPr>
          <p:cNvSpPr txBox="1"/>
          <p:nvPr/>
        </p:nvSpPr>
        <p:spPr>
          <a:xfrm>
            <a:off x="9288966" y="5856441"/>
            <a:ext cx="2520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9393A"/>
                </a:solidFill>
              </a:rPr>
              <a:t>(Booth et al., 2022)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977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Radio, Television, and the Return to Presentations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Invention of radio and television shifted the focus of how information is being consumed</a:t>
            </a:r>
          </a:p>
          <a:p>
            <a:r>
              <a:rPr lang="en-US" dirty="0"/>
              <a:t>Instead of reading books and newspapers, people were able to watch and listen to presentations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800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Today, and New Media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Very short attention span</a:t>
            </a:r>
          </a:p>
          <a:p>
            <a:r>
              <a:rPr lang="en-US" dirty="0"/>
              <a:t>Various mediums to consume and present information like YouTube, </a:t>
            </a:r>
            <a:r>
              <a:rPr lang="en-US" dirty="0" err="1"/>
              <a:t>TikTok</a:t>
            </a:r>
            <a:r>
              <a:rPr lang="en-US" dirty="0"/>
              <a:t>, Snapchat, Instagram, Facebook videos</a:t>
            </a:r>
          </a:p>
          <a:p>
            <a:r>
              <a:rPr lang="en-US" dirty="0"/>
              <a:t>These platforms allows the presenter to reach millions of people and influence them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833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1BADAA"/>
      </a:dk1>
      <a:lt1>
        <a:srgbClr val="FFFFFF"/>
      </a:lt1>
      <a:dk2>
        <a:srgbClr val="39393A"/>
      </a:dk2>
      <a:lt2>
        <a:srgbClr val="FFFFFF"/>
      </a:lt2>
      <a:accent1>
        <a:srgbClr val="D64933"/>
      </a:accent1>
      <a:accent2>
        <a:srgbClr val="14438F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7ea68b1-4d50-472f-9c24-c5e3d9af93fd" xsi:nil="true"/>
    <lcf76f155ced4ddcb4097134ff3c332f xmlns="2c46aebe-e55f-417f-84c0-33e2637dc132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9A05E4BDC9A747A979C8FFFF84C17F" ma:contentTypeVersion="15" ma:contentTypeDescription="Create a new document." ma:contentTypeScope="" ma:versionID="ac00aa41f2863b35d6ff25bd8b298fae">
  <xsd:schema xmlns:xsd="http://www.w3.org/2001/XMLSchema" xmlns:xs="http://www.w3.org/2001/XMLSchema" xmlns:p="http://schemas.microsoft.com/office/2006/metadata/properties" xmlns:ns2="2c46aebe-e55f-417f-84c0-33e2637dc132" xmlns:ns3="57ea68b1-4d50-472f-9c24-c5e3d9af93fd" targetNamespace="http://schemas.microsoft.com/office/2006/metadata/properties" ma:root="true" ma:fieldsID="17162eedc2d414b7ea6077bf881f4fe5" ns2:_="" ns3:_="">
    <xsd:import namespace="2c46aebe-e55f-417f-84c0-33e2637dc132"/>
    <xsd:import namespace="57ea68b1-4d50-472f-9c24-c5e3d9af93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6aebe-e55f-417f-84c0-33e2637dc1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d9a59e6a-29c3-4921-9c03-4d7ff3dd46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ea68b1-4d50-472f-9c24-c5e3d9af93f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9750ea3-d6ae-4b13-a323-8ca9f69553a4}" ma:internalName="TaxCatchAll" ma:showField="CatchAllData" ma:web="57ea68b1-4d50-472f-9c24-c5e3d9af93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EBB12C-158D-4AB4-9994-E44D58237A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4CCFBF6-E5E3-49F5-9512-F7A4211FF6DA}">
  <ds:schemaRefs>
    <ds:schemaRef ds:uri="http://purl.org/dc/dcmitype/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57ea68b1-4d50-472f-9c24-c5e3d9af93fd"/>
    <ds:schemaRef ds:uri="2c46aebe-e55f-417f-84c0-33e2637dc132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D1FFF44F-22DC-4867-8010-ADCC1ABF1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6aebe-e55f-417f-84c0-33e2637dc132"/>
    <ds:schemaRef ds:uri="57ea68b1-4d50-472f-9c24-c5e3d9af93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5226</TotalTime>
  <Words>4374</Words>
  <Application>Microsoft Office PowerPoint</Application>
  <PresentationFormat>Widescreen</PresentationFormat>
  <Paragraphs>497</Paragraphs>
  <Slides>59</Slides>
  <Notes>59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4" baseType="lpstr">
      <vt:lpstr>Arial</vt:lpstr>
      <vt:lpstr>Calibri</vt:lpstr>
      <vt:lpstr>Calibri Light</vt:lpstr>
      <vt:lpstr>Wingdings</vt:lpstr>
      <vt:lpstr>Office Theme</vt:lpstr>
      <vt:lpstr>Communication Essentials  for College</vt:lpstr>
      <vt:lpstr>Chapter 9: Presentations</vt:lpstr>
      <vt:lpstr>9.1 – Why Should I Learn Public Speaking?</vt:lpstr>
      <vt:lpstr>The Benefits of Public Speaking</vt:lpstr>
      <vt:lpstr>The Benefits of Public Speaking(Continued)</vt:lpstr>
      <vt:lpstr>A Time Before Reading &amp; Writing</vt:lpstr>
      <vt:lpstr>The Rise of Written Communication</vt:lpstr>
      <vt:lpstr>Radio, Television, and the Return to Presentations</vt:lpstr>
      <vt:lpstr>Today, and New Media</vt:lpstr>
      <vt:lpstr>Today, and New Media (Continued)</vt:lpstr>
      <vt:lpstr>9.2 – Why Am I So Nervous?</vt:lpstr>
      <vt:lpstr>Why Do We Get So Nervous?</vt:lpstr>
      <vt:lpstr>Why Do We Get So Nervous? (Continued 1)</vt:lpstr>
      <vt:lpstr>Why Do We Get So Nervous? (Continued 2)</vt:lpstr>
      <vt:lpstr>Why Do We Get So Nervous? (Continued 3)</vt:lpstr>
      <vt:lpstr>Why Do We Get So Nervous? (Continued 4)</vt:lpstr>
      <vt:lpstr>Coping strategies</vt:lpstr>
      <vt:lpstr>Coping strategies (Continued 1)</vt:lpstr>
      <vt:lpstr>Coping strategies (Continued 2)</vt:lpstr>
      <vt:lpstr>Coping strategies (Continued 3)</vt:lpstr>
      <vt:lpstr>Coping strategies (Continued 4)</vt:lpstr>
      <vt:lpstr>Shame Wave</vt:lpstr>
      <vt:lpstr>Shame Wave (Continued)</vt:lpstr>
      <vt:lpstr>9.3 - How To Be Clear</vt:lpstr>
      <vt:lpstr>What is Clear Communication and Why is it Important?</vt:lpstr>
      <vt:lpstr>Tips for Presenters</vt:lpstr>
      <vt:lpstr>9.4 - How To Structure Your Presentation</vt:lpstr>
      <vt:lpstr>Structure</vt:lpstr>
      <vt:lpstr>Structure (Continued)</vt:lpstr>
      <vt:lpstr>Beginning of Presentation</vt:lpstr>
      <vt:lpstr>Body of Presentation</vt:lpstr>
      <vt:lpstr>Ending the Presentation</vt:lpstr>
      <vt:lpstr>Outline Your Presentation</vt:lpstr>
      <vt:lpstr>9.5 - How To Deliver Your Presentation</vt:lpstr>
      <vt:lpstr>What Makes Good Presenters Engaging?</vt:lpstr>
      <vt:lpstr>What Makes Good Presenters Engaging? (Continued)</vt:lpstr>
      <vt:lpstr>Presentation Delivery: Voice </vt:lpstr>
      <vt:lpstr>Presentation Delivery: Voice  (Continued)</vt:lpstr>
      <vt:lpstr>Presentation Delivery: Body Language</vt:lpstr>
      <vt:lpstr>Presentation Delivery: Body Language (Continued)</vt:lpstr>
      <vt:lpstr>Presentation Delivery: Eyes and Face</vt:lpstr>
      <vt:lpstr>Presentation Delivery: Passion</vt:lpstr>
      <vt:lpstr>Presentation Delivery: Words</vt:lpstr>
      <vt:lpstr>Presentation Delivery: Timing</vt:lpstr>
      <vt:lpstr>9.6 - How To Make Slides &amp; Visuals</vt:lpstr>
      <vt:lpstr>Storyboard</vt:lpstr>
      <vt:lpstr>Creating Slides </vt:lpstr>
      <vt:lpstr>Organization</vt:lpstr>
      <vt:lpstr>Titles and Text</vt:lpstr>
      <vt:lpstr>Titles and Text (Continued)</vt:lpstr>
      <vt:lpstr>Visual Design</vt:lpstr>
      <vt:lpstr>Visual Design (Continued)</vt:lpstr>
      <vt:lpstr>Content</vt:lpstr>
      <vt:lpstr>Audience Experience</vt:lpstr>
      <vt:lpstr>Using Other People’s Images</vt:lpstr>
      <vt:lpstr>Where to Find Images</vt:lpstr>
      <vt:lpstr>How to Give Credit</vt:lpstr>
      <vt:lpstr>Which Graph, Chart, or Visual Should I Use?</vt:lpstr>
      <vt:lpstr>References &amp; Attributions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Communications Essentials - Chapter 1</dc:title>
  <dc:subject/>
  <dc:creator>Jen Booth;Shaima Shaima</dc:creator>
  <cp:lastModifiedBy>Jen Booth</cp:lastModifiedBy>
  <cp:revision>348</cp:revision>
  <dcterms:created xsi:type="dcterms:W3CDTF">2022-05-23T14:26:42Z</dcterms:created>
  <dcterms:modified xsi:type="dcterms:W3CDTF">2023-09-01T19:31:45Z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0x010100B89A05E4BDC9A747A979C8FFFF84C17F</vt:lpwstr>
  </property>
  <property fmtid="{D5CDD505-2E9C-101B-9397-08002B2CF9AE}" pid="3" name="MediaServiceImageTags">
    <vt:lpwstr/>
  </property>
</Properties>
</file>