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7"/>
  </p:notesMasterIdLst>
  <p:handoutMasterIdLst>
    <p:handoutMasterId r:id="rId78"/>
  </p:handoutMasterIdLst>
  <p:sldIdLst>
    <p:sldId id="272" r:id="rId5"/>
    <p:sldId id="273" r:id="rId6"/>
    <p:sldId id="256" r:id="rId7"/>
    <p:sldId id="257" r:id="rId8"/>
    <p:sldId id="258" r:id="rId9"/>
    <p:sldId id="259" r:id="rId10"/>
    <p:sldId id="278" r:id="rId11"/>
    <p:sldId id="275" r:id="rId12"/>
    <p:sldId id="260" r:id="rId13"/>
    <p:sldId id="280" r:id="rId14"/>
    <p:sldId id="279" r:id="rId15"/>
    <p:sldId id="282" r:id="rId16"/>
    <p:sldId id="281" r:id="rId17"/>
    <p:sldId id="283" r:id="rId18"/>
    <p:sldId id="284" r:id="rId19"/>
    <p:sldId id="286" r:id="rId20"/>
    <p:sldId id="287" r:id="rId21"/>
    <p:sldId id="288" r:id="rId22"/>
    <p:sldId id="289" r:id="rId23"/>
    <p:sldId id="290" r:id="rId24"/>
    <p:sldId id="293" r:id="rId25"/>
    <p:sldId id="291" r:id="rId26"/>
    <p:sldId id="292" r:id="rId27"/>
    <p:sldId id="294" r:id="rId28"/>
    <p:sldId id="344" r:id="rId29"/>
    <p:sldId id="262" r:id="rId30"/>
    <p:sldId id="264" r:id="rId31"/>
    <p:sldId id="295" r:id="rId32"/>
    <p:sldId id="296" r:id="rId33"/>
    <p:sldId id="310" r:id="rId34"/>
    <p:sldId id="309" r:id="rId35"/>
    <p:sldId id="311" r:id="rId36"/>
    <p:sldId id="301" r:id="rId37"/>
    <p:sldId id="302" r:id="rId38"/>
    <p:sldId id="313" r:id="rId39"/>
    <p:sldId id="303" r:id="rId40"/>
    <p:sldId id="306" r:id="rId41"/>
    <p:sldId id="307" r:id="rId42"/>
    <p:sldId id="308" r:id="rId43"/>
    <p:sldId id="315" r:id="rId44"/>
    <p:sldId id="324" r:id="rId45"/>
    <p:sldId id="316" r:id="rId46"/>
    <p:sldId id="345" r:id="rId47"/>
    <p:sldId id="325" r:id="rId48"/>
    <p:sldId id="326" r:id="rId49"/>
    <p:sldId id="327" r:id="rId50"/>
    <p:sldId id="328" r:id="rId51"/>
    <p:sldId id="329" r:id="rId52"/>
    <p:sldId id="330" r:id="rId53"/>
    <p:sldId id="331" r:id="rId54"/>
    <p:sldId id="332" r:id="rId55"/>
    <p:sldId id="346" r:id="rId56"/>
    <p:sldId id="333" r:id="rId57"/>
    <p:sldId id="347" r:id="rId58"/>
    <p:sldId id="334" r:id="rId59"/>
    <p:sldId id="317" r:id="rId60"/>
    <p:sldId id="318" r:id="rId61"/>
    <p:sldId id="319" r:id="rId62"/>
    <p:sldId id="320" r:id="rId63"/>
    <p:sldId id="348" r:id="rId64"/>
    <p:sldId id="335" r:id="rId65"/>
    <p:sldId id="336" r:id="rId66"/>
    <p:sldId id="337" r:id="rId67"/>
    <p:sldId id="338" r:id="rId68"/>
    <p:sldId id="339" r:id="rId69"/>
    <p:sldId id="340" r:id="rId70"/>
    <p:sldId id="341" r:id="rId71"/>
    <p:sldId id="342" r:id="rId72"/>
    <p:sldId id="321" r:id="rId73"/>
    <p:sldId id="322" r:id="rId74"/>
    <p:sldId id="323" r:id="rId75"/>
    <p:sldId id="271"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A"/>
    <a:srgbClr val="D64933"/>
    <a:srgbClr val="FFFFFF"/>
    <a:srgbClr val="1BAD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70B06E-1D25-DBBF-88E3-449F20B3A799}" v="5" dt="2022-08-22T14:18:47.099"/>
    <p1510:client id="{5ED490D5-C983-2370-F966-E1021F6D0884}" v="21" dt="2022-12-09T19:50:57.993"/>
    <p1510:client id="{6D6CE5E3-893A-7984-2E9D-9199DBB9CC50}" v="20" dt="2023-01-02T18:36:17.529"/>
    <p1510:client id="{9F7386D3-0408-7218-4511-1D8299C9DE96}" v="74" dt="2023-03-14T15:26:48.015"/>
    <p1510:client id="{B7098567-4E9D-E216-8163-AEB78B05DAF3}" v="29" dt="2022-08-22T13:56:45.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43" autoAdjust="0"/>
  </p:normalViewPr>
  <p:slideViewPr>
    <p:cSldViewPr snapToGrid="0">
      <p:cViewPr varScale="1">
        <p:scale>
          <a:sx n="83" d="100"/>
          <a:sy n="83" d="100"/>
        </p:scale>
        <p:origin x="658" y="67"/>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microsoft.com/office/2015/10/relationships/revisionInfo" Target="revisionInfo.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ones" userId="S::jessica.jones@georgiancollege.ca::d7fd67f7-a65d-448e-99ae-2d17d582b34b" providerId="AD" clId="Web-{5ED490D5-C983-2370-F966-E1021F6D0884}"/>
    <pc:docChg chg="modSld">
      <pc:chgData name="Jessica Jones" userId="S::jessica.jones@georgiancollege.ca::d7fd67f7-a65d-448e-99ae-2d17d582b34b" providerId="AD" clId="Web-{5ED490D5-C983-2370-F966-E1021F6D0884}" dt="2022-12-09T19:50:57.993" v="12"/>
      <pc:docMkLst>
        <pc:docMk/>
      </pc:docMkLst>
      <pc:sldChg chg="modSp">
        <pc:chgData name="Jessica Jones" userId="S::jessica.jones@georgiancollege.ca::d7fd67f7-a65d-448e-99ae-2d17d582b34b" providerId="AD" clId="Web-{5ED490D5-C983-2370-F966-E1021F6D0884}" dt="2022-12-09T19:50:50.274" v="10" actId="1076"/>
        <pc:sldMkLst>
          <pc:docMk/>
          <pc:sldMk cId="72567930" sldId="264"/>
        </pc:sldMkLst>
        <pc:spChg chg="mod">
          <ac:chgData name="Jessica Jones" userId="S::jessica.jones@georgiancollege.ca::d7fd67f7-a65d-448e-99ae-2d17d582b34b" providerId="AD" clId="Web-{5ED490D5-C983-2370-F966-E1021F6D0884}" dt="2022-12-09T19:50:50.274" v="10" actId="1076"/>
          <ac:spMkLst>
            <pc:docMk/>
            <pc:sldMk cId="72567930" sldId="264"/>
            <ac:spMk id="3" creationId="{AC63F607-6173-4D6A-AA2B-464F40992D64}"/>
          </ac:spMkLst>
        </pc:spChg>
      </pc:sldChg>
      <pc:sldChg chg="addSp delSp">
        <pc:chgData name="Jessica Jones" userId="S::jessica.jones@georgiancollege.ca::d7fd67f7-a65d-448e-99ae-2d17d582b34b" providerId="AD" clId="Web-{5ED490D5-C983-2370-F966-E1021F6D0884}" dt="2022-12-09T19:50:57.993" v="12"/>
        <pc:sldMkLst>
          <pc:docMk/>
          <pc:sldMk cId="3075066016" sldId="295"/>
        </pc:sldMkLst>
        <pc:spChg chg="del">
          <ac:chgData name="Jessica Jones" userId="S::jessica.jones@georgiancollege.ca::d7fd67f7-a65d-448e-99ae-2d17d582b34b" providerId="AD" clId="Web-{5ED490D5-C983-2370-F966-E1021F6D0884}" dt="2022-12-09T19:50:57.649" v="11"/>
          <ac:spMkLst>
            <pc:docMk/>
            <pc:sldMk cId="3075066016" sldId="295"/>
            <ac:spMk id="6" creationId="{0345342D-D8D2-4AE4-8591-E2CA38D47E8E}"/>
          </ac:spMkLst>
        </pc:spChg>
        <pc:spChg chg="add">
          <ac:chgData name="Jessica Jones" userId="S::jessica.jones@georgiancollege.ca::d7fd67f7-a65d-448e-99ae-2d17d582b34b" providerId="AD" clId="Web-{5ED490D5-C983-2370-F966-E1021F6D0884}" dt="2022-12-09T19:50:57.993" v="12"/>
          <ac:spMkLst>
            <pc:docMk/>
            <pc:sldMk cId="3075066016" sldId="295"/>
            <ac:spMk id="8" creationId="{A9A22249-1CCA-287F-B424-82D4EFC3B92D}"/>
          </ac:spMkLst>
        </pc:spChg>
      </pc:sldChg>
    </pc:docChg>
  </pc:docChgLst>
  <pc:docChgLst>
    <pc:chgData name="Jessica Jones" userId="S::jessica.jones@georgiancollege.ca::d7fd67f7-a65d-448e-99ae-2d17d582b34b" providerId="AD" clId="Web-{9F7386D3-0408-7218-4511-1D8299C9DE96}"/>
    <pc:docChg chg="modSld">
      <pc:chgData name="Jessica Jones" userId="S::jessica.jones@georgiancollege.ca::d7fd67f7-a65d-448e-99ae-2d17d582b34b" providerId="AD" clId="Web-{9F7386D3-0408-7218-4511-1D8299C9DE96}" dt="2023-03-14T15:26:48.015" v="73"/>
      <pc:docMkLst>
        <pc:docMk/>
      </pc:docMkLst>
      <pc:sldChg chg="modSp">
        <pc:chgData name="Jessica Jones" userId="S::jessica.jones@georgiancollege.ca::d7fd67f7-a65d-448e-99ae-2d17d582b34b" providerId="AD" clId="Web-{9F7386D3-0408-7218-4511-1D8299C9DE96}" dt="2023-03-14T15:23:47.447" v="2"/>
        <pc:sldMkLst>
          <pc:docMk/>
          <pc:sldMk cId="1573012161" sldId="256"/>
        </pc:sldMkLst>
        <pc:spChg chg="ord">
          <ac:chgData name="Jessica Jones" userId="S::jessica.jones@georgiancollege.ca::d7fd67f7-a65d-448e-99ae-2d17d582b34b" providerId="AD" clId="Web-{9F7386D3-0408-7218-4511-1D8299C9DE96}" dt="2023-03-14T15:23:47.447" v="2"/>
          <ac:spMkLst>
            <pc:docMk/>
            <pc:sldMk cId="1573012161" sldId="256"/>
            <ac:spMk id="7" creationId="{9DDDDC91-50CF-419E-BE98-E4403F2A8593}"/>
          </ac:spMkLst>
        </pc:spChg>
      </pc:sldChg>
      <pc:sldChg chg="modSp">
        <pc:chgData name="Jessica Jones" userId="S::jessica.jones@georgiancollege.ca::d7fd67f7-a65d-448e-99ae-2d17d582b34b" providerId="AD" clId="Web-{9F7386D3-0408-7218-4511-1D8299C9DE96}" dt="2023-03-14T15:23:49.869" v="3"/>
        <pc:sldMkLst>
          <pc:docMk/>
          <pc:sldMk cId="3756779637" sldId="257"/>
        </pc:sldMkLst>
        <pc:spChg chg="ord">
          <ac:chgData name="Jessica Jones" userId="S::jessica.jones@georgiancollege.ca::d7fd67f7-a65d-448e-99ae-2d17d582b34b" providerId="AD" clId="Web-{9F7386D3-0408-7218-4511-1D8299C9DE96}" dt="2023-03-14T15:23:49.869" v="3"/>
          <ac:spMkLst>
            <pc:docMk/>
            <pc:sldMk cId="3756779637" sldId="257"/>
            <ac:spMk id="5" creationId="{820A99D6-039C-4B00-94F1-B2DF16DB5AED}"/>
          </ac:spMkLst>
        </pc:spChg>
      </pc:sldChg>
      <pc:sldChg chg="modSp">
        <pc:chgData name="Jessica Jones" userId="S::jessica.jones@georgiancollege.ca::d7fd67f7-a65d-448e-99ae-2d17d582b34b" providerId="AD" clId="Web-{9F7386D3-0408-7218-4511-1D8299C9DE96}" dt="2023-03-14T15:23:51.853" v="4"/>
        <pc:sldMkLst>
          <pc:docMk/>
          <pc:sldMk cId="876694236" sldId="258"/>
        </pc:sldMkLst>
        <pc:spChg chg="ord">
          <ac:chgData name="Jessica Jones" userId="S::jessica.jones@georgiancollege.ca::d7fd67f7-a65d-448e-99ae-2d17d582b34b" providerId="AD" clId="Web-{9F7386D3-0408-7218-4511-1D8299C9DE96}" dt="2023-03-14T15:23:51.853" v="4"/>
          <ac:spMkLst>
            <pc:docMk/>
            <pc:sldMk cId="876694236" sldId="258"/>
            <ac:spMk id="5" creationId="{86098CC0-D023-4BF9-949D-23DCE3DD2514}"/>
          </ac:spMkLst>
        </pc:spChg>
      </pc:sldChg>
      <pc:sldChg chg="modSp">
        <pc:chgData name="Jessica Jones" userId="S::jessica.jones@georgiancollege.ca::d7fd67f7-a65d-448e-99ae-2d17d582b34b" providerId="AD" clId="Web-{9F7386D3-0408-7218-4511-1D8299C9DE96}" dt="2023-03-14T15:23:53.759" v="5"/>
        <pc:sldMkLst>
          <pc:docMk/>
          <pc:sldMk cId="3016124342" sldId="259"/>
        </pc:sldMkLst>
        <pc:spChg chg="ord">
          <ac:chgData name="Jessica Jones" userId="S::jessica.jones@georgiancollege.ca::d7fd67f7-a65d-448e-99ae-2d17d582b34b" providerId="AD" clId="Web-{9F7386D3-0408-7218-4511-1D8299C9DE96}" dt="2023-03-14T15:23:53.759" v="5"/>
          <ac:spMkLst>
            <pc:docMk/>
            <pc:sldMk cId="3016124342" sldId="259"/>
            <ac:spMk id="5" creationId="{982F208F-93EB-4E1A-8359-E44D35EDB5FE}"/>
          </ac:spMkLst>
        </pc:spChg>
      </pc:sldChg>
      <pc:sldChg chg="modSp">
        <pc:chgData name="Jessica Jones" userId="S::jessica.jones@georgiancollege.ca::d7fd67f7-a65d-448e-99ae-2d17d582b34b" providerId="AD" clId="Web-{9F7386D3-0408-7218-4511-1D8299C9DE96}" dt="2023-03-14T15:24:01.041" v="8"/>
        <pc:sldMkLst>
          <pc:docMk/>
          <pc:sldMk cId="165862021" sldId="260"/>
        </pc:sldMkLst>
        <pc:spChg chg="ord">
          <ac:chgData name="Jessica Jones" userId="S::jessica.jones@georgiancollege.ca::d7fd67f7-a65d-448e-99ae-2d17d582b34b" providerId="AD" clId="Web-{9F7386D3-0408-7218-4511-1D8299C9DE96}" dt="2023-03-14T15:24:01.041" v="8"/>
          <ac:spMkLst>
            <pc:docMk/>
            <pc:sldMk cId="165862021" sldId="260"/>
            <ac:spMk id="5" creationId="{25C42A10-9125-410A-BC6E-1FC8D9A51D8C}"/>
          </ac:spMkLst>
        </pc:spChg>
      </pc:sldChg>
      <pc:sldChg chg="modSp">
        <pc:chgData name="Jessica Jones" userId="S::jessica.jones@georgiancollege.ca::d7fd67f7-a65d-448e-99ae-2d17d582b34b" providerId="AD" clId="Web-{9F7386D3-0408-7218-4511-1D8299C9DE96}" dt="2023-03-14T15:24:49.339" v="27"/>
        <pc:sldMkLst>
          <pc:docMk/>
          <pc:sldMk cId="467500428" sldId="262"/>
        </pc:sldMkLst>
        <pc:spChg chg="ord">
          <ac:chgData name="Jessica Jones" userId="S::jessica.jones@georgiancollege.ca::d7fd67f7-a65d-448e-99ae-2d17d582b34b" providerId="AD" clId="Web-{9F7386D3-0408-7218-4511-1D8299C9DE96}" dt="2023-03-14T15:24:49.339" v="27"/>
          <ac:spMkLst>
            <pc:docMk/>
            <pc:sldMk cId="467500428" sldId="262"/>
            <ac:spMk id="6" creationId="{D852C052-A6A8-41B9-B455-157FDDA21BE1}"/>
          </ac:spMkLst>
        </pc:spChg>
      </pc:sldChg>
      <pc:sldChg chg="modSp">
        <pc:chgData name="Jessica Jones" userId="S::jessica.jones@georgiancollege.ca::d7fd67f7-a65d-448e-99ae-2d17d582b34b" providerId="AD" clId="Web-{9F7386D3-0408-7218-4511-1D8299C9DE96}" dt="2023-03-14T15:24:51.761" v="28"/>
        <pc:sldMkLst>
          <pc:docMk/>
          <pc:sldMk cId="72567930" sldId="264"/>
        </pc:sldMkLst>
        <pc:spChg chg="ord">
          <ac:chgData name="Jessica Jones" userId="S::jessica.jones@georgiancollege.ca::d7fd67f7-a65d-448e-99ae-2d17d582b34b" providerId="AD" clId="Web-{9F7386D3-0408-7218-4511-1D8299C9DE96}" dt="2023-03-14T15:24:51.761" v="28"/>
          <ac:spMkLst>
            <pc:docMk/>
            <pc:sldMk cId="72567930" sldId="264"/>
            <ac:spMk id="5" creationId="{7BBC26BB-A9EF-4C2E-9902-995AD518F575}"/>
          </ac:spMkLst>
        </pc:spChg>
      </pc:sldChg>
      <pc:sldChg chg="modSp">
        <pc:chgData name="Jessica Jones" userId="S::jessica.jones@georgiancollege.ca::d7fd67f7-a65d-448e-99ae-2d17d582b34b" providerId="AD" clId="Web-{9F7386D3-0408-7218-4511-1D8299C9DE96}" dt="2023-03-14T15:26:48.015" v="73"/>
        <pc:sldMkLst>
          <pc:docMk/>
          <pc:sldMk cId="2317797066" sldId="271"/>
        </pc:sldMkLst>
        <pc:spChg chg="ord">
          <ac:chgData name="Jessica Jones" userId="S::jessica.jones@georgiancollege.ca::d7fd67f7-a65d-448e-99ae-2d17d582b34b" providerId="AD" clId="Web-{9F7386D3-0408-7218-4511-1D8299C9DE96}" dt="2023-03-14T15:26:48.015" v="73"/>
          <ac:spMkLst>
            <pc:docMk/>
            <pc:sldMk cId="2317797066" sldId="271"/>
            <ac:spMk id="5" creationId="{44AFEB68-9FAC-4D6E-A056-0CABB63544AF}"/>
          </ac:spMkLst>
        </pc:spChg>
      </pc:sldChg>
      <pc:sldChg chg="modSp">
        <pc:chgData name="Jessica Jones" userId="S::jessica.jones@georgiancollege.ca::d7fd67f7-a65d-448e-99ae-2d17d582b34b" providerId="AD" clId="Web-{9F7386D3-0408-7218-4511-1D8299C9DE96}" dt="2023-03-14T15:23:43.306" v="0"/>
        <pc:sldMkLst>
          <pc:docMk/>
          <pc:sldMk cId="3897705396" sldId="272"/>
        </pc:sldMkLst>
        <pc:spChg chg="ord">
          <ac:chgData name="Jessica Jones" userId="S::jessica.jones@georgiancollege.ca::d7fd67f7-a65d-448e-99ae-2d17d582b34b" providerId="AD" clId="Web-{9F7386D3-0408-7218-4511-1D8299C9DE96}" dt="2023-03-14T15:23:43.306" v="0"/>
          <ac:spMkLst>
            <pc:docMk/>
            <pc:sldMk cId="3897705396" sldId="272"/>
            <ac:spMk id="6" creationId="{8335F5E4-9E60-4D7F-A8A0-AE2F43D2808E}"/>
          </ac:spMkLst>
        </pc:spChg>
      </pc:sldChg>
      <pc:sldChg chg="modSp">
        <pc:chgData name="Jessica Jones" userId="S::jessica.jones@georgiancollege.ca::d7fd67f7-a65d-448e-99ae-2d17d582b34b" providerId="AD" clId="Web-{9F7386D3-0408-7218-4511-1D8299C9DE96}" dt="2023-03-14T15:23:46.603" v="1"/>
        <pc:sldMkLst>
          <pc:docMk/>
          <pc:sldMk cId="4015404543" sldId="273"/>
        </pc:sldMkLst>
        <pc:spChg chg="ord">
          <ac:chgData name="Jessica Jones" userId="S::jessica.jones@georgiancollege.ca::d7fd67f7-a65d-448e-99ae-2d17d582b34b" providerId="AD" clId="Web-{9F7386D3-0408-7218-4511-1D8299C9DE96}" dt="2023-03-14T15:23:46.603" v="1"/>
          <ac:spMkLst>
            <pc:docMk/>
            <pc:sldMk cId="4015404543" sldId="273"/>
            <ac:spMk id="8" creationId="{C5124945-5A9C-40C2-BC62-441E6A58F100}"/>
          </ac:spMkLst>
        </pc:spChg>
      </pc:sldChg>
      <pc:sldChg chg="modSp">
        <pc:chgData name="Jessica Jones" userId="S::jessica.jones@georgiancollege.ca::d7fd67f7-a65d-448e-99ae-2d17d582b34b" providerId="AD" clId="Web-{9F7386D3-0408-7218-4511-1D8299C9DE96}" dt="2023-03-14T15:23:58.822" v="7"/>
        <pc:sldMkLst>
          <pc:docMk/>
          <pc:sldMk cId="1428349823" sldId="275"/>
        </pc:sldMkLst>
        <pc:spChg chg="ord">
          <ac:chgData name="Jessica Jones" userId="S::jessica.jones@georgiancollege.ca::d7fd67f7-a65d-448e-99ae-2d17d582b34b" providerId="AD" clId="Web-{9F7386D3-0408-7218-4511-1D8299C9DE96}" dt="2023-03-14T15:23:58.822" v="7"/>
          <ac:spMkLst>
            <pc:docMk/>
            <pc:sldMk cId="1428349823" sldId="275"/>
            <ac:spMk id="5" creationId="{982F208F-93EB-4E1A-8359-E44D35EDB5FE}"/>
          </ac:spMkLst>
        </pc:spChg>
      </pc:sldChg>
      <pc:sldChg chg="modSp">
        <pc:chgData name="Jessica Jones" userId="S::jessica.jones@georgiancollege.ca::d7fd67f7-a65d-448e-99ae-2d17d582b34b" providerId="AD" clId="Web-{9F7386D3-0408-7218-4511-1D8299C9DE96}" dt="2023-03-14T15:23:57.010" v="6"/>
        <pc:sldMkLst>
          <pc:docMk/>
          <pc:sldMk cId="3525107266" sldId="278"/>
        </pc:sldMkLst>
        <pc:spChg chg="ord">
          <ac:chgData name="Jessica Jones" userId="S::jessica.jones@georgiancollege.ca::d7fd67f7-a65d-448e-99ae-2d17d582b34b" providerId="AD" clId="Web-{9F7386D3-0408-7218-4511-1D8299C9DE96}" dt="2023-03-14T15:23:57.010" v="6"/>
          <ac:spMkLst>
            <pc:docMk/>
            <pc:sldMk cId="3525107266" sldId="278"/>
            <ac:spMk id="5" creationId="{982F208F-93EB-4E1A-8359-E44D35EDB5FE}"/>
          </ac:spMkLst>
        </pc:spChg>
      </pc:sldChg>
      <pc:sldChg chg="modSp">
        <pc:chgData name="Jessica Jones" userId="S::jessica.jones@georgiancollege.ca::d7fd67f7-a65d-448e-99ae-2d17d582b34b" providerId="AD" clId="Web-{9F7386D3-0408-7218-4511-1D8299C9DE96}" dt="2023-03-14T15:24:06.869" v="10"/>
        <pc:sldMkLst>
          <pc:docMk/>
          <pc:sldMk cId="1880739836" sldId="279"/>
        </pc:sldMkLst>
        <pc:spChg chg="ord">
          <ac:chgData name="Jessica Jones" userId="S::jessica.jones@georgiancollege.ca::d7fd67f7-a65d-448e-99ae-2d17d582b34b" providerId="AD" clId="Web-{9F7386D3-0408-7218-4511-1D8299C9DE96}" dt="2023-03-14T15:24:06.869" v="10"/>
          <ac:spMkLst>
            <pc:docMk/>
            <pc:sldMk cId="1880739836" sldId="279"/>
            <ac:spMk id="5" creationId="{25C42A10-9125-410A-BC6E-1FC8D9A51D8C}"/>
          </ac:spMkLst>
        </pc:spChg>
      </pc:sldChg>
      <pc:sldChg chg="modSp">
        <pc:chgData name="Jessica Jones" userId="S::jessica.jones@georgiancollege.ca::d7fd67f7-a65d-448e-99ae-2d17d582b34b" providerId="AD" clId="Web-{9F7386D3-0408-7218-4511-1D8299C9DE96}" dt="2023-03-14T15:24:03.322" v="9"/>
        <pc:sldMkLst>
          <pc:docMk/>
          <pc:sldMk cId="2694421301" sldId="280"/>
        </pc:sldMkLst>
        <pc:spChg chg="ord">
          <ac:chgData name="Jessica Jones" userId="S::jessica.jones@georgiancollege.ca::d7fd67f7-a65d-448e-99ae-2d17d582b34b" providerId="AD" clId="Web-{9F7386D3-0408-7218-4511-1D8299C9DE96}" dt="2023-03-14T15:24:03.322" v="9"/>
          <ac:spMkLst>
            <pc:docMk/>
            <pc:sldMk cId="2694421301" sldId="280"/>
            <ac:spMk id="5" creationId="{25C42A10-9125-410A-BC6E-1FC8D9A51D8C}"/>
          </ac:spMkLst>
        </pc:spChg>
      </pc:sldChg>
      <pc:sldChg chg="modSp">
        <pc:chgData name="Jessica Jones" userId="S::jessica.jones@georgiancollege.ca::d7fd67f7-a65d-448e-99ae-2d17d582b34b" providerId="AD" clId="Web-{9F7386D3-0408-7218-4511-1D8299C9DE96}" dt="2023-03-14T15:24:11.229" v="12"/>
        <pc:sldMkLst>
          <pc:docMk/>
          <pc:sldMk cId="1148784181" sldId="281"/>
        </pc:sldMkLst>
        <pc:spChg chg="ord">
          <ac:chgData name="Jessica Jones" userId="S::jessica.jones@georgiancollege.ca::d7fd67f7-a65d-448e-99ae-2d17d582b34b" providerId="AD" clId="Web-{9F7386D3-0408-7218-4511-1D8299C9DE96}" dt="2023-03-14T15:24:11.229" v="12"/>
          <ac:spMkLst>
            <pc:docMk/>
            <pc:sldMk cId="1148784181" sldId="281"/>
            <ac:spMk id="5" creationId="{25C42A10-9125-410A-BC6E-1FC8D9A51D8C}"/>
          </ac:spMkLst>
        </pc:spChg>
      </pc:sldChg>
      <pc:sldChg chg="modSp">
        <pc:chgData name="Jessica Jones" userId="S::jessica.jones@georgiancollege.ca::d7fd67f7-a65d-448e-99ae-2d17d582b34b" providerId="AD" clId="Web-{9F7386D3-0408-7218-4511-1D8299C9DE96}" dt="2023-03-14T15:24:08.822" v="11"/>
        <pc:sldMkLst>
          <pc:docMk/>
          <pc:sldMk cId="1974679612" sldId="282"/>
        </pc:sldMkLst>
        <pc:spChg chg="ord">
          <ac:chgData name="Jessica Jones" userId="S::jessica.jones@georgiancollege.ca::d7fd67f7-a65d-448e-99ae-2d17d582b34b" providerId="AD" clId="Web-{9F7386D3-0408-7218-4511-1D8299C9DE96}" dt="2023-03-14T15:24:08.822" v="11"/>
          <ac:spMkLst>
            <pc:docMk/>
            <pc:sldMk cId="1974679612" sldId="282"/>
            <ac:spMk id="5" creationId="{25C42A10-9125-410A-BC6E-1FC8D9A51D8C}"/>
          </ac:spMkLst>
        </pc:spChg>
      </pc:sldChg>
      <pc:sldChg chg="modSp">
        <pc:chgData name="Jessica Jones" userId="S::jessica.jones@georgiancollege.ca::d7fd67f7-a65d-448e-99ae-2d17d582b34b" providerId="AD" clId="Web-{9F7386D3-0408-7218-4511-1D8299C9DE96}" dt="2023-03-14T15:24:13.213" v="13"/>
        <pc:sldMkLst>
          <pc:docMk/>
          <pc:sldMk cId="2770500644" sldId="283"/>
        </pc:sldMkLst>
        <pc:spChg chg="ord">
          <ac:chgData name="Jessica Jones" userId="S::jessica.jones@georgiancollege.ca::d7fd67f7-a65d-448e-99ae-2d17d582b34b" providerId="AD" clId="Web-{9F7386D3-0408-7218-4511-1D8299C9DE96}" dt="2023-03-14T15:24:13.213" v="13"/>
          <ac:spMkLst>
            <pc:docMk/>
            <pc:sldMk cId="2770500644" sldId="283"/>
            <ac:spMk id="5" creationId="{25C42A10-9125-410A-BC6E-1FC8D9A51D8C}"/>
          </ac:spMkLst>
        </pc:spChg>
      </pc:sldChg>
      <pc:sldChg chg="modSp">
        <pc:chgData name="Jessica Jones" userId="S::jessica.jones@georgiancollege.ca::d7fd67f7-a65d-448e-99ae-2d17d582b34b" providerId="AD" clId="Web-{9F7386D3-0408-7218-4511-1D8299C9DE96}" dt="2023-03-14T15:24:15.245" v="14"/>
        <pc:sldMkLst>
          <pc:docMk/>
          <pc:sldMk cId="2031771402" sldId="284"/>
        </pc:sldMkLst>
        <pc:spChg chg="ord">
          <ac:chgData name="Jessica Jones" userId="S::jessica.jones@georgiancollege.ca::d7fd67f7-a65d-448e-99ae-2d17d582b34b" providerId="AD" clId="Web-{9F7386D3-0408-7218-4511-1D8299C9DE96}" dt="2023-03-14T15:24:15.245" v="14"/>
          <ac:spMkLst>
            <pc:docMk/>
            <pc:sldMk cId="2031771402" sldId="284"/>
            <ac:spMk id="5" creationId="{25C42A10-9125-410A-BC6E-1FC8D9A51D8C}"/>
          </ac:spMkLst>
        </pc:spChg>
      </pc:sldChg>
      <pc:sldChg chg="modSp">
        <pc:chgData name="Jessica Jones" userId="S::jessica.jones@georgiancollege.ca::d7fd67f7-a65d-448e-99ae-2d17d582b34b" providerId="AD" clId="Web-{9F7386D3-0408-7218-4511-1D8299C9DE96}" dt="2023-03-14T15:24:17.338" v="15"/>
        <pc:sldMkLst>
          <pc:docMk/>
          <pc:sldMk cId="2439926305" sldId="286"/>
        </pc:sldMkLst>
        <pc:spChg chg="ord">
          <ac:chgData name="Jessica Jones" userId="S::jessica.jones@georgiancollege.ca::d7fd67f7-a65d-448e-99ae-2d17d582b34b" providerId="AD" clId="Web-{9F7386D3-0408-7218-4511-1D8299C9DE96}" dt="2023-03-14T15:24:17.338" v="15"/>
          <ac:spMkLst>
            <pc:docMk/>
            <pc:sldMk cId="2439926305" sldId="286"/>
            <ac:spMk id="5" creationId="{25C42A10-9125-410A-BC6E-1FC8D9A51D8C}"/>
          </ac:spMkLst>
        </pc:spChg>
      </pc:sldChg>
      <pc:sldChg chg="modSp">
        <pc:chgData name="Jessica Jones" userId="S::jessica.jones@georgiancollege.ca::d7fd67f7-a65d-448e-99ae-2d17d582b34b" providerId="AD" clId="Web-{9F7386D3-0408-7218-4511-1D8299C9DE96}" dt="2023-03-14T15:24:21.667" v="16"/>
        <pc:sldMkLst>
          <pc:docMk/>
          <pc:sldMk cId="2316112328" sldId="287"/>
        </pc:sldMkLst>
        <pc:spChg chg="ord">
          <ac:chgData name="Jessica Jones" userId="S::jessica.jones@georgiancollege.ca::d7fd67f7-a65d-448e-99ae-2d17d582b34b" providerId="AD" clId="Web-{9F7386D3-0408-7218-4511-1D8299C9DE96}" dt="2023-03-14T15:24:21.667" v="16"/>
          <ac:spMkLst>
            <pc:docMk/>
            <pc:sldMk cId="2316112328" sldId="287"/>
            <ac:spMk id="5" creationId="{25C42A10-9125-410A-BC6E-1FC8D9A51D8C}"/>
          </ac:spMkLst>
        </pc:spChg>
      </pc:sldChg>
      <pc:sldChg chg="modSp">
        <pc:chgData name="Jessica Jones" userId="S::jessica.jones@georgiancollege.ca::d7fd67f7-a65d-448e-99ae-2d17d582b34b" providerId="AD" clId="Web-{9F7386D3-0408-7218-4511-1D8299C9DE96}" dt="2023-03-14T15:24:23.557" v="17"/>
        <pc:sldMkLst>
          <pc:docMk/>
          <pc:sldMk cId="1449350930" sldId="288"/>
        </pc:sldMkLst>
        <pc:spChg chg="ord">
          <ac:chgData name="Jessica Jones" userId="S::jessica.jones@georgiancollege.ca::d7fd67f7-a65d-448e-99ae-2d17d582b34b" providerId="AD" clId="Web-{9F7386D3-0408-7218-4511-1D8299C9DE96}" dt="2023-03-14T15:24:23.557" v="17"/>
          <ac:spMkLst>
            <pc:docMk/>
            <pc:sldMk cId="1449350930" sldId="288"/>
            <ac:spMk id="5" creationId="{25C42A10-9125-410A-BC6E-1FC8D9A51D8C}"/>
          </ac:spMkLst>
        </pc:spChg>
      </pc:sldChg>
      <pc:sldChg chg="modSp">
        <pc:chgData name="Jessica Jones" userId="S::jessica.jones@georgiancollege.ca::d7fd67f7-a65d-448e-99ae-2d17d582b34b" providerId="AD" clId="Web-{9F7386D3-0408-7218-4511-1D8299C9DE96}" dt="2023-03-14T15:24:25.542" v="18"/>
        <pc:sldMkLst>
          <pc:docMk/>
          <pc:sldMk cId="684871101" sldId="289"/>
        </pc:sldMkLst>
        <pc:spChg chg="ord">
          <ac:chgData name="Jessica Jones" userId="S::jessica.jones@georgiancollege.ca::d7fd67f7-a65d-448e-99ae-2d17d582b34b" providerId="AD" clId="Web-{9F7386D3-0408-7218-4511-1D8299C9DE96}" dt="2023-03-14T15:24:25.542" v="18"/>
          <ac:spMkLst>
            <pc:docMk/>
            <pc:sldMk cId="684871101" sldId="289"/>
            <ac:spMk id="5" creationId="{25C42A10-9125-410A-BC6E-1FC8D9A51D8C}"/>
          </ac:spMkLst>
        </pc:spChg>
      </pc:sldChg>
      <pc:sldChg chg="modSp">
        <pc:chgData name="Jessica Jones" userId="S::jessica.jones@georgiancollege.ca::d7fd67f7-a65d-448e-99ae-2d17d582b34b" providerId="AD" clId="Web-{9F7386D3-0408-7218-4511-1D8299C9DE96}" dt="2023-03-14T15:24:27.526" v="19"/>
        <pc:sldMkLst>
          <pc:docMk/>
          <pc:sldMk cId="1956910920" sldId="290"/>
        </pc:sldMkLst>
        <pc:spChg chg="ord">
          <ac:chgData name="Jessica Jones" userId="S::jessica.jones@georgiancollege.ca::d7fd67f7-a65d-448e-99ae-2d17d582b34b" providerId="AD" clId="Web-{9F7386D3-0408-7218-4511-1D8299C9DE96}" dt="2023-03-14T15:24:27.526" v="19"/>
          <ac:spMkLst>
            <pc:docMk/>
            <pc:sldMk cId="1956910920" sldId="290"/>
            <ac:spMk id="5" creationId="{DEFD1C0D-F944-41BC-ACE3-605F09ED9899}"/>
          </ac:spMkLst>
        </pc:spChg>
      </pc:sldChg>
      <pc:sldChg chg="modSp">
        <pc:chgData name="Jessica Jones" userId="S::jessica.jones@georgiancollege.ca::d7fd67f7-a65d-448e-99ae-2d17d582b34b" providerId="AD" clId="Web-{9F7386D3-0408-7218-4511-1D8299C9DE96}" dt="2023-03-14T15:24:36.245" v="23"/>
        <pc:sldMkLst>
          <pc:docMk/>
          <pc:sldMk cId="2428426182" sldId="291"/>
        </pc:sldMkLst>
        <pc:spChg chg="ord">
          <ac:chgData name="Jessica Jones" userId="S::jessica.jones@georgiancollege.ca::d7fd67f7-a65d-448e-99ae-2d17d582b34b" providerId="AD" clId="Web-{9F7386D3-0408-7218-4511-1D8299C9DE96}" dt="2023-03-14T15:24:36.245" v="23"/>
          <ac:spMkLst>
            <pc:docMk/>
            <pc:sldMk cId="2428426182" sldId="291"/>
            <ac:spMk id="4" creationId="{828C6B8C-FD92-491E-A572-5549513F0F8E}"/>
          </ac:spMkLst>
        </pc:spChg>
        <pc:spChg chg="ord">
          <ac:chgData name="Jessica Jones" userId="S::jessica.jones@georgiancollege.ca::d7fd67f7-a65d-448e-99ae-2d17d582b34b" providerId="AD" clId="Web-{9F7386D3-0408-7218-4511-1D8299C9DE96}" dt="2023-03-14T15:24:31.917" v="22"/>
          <ac:spMkLst>
            <pc:docMk/>
            <pc:sldMk cId="2428426182" sldId="291"/>
            <ac:spMk id="5" creationId="{DEFD1C0D-F944-41BC-ACE3-605F09ED9899}"/>
          </ac:spMkLst>
        </pc:spChg>
      </pc:sldChg>
      <pc:sldChg chg="modSp">
        <pc:chgData name="Jessica Jones" userId="S::jessica.jones@georgiancollege.ca::d7fd67f7-a65d-448e-99ae-2d17d582b34b" providerId="AD" clId="Web-{9F7386D3-0408-7218-4511-1D8299C9DE96}" dt="2023-03-14T15:24:42.855" v="24"/>
        <pc:sldMkLst>
          <pc:docMk/>
          <pc:sldMk cId="3461562275" sldId="292"/>
        </pc:sldMkLst>
        <pc:spChg chg="ord">
          <ac:chgData name="Jessica Jones" userId="S::jessica.jones@georgiancollege.ca::d7fd67f7-a65d-448e-99ae-2d17d582b34b" providerId="AD" clId="Web-{9F7386D3-0408-7218-4511-1D8299C9DE96}" dt="2023-03-14T15:24:42.855" v="24"/>
          <ac:spMkLst>
            <pc:docMk/>
            <pc:sldMk cId="3461562275" sldId="292"/>
            <ac:spMk id="5" creationId="{DEFD1C0D-F944-41BC-ACE3-605F09ED9899}"/>
          </ac:spMkLst>
        </pc:spChg>
      </pc:sldChg>
      <pc:sldChg chg="modSp">
        <pc:chgData name="Jessica Jones" userId="S::jessica.jones@georgiancollege.ca::d7fd67f7-a65d-448e-99ae-2d17d582b34b" providerId="AD" clId="Web-{9F7386D3-0408-7218-4511-1D8299C9DE96}" dt="2023-03-14T15:24:29.636" v="20"/>
        <pc:sldMkLst>
          <pc:docMk/>
          <pc:sldMk cId="3879071052" sldId="293"/>
        </pc:sldMkLst>
        <pc:spChg chg="ord">
          <ac:chgData name="Jessica Jones" userId="S::jessica.jones@georgiancollege.ca::d7fd67f7-a65d-448e-99ae-2d17d582b34b" providerId="AD" clId="Web-{9F7386D3-0408-7218-4511-1D8299C9DE96}" dt="2023-03-14T15:24:29.636" v="20"/>
          <ac:spMkLst>
            <pc:docMk/>
            <pc:sldMk cId="3879071052" sldId="293"/>
            <ac:spMk id="5" creationId="{DEFD1C0D-F944-41BC-ACE3-605F09ED9899}"/>
          </ac:spMkLst>
        </pc:spChg>
      </pc:sldChg>
      <pc:sldChg chg="modSp">
        <pc:chgData name="Jessica Jones" userId="S::jessica.jones@georgiancollege.ca::d7fd67f7-a65d-448e-99ae-2d17d582b34b" providerId="AD" clId="Web-{9F7386D3-0408-7218-4511-1D8299C9DE96}" dt="2023-03-14T15:24:45.308" v="25"/>
        <pc:sldMkLst>
          <pc:docMk/>
          <pc:sldMk cId="2076077151" sldId="294"/>
        </pc:sldMkLst>
        <pc:spChg chg="ord">
          <ac:chgData name="Jessica Jones" userId="S::jessica.jones@georgiancollege.ca::d7fd67f7-a65d-448e-99ae-2d17d582b34b" providerId="AD" clId="Web-{9F7386D3-0408-7218-4511-1D8299C9DE96}" dt="2023-03-14T15:24:45.308" v="25"/>
          <ac:spMkLst>
            <pc:docMk/>
            <pc:sldMk cId="2076077151" sldId="294"/>
            <ac:spMk id="5" creationId="{DEFD1C0D-F944-41BC-ACE3-605F09ED9899}"/>
          </ac:spMkLst>
        </pc:spChg>
      </pc:sldChg>
      <pc:sldChg chg="modSp">
        <pc:chgData name="Jessica Jones" userId="S::jessica.jones@georgiancollege.ca::d7fd67f7-a65d-448e-99ae-2d17d582b34b" providerId="AD" clId="Web-{9F7386D3-0408-7218-4511-1D8299C9DE96}" dt="2023-03-14T15:24:54.480" v="29"/>
        <pc:sldMkLst>
          <pc:docMk/>
          <pc:sldMk cId="3075066016" sldId="295"/>
        </pc:sldMkLst>
        <pc:spChg chg="ord">
          <ac:chgData name="Jessica Jones" userId="S::jessica.jones@georgiancollege.ca::d7fd67f7-a65d-448e-99ae-2d17d582b34b" providerId="AD" clId="Web-{9F7386D3-0408-7218-4511-1D8299C9DE96}" dt="2023-03-14T15:24:54.480" v="29"/>
          <ac:spMkLst>
            <pc:docMk/>
            <pc:sldMk cId="3075066016" sldId="295"/>
            <ac:spMk id="5" creationId="{7BBC26BB-A9EF-4C2E-9902-995AD518F575}"/>
          </ac:spMkLst>
        </pc:spChg>
      </pc:sldChg>
      <pc:sldChg chg="modSp">
        <pc:chgData name="Jessica Jones" userId="S::jessica.jones@georgiancollege.ca::d7fd67f7-a65d-448e-99ae-2d17d582b34b" providerId="AD" clId="Web-{9F7386D3-0408-7218-4511-1D8299C9DE96}" dt="2023-03-14T15:24:57.683" v="30"/>
        <pc:sldMkLst>
          <pc:docMk/>
          <pc:sldMk cId="1235696071" sldId="296"/>
        </pc:sldMkLst>
        <pc:spChg chg="ord">
          <ac:chgData name="Jessica Jones" userId="S::jessica.jones@georgiancollege.ca::d7fd67f7-a65d-448e-99ae-2d17d582b34b" providerId="AD" clId="Web-{9F7386D3-0408-7218-4511-1D8299C9DE96}" dt="2023-03-14T15:24:57.683" v="30"/>
          <ac:spMkLst>
            <pc:docMk/>
            <pc:sldMk cId="1235696071" sldId="296"/>
            <ac:spMk id="5" creationId="{7BBC26BB-A9EF-4C2E-9902-995AD518F575}"/>
          </ac:spMkLst>
        </pc:spChg>
      </pc:sldChg>
      <pc:sldChg chg="modSp">
        <pc:chgData name="Jessica Jones" userId="S::jessica.jones@georgiancollege.ca::d7fd67f7-a65d-448e-99ae-2d17d582b34b" providerId="AD" clId="Web-{9F7386D3-0408-7218-4511-1D8299C9DE96}" dt="2023-03-14T15:25:06.152" v="34"/>
        <pc:sldMkLst>
          <pc:docMk/>
          <pc:sldMk cId="2298730824" sldId="301"/>
        </pc:sldMkLst>
        <pc:spChg chg="ord">
          <ac:chgData name="Jessica Jones" userId="S::jessica.jones@georgiancollege.ca::d7fd67f7-a65d-448e-99ae-2d17d582b34b" providerId="AD" clId="Web-{9F7386D3-0408-7218-4511-1D8299C9DE96}" dt="2023-03-14T15:25:06.152" v="34"/>
          <ac:spMkLst>
            <pc:docMk/>
            <pc:sldMk cId="2298730824" sldId="301"/>
            <ac:spMk id="5" creationId="{7BBC26BB-A9EF-4C2E-9902-995AD518F575}"/>
          </ac:spMkLst>
        </pc:spChg>
      </pc:sldChg>
      <pc:sldChg chg="modSp">
        <pc:chgData name="Jessica Jones" userId="S::jessica.jones@georgiancollege.ca::d7fd67f7-a65d-448e-99ae-2d17d582b34b" providerId="AD" clId="Web-{9F7386D3-0408-7218-4511-1D8299C9DE96}" dt="2023-03-14T15:25:10.871" v="35"/>
        <pc:sldMkLst>
          <pc:docMk/>
          <pc:sldMk cId="4144400821" sldId="302"/>
        </pc:sldMkLst>
        <pc:spChg chg="ord">
          <ac:chgData name="Jessica Jones" userId="S::jessica.jones@georgiancollege.ca::d7fd67f7-a65d-448e-99ae-2d17d582b34b" providerId="AD" clId="Web-{9F7386D3-0408-7218-4511-1D8299C9DE96}" dt="2023-03-14T15:25:10.871" v="35"/>
          <ac:spMkLst>
            <pc:docMk/>
            <pc:sldMk cId="4144400821" sldId="302"/>
            <ac:spMk id="5" creationId="{7BBC26BB-A9EF-4C2E-9902-995AD518F575}"/>
          </ac:spMkLst>
        </pc:spChg>
      </pc:sldChg>
      <pc:sldChg chg="modSp">
        <pc:chgData name="Jessica Jones" userId="S::jessica.jones@georgiancollege.ca::d7fd67f7-a65d-448e-99ae-2d17d582b34b" providerId="AD" clId="Web-{9F7386D3-0408-7218-4511-1D8299C9DE96}" dt="2023-03-14T15:25:15.278" v="37"/>
        <pc:sldMkLst>
          <pc:docMk/>
          <pc:sldMk cId="67706054" sldId="303"/>
        </pc:sldMkLst>
        <pc:spChg chg="ord">
          <ac:chgData name="Jessica Jones" userId="S::jessica.jones@georgiancollege.ca::d7fd67f7-a65d-448e-99ae-2d17d582b34b" providerId="AD" clId="Web-{9F7386D3-0408-7218-4511-1D8299C9DE96}" dt="2023-03-14T15:25:15.278" v="37"/>
          <ac:spMkLst>
            <pc:docMk/>
            <pc:sldMk cId="67706054" sldId="303"/>
            <ac:spMk id="5" creationId="{7BBC26BB-A9EF-4C2E-9902-995AD518F575}"/>
          </ac:spMkLst>
        </pc:spChg>
      </pc:sldChg>
      <pc:sldChg chg="modSp">
        <pc:chgData name="Jessica Jones" userId="S::jessica.jones@georgiancollege.ca::d7fd67f7-a65d-448e-99ae-2d17d582b34b" providerId="AD" clId="Web-{9F7386D3-0408-7218-4511-1D8299C9DE96}" dt="2023-03-14T15:25:17.809" v="38"/>
        <pc:sldMkLst>
          <pc:docMk/>
          <pc:sldMk cId="2205071972" sldId="306"/>
        </pc:sldMkLst>
        <pc:spChg chg="ord">
          <ac:chgData name="Jessica Jones" userId="S::jessica.jones@georgiancollege.ca::d7fd67f7-a65d-448e-99ae-2d17d582b34b" providerId="AD" clId="Web-{9F7386D3-0408-7218-4511-1D8299C9DE96}" dt="2023-03-14T15:25:17.809" v="38"/>
          <ac:spMkLst>
            <pc:docMk/>
            <pc:sldMk cId="2205071972" sldId="306"/>
            <ac:spMk id="5" creationId="{467B8755-1A59-4867-9E15-3441B520201A}"/>
          </ac:spMkLst>
        </pc:spChg>
      </pc:sldChg>
      <pc:sldChg chg="modSp">
        <pc:chgData name="Jessica Jones" userId="S::jessica.jones@georgiancollege.ca::d7fd67f7-a65d-448e-99ae-2d17d582b34b" providerId="AD" clId="Web-{9F7386D3-0408-7218-4511-1D8299C9DE96}" dt="2023-03-14T15:25:20.778" v="39"/>
        <pc:sldMkLst>
          <pc:docMk/>
          <pc:sldMk cId="126306210" sldId="307"/>
        </pc:sldMkLst>
        <pc:spChg chg="ord">
          <ac:chgData name="Jessica Jones" userId="S::jessica.jones@georgiancollege.ca::d7fd67f7-a65d-448e-99ae-2d17d582b34b" providerId="AD" clId="Web-{9F7386D3-0408-7218-4511-1D8299C9DE96}" dt="2023-03-14T15:25:20.778" v="39"/>
          <ac:spMkLst>
            <pc:docMk/>
            <pc:sldMk cId="126306210" sldId="307"/>
            <ac:spMk id="5" creationId="{467B8755-1A59-4867-9E15-3441B520201A}"/>
          </ac:spMkLst>
        </pc:spChg>
      </pc:sldChg>
      <pc:sldChg chg="modSp">
        <pc:chgData name="Jessica Jones" userId="S::jessica.jones@georgiancollege.ca::d7fd67f7-a65d-448e-99ae-2d17d582b34b" providerId="AD" clId="Web-{9F7386D3-0408-7218-4511-1D8299C9DE96}" dt="2023-03-14T15:25:22.903" v="40"/>
        <pc:sldMkLst>
          <pc:docMk/>
          <pc:sldMk cId="3773839192" sldId="308"/>
        </pc:sldMkLst>
        <pc:spChg chg="ord">
          <ac:chgData name="Jessica Jones" userId="S::jessica.jones@georgiancollege.ca::d7fd67f7-a65d-448e-99ae-2d17d582b34b" providerId="AD" clId="Web-{9F7386D3-0408-7218-4511-1D8299C9DE96}" dt="2023-03-14T15:25:22.903" v="40"/>
          <ac:spMkLst>
            <pc:docMk/>
            <pc:sldMk cId="3773839192" sldId="308"/>
            <ac:spMk id="5" creationId="{467B8755-1A59-4867-9E15-3441B520201A}"/>
          </ac:spMkLst>
        </pc:spChg>
      </pc:sldChg>
      <pc:sldChg chg="modSp">
        <pc:chgData name="Jessica Jones" userId="S::jessica.jones@georgiancollege.ca::d7fd67f7-a65d-448e-99ae-2d17d582b34b" providerId="AD" clId="Web-{9F7386D3-0408-7218-4511-1D8299C9DE96}" dt="2023-03-14T15:25:02.074" v="32"/>
        <pc:sldMkLst>
          <pc:docMk/>
          <pc:sldMk cId="1997607491" sldId="309"/>
        </pc:sldMkLst>
        <pc:spChg chg="ord">
          <ac:chgData name="Jessica Jones" userId="S::jessica.jones@georgiancollege.ca::d7fd67f7-a65d-448e-99ae-2d17d582b34b" providerId="AD" clId="Web-{9F7386D3-0408-7218-4511-1D8299C9DE96}" dt="2023-03-14T15:25:02.074" v="32"/>
          <ac:spMkLst>
            <pc:docMk/>
            <pc:sldMk cId="1997607491" sldId="309"/>
            <ac:spMk id="5" creationId="{7BBC26BB-A9EF-4C2E-9902-995AD518F575}"/>
          </ac:spMkLst>
        </pc:spChg>
      </pc:sldChg>
      <pc:sldChg chg="modSp">
        <pc:chgData name="Jessica Jones" userId="S::jessica.jones@georgiancollege.ca::d7fd67f7-a65d-448e-99ae-2d17d582b34b" providerId="AD" clId="Web-{9F7386D3-0408-7218-4511-1D8299C9DE96}" dt="2023-03-14T15:24:59.777" v="31"/>
        <pc:sldMkLst>
          <pc:docMk/>
          <pc:sldMk cId="512166547" sldId="310"/>
        </pc:sldMkLst>
        <pc:spChg chg="ord">
          <ac:chgData name="Jessica Jones" userId="S::jessica.jones@georgiancollege.ca::d7fd67f7-a65d-448e-99ae-2d17d582b34b" providerId="AD" clId="Web-{9F7386D3-0408-7218-4511-1D8299C9DE96}" dt="2023-03-14T15:24:59.777" v="31"/>
          <ac:spMkLst>
            <pc:docMk/>
            <pc:sldMk cId="512166547" sldId="310"/>
            <ac:spMk id="5" creationId="{7BBC26BB-A9EF-4C2E-9902-995AD518F575}"/>
          </ac:spMkLst>
        </pc:spChg>
      </pc:sldChg>
      <pc:sldChg chg="modSp">
        <pc:chgData name="Jessica Jones" userId="S::jessica.jones@georgiancollege.ca::d7fd67f7-a65d-448e-99ae-2d17d582b34b" providerId="AD" clId="Web-{9F7386D3-0408-7218-4511-1D8299C9DE96}" dt="2023-03-14T15:25:03.683" v="33"/>
        <pc:sldMkLst>
          <pc:docMk/>
          <pc:sldMk cId="100558089" sldId="311"/>
        </pc:sldMkLst>
        <pc:spChg chg="ord">
          <ac:chgData name="Jessica Jones" userId="S::jessica.jones@georgiancollege.ca::d7fd67f7-a65d-448e-99ae-2d17d582b34b" providerId="AD" clId="Web-{9F7386D3-0408-7218-4511-1D8299C9DE96}" dt="2023-03-14T15:25:03.683" v="33"/>
          <ac:spMkLst>
            <pc:docMk/>
            <pc:sldMk cId="100558089" sldId="311"/>
            <ac:spMk id="5" creationId="{7BBC26BB-A9EF-4C2E-9902-995AD518F575}"/>
          </ac:spMkLst>
        </pc:spChg>
      </pc:sldChg>
      <pc:sldChg chg="modSp">
        <pc:chgData name="Jessica Jones" userId="S::jessica.jones@georgiancollege.ca::d7fd67f7-a65d-448e-99ae-2d17d582b34b" providerId="AD" clId="Web-{9F7386D3-0408-7218-4511-1D8299C9DE96}" dt="2023-03-14T15:25:13.215" v="36"/>
        <pc:sldMkLst>
          <pc:docMk/>
          <pc:sldMk cId="1683064495" sldId="313"/>
        </pc:sldMkLst>
        <pc:spChg chg="ord">
          <ac:chgData name="Jessica Jones" userId="S::jessica.jones@georgiancollege.ca::d7fd67f7-a65d-448e-99ae-2d17d582b34b" providerId="AD" clId="Web-{9F7386D3-0408-7218-4511-1D8299C9DE96}" dt="2023-03-14T15:25:13.215" v="36"/>
          <ac:spMkLst>
            <pc:docMk/>
            <pc:sldMk cId="1683064495" sldId="313"/>
            <ac:spMk id="5" creationId="{7BBC26BB-A9EF-4C2E-9902-995AD518F575}"/>
          </ac:spMkLst>
        </pc:spChg>
      </pc:sldChg>
      <pc:sldChg chg="modSp">
        <pc:chgData name="Jessica Jones" userId="S::jessica.jones@georgiancollege.ca::d7fd67f7-a65d-448e-99ae-2d17d582b34b" providerId="AD" clId="Web-{9F7386D3-0408-7218-4511-1D8299C9DE96}" dt="2023-03-14T15:25:25.965" v="41"/>
        <pc:sldMkLst>
          <pc:docMk/>
          <pc:sldMk cId="626617593" sldId="315"/>
        </pc:sldMkLst>
        <pc:spChg chg="ord">
          <ac:chgData name="Jessica Jones" userId="S::jessica.jones@georgiancollege.ca::d7fd67f7-a65d-448e-99ae-2d17d582b34b" providerId="AD" clId="Web-{9F7386D3-0408-7218-4511-1D8299C9DE96}" dt="2023-03-14T15:25:25.965" v="41"/>
          <ac:spMkLst>
            <pc:docMk/>
            <pc:sldMk cId="626617593" sldId="315"/>
            <ac:spMk id="7" creationId="{9DDDDC91-50CF-419E-BE98-E4403F2A8593}"/>
          </ac:spMkLst>
        </pc:spChg>
      </pc:sldChg>
      <pc:sldChg chg="modSp">
        <pc:chgData name="Jessica Jones" userId="S::jessica.jones@georgiancollege.ca::d7fd67f7-a65d-448e-99ae-2d17d582b34b" providerId="AD" clId="Web-{9F7386D3-0408-7218-4511-1D8299C9DE96}" dt="2023-03-14T15:25:30.778" v="43"/>
        <pc:sldMkLst>
          <pc:docMk/>
          <pc:sldMk cId="1196432106" sldId="316"/>
        </pc:sldMkLst>
        <pc:spChg chg="ord">
          <ac:chgData name="Jessica Jones" userId="S::jessica.jones@georgiancollege.ca::d7fd67f7-a65d-448e-99ae-2d17d582b34b" providerId="AD" clId="Web-{9F7386D3-0408-7218-4511-1D8299C9DE96}" dt="2023-03-14T15:25:30.778" v="43"/>
          <ac:spMkLst>
            <pc:docMk/>
            <pc:sldMk cId="1196432106" sldId="316"/>
            <ac:spMk id="7" creationId="{9DDDDC91-50CF-419E-BE98-E4403F2A8593}"/>
          </ac:spMkLst>
        </pc:spChg>
      </pc:sldChg>
      <pc:sldChg chg="modSp">
        <pc:chgData name="Jessica Jones" userId="S::jessica.jones@georgiancollege.ca::d7fd67f7-a65d-448e-99ae-2d17d582b34b" providerId="AD" clId="Web-{9F7386D3-0408-7218-4511-1D8299C9DE96}" dt="2023-03-14T15:26:08.185" v="57"/>
        <pc:sldMkLst>
          <pc:docMk/>
          <pc:sldMk cId="1089132514" sldId="317"/>
        </pc:sldMkLst>
        <pc:spChg chg="ord">
          <ac:chgData name="Jessica Jones" userId="S::jessica.jones@georgiancollege.ca::d7fd67f7-a65d-448e-99ae-2d17d582b34b" providerId="AD" clId="Web-{9F7386D3-0408-7218-4511-1D8299C9DE96}" dt="2023-03-14T15:26:08.185" v="57"/>
          <ac:spMkLst>
            <pc:docMk/>
            <pc:sldMk cId="1089132514" sldId="317"/>
            <ac:spMk id="5" creationId="{467B8755-1A59-4867-9E15-3441B520201A}"/>
          </ac:spMkLst>
        </pc:spChg>
      </pc:sldChg>
      <pc:sldChg chg="modSp">
        <pc:chgData name="Jessica Jones" userId="S::jessica.jones@georgiancollege.ca::d7fd67f7-a65d-448e-99ae-2d17d582b34b" providerId="AD" clId="Web-{9F7386D3-0408-7218-4511-1D8299C9DE96}" dt="2023-03-14T15:26:10.357" v="58"/>
        <pc:sldMkLst>
          <pc:docMk/>
          <pc:sldMk cId="2280545983" sldId="318"/>
        </pc:sldMkLst>
        <pc:spChg chg="ord">
          <ac:chgData name="Jessica Jones" userId="S::jessica.jones@georgiancollege.ca::d7fd67f7-a65d-448e-99ae-2d17d582b34b" providerId="AD" clId="Web-{9F7386D3-0408-7218-4511-1D8299C9DE96}" dt="2023-03-14T15:26:10.357" v="58"/>
          <ac:spMkLst>
            <pc:docMk/>
            <pc:sldMk cId="2280545983" sldId="318"/>
            <ac:spMk id="5" creationId="{467B8755-1A59-4867-9E15-3441B520201A}"/>
          </ac:spMkLst>
        </pc:spChg>
      </pc:sldChg>
      <pc:sldChg chg="modSp">
        <pc:chgData name="Jessica Jones" userId="S::jessica.jones@georgiancollege.ca::d7fd67f7-a65d-448e-99ae-2d17d582b34b" providerId="AD" clId="Web-{9F7386D3-0408-7218-4511-1D8299C9DE96}" dt="2023-03-14T15:26:12.436" v="59"/>
        <pc:sldMkLst>
          <pc:docMk/>
          <pc:sldMk cId="2902830545" sldId="319"/>
        </pc:sldMkLst>
        <pc:spChg chg="ord">
          <ac:chgData name="Jessica Jones" userId="S::jessica.jones@georgiancollege.ca::d7fd67f7-a65d-448e-99ae-2d17d582b34b" providerId="AD" clId="Web-{9F7386D3-0408-7218-4511-1D8299C9DE96}" dt="2023-03-14T15:26:12.436" v="59"/>
          <ac:spMkLst>
            <pc:docMk/>
            <pc:sldMk cId="2902830545" sldId="319"/>
            <ac:spMk id="5" creationId="{467B8755-1A59-4867-9E15-3441B520201A}"/>
          </ac:spMkLst>
        </pc:spChg>
      </pc:sldChg>
      <pc:sldChg chg="modSp">
        <pc:chgData name="Jessica Jones" userId="S::jessica.jones@georgiancollege.ca::d7fd67f7-a65d-448e-99ae-2d17d582b34b" providerId="AD" clId="Web-{9F7386D3-0408-7218-4511-1D8299C9DE96}" dt="2023-03-14T15:26:15.545" v="60"/>
        <pc:sldMkLst>
          <pc:docMk/>
          <pc:sldMk cId="951184768" sldId="320"/>
        </pc:sldMkLst>
        <pc:spChg chg="ord">
          <ac:chgData name="Jessica Jones" userId="S::jessica.jones@georgiancollege.ca::d7fd67f7-a65d-448e-99ae-2d17d582b34b" providerId="AD" clId="Web-{9F7386D3-0408-7218-4511-1D8299C9DE96}" dt="2023-03-14T15:26:15.545" v="60"/>
          <ac:spMkLst>
            <pc:docMk/>
            <pc:sldMk cId="951184768" sldId="320"/>
            <ac:spMk id="7" creationId="{9DDDDC91-50CF-419E-BE98-E4403F2A8593}"/>
          </ac:spMkLst>
        </pc:spChg>
      </pc:sldChg>
      <pc:sldChg chg="modSp">
        <pc:chgData name="Jessica Jones" userId="S::jessica.jones@georgiancollege.ca::d7fd67f7-a65d-448e-99ae-2d17d582b34b" providerId="AD" clId="Web-{9F7386D3-0408-7218-4511-1D8299C9DE96}" dt="2023-03-14T15:26:39.983" v="70"/>
        <pc:sldMkLst>
          <pc:docMk/>
          <pc:sldMk cId="3004937163" sldId="321"/>
        </pc:sldMkLst>
        <pc:spChg chg="ord">
          <ac:chgData name="Jessica Jones" userId="S::jessica.jones@georgiancollege.ca::d7fd67f7-a65d-448e-99ae-2d17d582b34b" providerId="AD" clId="Web-{9F7386D3-0408-7218-4511-1D8299C9DE96}" dt="2023-03-14T15:26:39.983" v="70"/>
          <ac:spMkLst>
            <pc:docMk/>
            <pc:sldMk cId="3004937163" sldId="321"/>
            <ac:spMk id="5" creationId="{467B8755-1A59-4867-9E15-3441B520201A}"/>
          </ac:spMkLst>
        </pc:spChg>
      </pc:sldChg>
      <pc:sldChg chg="modSp">
        <pc:chgData name="Jessica Jones" userId="S::jessica.jones@georgiancollege.ca::d7fd67f7-a65d-448e-99ae-2d17d582b34b" providerId="AD" clId="Web-{9F7386D3-0408-7218-4511-1D8299C9DE96}" dt="2023-03-14T15:26:42.108" v="71"/>
        <pc:sldMkLst>
          <pc:docMk/>
          <pc:sldMk cId="3099216612" sldId="322"/>
        </pc:sldMkLst>
        <pc:spChg chg="ord">
          <ac:chgData name="Jessica Jones" userId="S::jessica.jones@georgiancollege.ca::d7fd67f7-a65d-448e-99ae-2d17d582b34b" providerId="AD" clId="Web-{9F7386D3-0408-7218-4511-1D8299C9DE96}" dt="2023-03-14T15:26:42.108" v="71"/>
          <ac:spMkLst>
            <pc:docMk/>
            <pc:sldMk cId="3099216612" sldId="322"/>
            <ac:spMk id="5" creationId="{467B8755-1A59-4867-9E15-3441B520201A}"/>
          </ac:spMkLst>
        </pc:spChg>
      </pc:sldChg>
      <pc:sldChg chg="modSp">
        <pc:chgData name="Jessica Jones" userId="S::jessica.jones@georgiancollege.ca::d7fd67f7-a65d-448e-99ae-2d17d582b34b" providerId="AD" clId="Web-{9F7386D3-0408-7218-4511-1D8299C9DE96}" dt="2023-03-14T15:26:45.890" v="72"/>
        <pc:sldMkLst>
          <pc:docMk/>
          <pc:sldMk cId="1917709169" sldId="323"/>
        </pc:sldMkLst>
        <pc:spChg chg="ord">
          <ac:chgData name="Jessica Jones" userId="S::jessica.jones@georgiancollege.ca::d7fd67f7-a65d-448e-99ae-2d17d582b34b" providerId="AD" clId="Web-{9F7386D3-0408-7218-4511-1D8299C9DE96}" dt="2023-03-14T15:26:45.890" v="72"/>
          <ac:spMkLst>
            <pc:docMk/>
            <pc:sldMk cId="1917709169" sldId="323"/>
            <ac:spMk id="5" creationId="{467B8755-1A59-4867-9E15-3441B520201A}"/>
          </ac:spMkLst>
        </pc:spChg>
      </pc:sldChg>
      <pc:sldChg chg="modSp">
        <pc:chgData name="Jessica Jones" userId="S::jessica.jones@georgiancollege.ca::d7fd67f7-a65d-448e-99ae-2d17d582b34b" providerId="AD" clId="Web-{9F7386D3-0408-7218-4511-1D8299C9DE96}" dt="2023-03-14T15:25:28.231" v="42"/>
        <pc:sldMkLst>
          <pc:docMk/>
          <pc:sldMk cId="2554638728" sldId="324"/>
        </pc:sldMkLst>
        <pc:spChg chg="ord">
          <ac:chgData name="Jessica Jones" userId="S::jessica.jones@georgiancollege.ca::d7fd67f7-a65d-448e-99ae-2d17d582b34b" providerId="AD" clId="Web-{9F7386D3-0408-7218-4511-1D8299C9DE96}" dt="2023-03-14T15:25:28.231" v="42"/>
          <ac:spMkLst>
            <pc:docMk/>
            <pc:sldMk cId="2554638728" sldId="324"/>
            <ac:spMk id="5" creationId="{7BBC26BB-A9EF-4C2E-9902-995AD518F575}"/>
          </ac:spMkLst>
        </pc:spChg>
      </pc:sldChg>
      <pc:sldChg chg="modSp">
        <pc:chgData name="Jessica Jones" userId="S::jessica.jones@georgiancollege.ca::d7fd67f7-a65d-448e-99ae-2d17d582b34b" providerId="AD" clId="Web-{9F7386D3-0408-7218-4511-1D8299C9DE96}" dt="2023-03-14T15:25:37.591" v="45"/>
        <pc:sldMkLst>
          <pc:docMk/>
          <pc:sldMk cId="2729784108" sldId="325"/>
        </pc:sldMkLst>
        <pc:spChg chg="ord">
          <ac:chgData name="Jessica Jones" userId="S::jessica.jones@georgiancollege.ca::d7fd67f7-a65d-448e-99ae-2d17d582b34b" providerId="AD" clId="Web-{9F7386D3-0408-7218-4511-1D8299C9DE96}" dt="2023-03-14T15:25:37.591" v="45"/>
          <ac:spMkLst>
            <pc:docMk/>
            <pc:sldMk cId="2729784108" sldId="325"/>
            <ac:spMk id="5" creationId="{7BBC26BB-A9EF-4C2E-9902-995AD518F575}"/>
          </ac:spMkLst>
        </pc:spChg>
      </pc:sldChg>
      <pc:sldChg chg="modSp">
        <pc:chgData name="Jessica Jones" userId="S::jessica.jones@georgiancollege.ca::d7fd67f7-a65d-448e-99ae-2d17d582b34b" providerId="AD" clId="Web-{9F7386D3-0408-7218-4511-1D8299C9DE96}" dt="2023-03-14T15:25:39.919" v="46"/>
        <pc:sldMkLst>
          <pc:docMk/>
          <pc:sldMk cId="3223394413" sldId="326"/>
        </pc:sldMkLst>
        <pc:spChg chg="ord">
          <ac:chgData name="Jessica Jones" userId="S::jessica.jones@georgiancollege.ca::d7fd67f7-a65d-448e-99ae-2d17d582b34b" providerId="AD" clId="Web-{9F7386D3-0408-7218-4511-1D8299C9DE96}" dt="2023-03-14T15:25:39.919" v="46"/>
          <ac:spMkLst>
            <pc:docMk/>
            <pc:sldMk cId="3223394413" sldId="326"/>
            <ac:spMk id="5" creationId="{4771E65B-8E5C-4D69-9E8E-74C2CE86D282}"/>
          </ac:spMkLst>
        </pc:spChg>
      </pc:sldChg>
      <pc:sldChg chg="modSp">
        <pc:chgData name="Jessica Jones" userId="S::jessica.jones@georgiancollege.ca::d7fd67f7-a65d-448e-99ae-2d17d582b34b" providerId="AD" clId="Web-{9F7386D3-0408-7218-4511-1D8299C9DE96}" dt="2023-03-14T15:25:42.357" v="47"/>
        <pc:sldMkLst>
          <pc:docMk/>
          <pc:sldMk cId="2530608206" sldId="327"/>
        </pc:sldMkLst>
        <pc:spChg chg="ord">
          <ac:chgData name="Jessica Jones" userId="S::jessica.jones@georgiancollege.ca::d7fd67f7-a65d-448e-99ae-2d17d582b34b" providerId="AD" clId="Web-{9F7386D3-0408-7218-4511-1D8299C9DE96}" dt="2023-03-14T15:25:42.357" v="47"/>
          <ac:spMkLst>
            <pc:docMk/>
            <pc:sldMk cId="2530608206" sldId="327"/>
            <ac:spMk id="5" creationId="{4771E65B-8E5C-4D69-9E8E-74C2CE86D282}"/>
          </ac:spMkLst>
        </pc:spChg>
      </pc:sldChg>
      <pc:sldChg chg="modSp">
        <pc:chgData name="Jessica Jones" userId="S::jessica.jones@georgiancollege.ca::d7fd67f7-a65d-448e-99ae-2d17d582b34b" providerId="AD" clId="Web-{9F7386D3-0408-7218-4511-1D8299C9DE96}" dt="2023-03-14T15:25:44.919" v="48"/>
        <pc:sldMkLst>
          <pc:docMk/>
          <pc:sldMk cId="21925696" sldId="328"/>
        </pc:sldMkLst>
        <pc:spChg chg="ord">
          <ac:chgData name="Jessica Jones" userId="S::jessica.jones@georgiancollege.ca::d7fd67f7-a65d-448e-99ae-2d17d582b34b" providerId="AD" clId="Web-{9F7386D3-0408-7218-4511-1D8299C9DE96}" dt="2023-03-14T15:25:44.919" v="48"/>
          <ac:spMkLst>
            <pc:docMk/>
            <pc:sldMk cId="21925696" sldId="328"/>
            <ac:spMk id="5" creationId="{4771E65B-8E5C-4D69-9E8E-74C2CE86D282}"/>
          </ac:spMkLst>
        </pc:spChg>
      </pc:sldChg>
      <pc:sldChg chg="modSp">
        <pc:chgData name="Jessica Jones" userId="S::jessica.jones@georgiancollege.ca::d7fd67f7-a65d-448e-99ae-2d17d582b34b" providerId="AD" clId="Web-{9F7386D3-0408-7218-4511-1D8299C9DE96}" dt="2023-03-14T15:25:48.935" v="49"/>
        <pc:sldMkLst>
          <pc:docMk/>
          <pc:sldMk cId="2907089497" sldId="329"/>
        </pc:sldMkLst>
        <pc:spChg chg="ord">
          <ac:chgData name="Jessica Jones" userId="S::jessica.jones@georgiancollege.ca::d7fd67f7-a65d-448e-99ae-2d17d582b34b" providerId="AD" clId="Web-{9F7386D3-0408-7218-4511-1D8299C9DE96}" dt="2023-03-14T15:25:48.935" v="49"/>
          <ac:spMkLst>
            <pc:docMk/>
            <pc:sldMk cId="2907089497" sldId="329"/>
            <ac:spMk id="5" creationId="{C4C26607-2CFB-49FC-980E-2958672B149F}"/>
          </ac:spMkLst>
        </pc:spChg>
      </pc:sldChg>
      <pc:sldChg chg="modSp">
        <pc:chgData name="Jessica Jones" userId="S::jessica.jones@georgiancollege.ca::d7fd67f7-a65d-448e-99ae-2d17d582b34b" providerId="AD" clId="Web-{9F7386D3-0408-7218-4511-1D8299C9DE96}" dt="2023-03-14T15:25:51.701" v="50"/>
        <pc:sldMkLst>
          <pc:docMk/>
          <pc:sldMk cId="2234984334" sldId="330"/>
        </pc:sldMkLst>
        <pc:spChg chg="ord">
          <ac:chgData name="Jessica Jones" userId="S::jessica.jones@georgiancollege.ca::d7fd67f7-a65d-448e-99ae-2d17d582b34b" providerId="AD" clId="Web-{9F7386D3-0408-7218-4511-1D8299C9DE96}" dt="2023-03-14T15:25:51.701" v="50"/>
          <ac:spMkLst>
            <pc:docMk/>
            <pc:sldMk cId="2234984334" sldId="330"/>
            <ac:spMk id="5" creationId="{C4C26607-2CFB-49FC-980E-2958672B149F}"/>
          </ac:spMkLst>
        </pc:spChg>
      </pc:sldChg>
      <pc:sldChg chg="modSp">
        <pc:chgData name="Jessica Jones" userId="S::jessica.jones@georgiancollege.ca::d7fd67f7-a65d-448e-99ae-2d17d582b34b" providerId="AD" clId="Web-{9F7386D3-0408-7218-4511-1D8299C9DE96}" dt="2023-03-14T15:25:54.044" v="51"/>
        <pc:sldMkLst>
          <pc:docMk/>
          <pc:sldMk cId="3018645166" sldId="331"/>
        </pc:sldMkLst>
        <pc:spChg chg="ord">
          <ac:chgData name="Jessica Jones" userId="S::jessica.jones@georgiancollege.ca::d7fd67f7-a65d-448e-99ae-2d17d582b34b" providerId="AD" clId="Web-{9F7386D3-0408-7218-4511-1D8299C9DE96}" dt="2023-03-14T15:25:54.044" v="51"/>
          <ac:spMkLst>
            <pc:docMk/>
            <pc:sldMk cId="3018645166" sldId="331"/>
            <ac:spMk id="5" creationId="{C4C26607-2CFB-49FC-980E-2958672B149F}"/>
          </ac:spMkLst>
        </pc:spChg>
      </pc:sldChg>
      <pc:sldChg chg="modSp">
        <pc:chgData name="Jessica Jones" userId="S::jessica.jones@georgiancollege.ca::d7fd67f7-a65d-448e-99ae-2d17d582b34b" providerId="AD" clId="Web-{9F7386D3-0408-7218-4511-1D8299C9DE96}" dt="2023-03-14T15:25:56.060" v="52"/>
        <pc:sldMkLst>
          <pc:docMk/>
          <pc:sldMk cId="2405507536" sldId="332"/>
        </pc:sldMkLst>
        <pc:spChg chg="ord">
          <ac:chgData name="Jessica Jones" userId="S::jessica.jones@georgiancollege.ca::d7fd67f7-a65d-448e-99ae-2d17d582b34b" providerId="AD" clId="Web-{9F7386D3-0408-7218-4511-1D8299C9DE96}" dt="2023-03-14T15:25:56.060" v="52"/>
          <ac:spMkLst>
            <pc:docMk/>
            <pc:sldMk cId="2405507536" sldId="332"/>
            <ac:spMk id="5" creationId="{C4C26607-2CFB-49FC-980E-2958672B149F}"/>
          </ac:spMkLst>
        </pc:spChg>
      </pc:sldChg>
      <pc:sldChg chg="modSp">
        <pc:chgData name="Jessica Jones" userId="S::jessica.jones@georgiancollege.ca::d7fd67f7-a65d-448e-99ae-2d17d582b34b" providerId="AD" clId="Web-{9F7386D3-0408-7218-4511-1D8299C9DE96}" dt="2023-03-14T15:25:59.904" v="54"/>
        <pc:sldMkLst>
          <pc:docMk/>
          <pc:sldMk cId="2756287293" sldId="333"/>
        </pc:sldMkLst>
        <pc:spChg chg="ord">
          <ac:chgData name="Jessica Jones" userId="S::jessica.jones@georgiancollege.ca::d7fd67f7-a65d-448e-99ae-2d17d582b34b" providerId="AD" clId="Web-{9F7386D3-0408-7218-4511-1D8299C9DE96}" dt="2023-03-14T15:25:59.904" v="54"/>
          <ac:spMkLst>
            <pc:docMk/>
            <pc:sldMk cId="2756287293" sldId="333"/>
            <ac:spMk id="5" creationId="{C4C26607-2CFB-49FC-980E-2958672B149F}"/>
          </ac:spMkLst>
        </pc:spChg>
      </pc:sldChg>
      <pc:sldChg chg="modSp">
        <pc:chgData name="Jessica Jones" userId="S::jessica.jones@georgiancollege.ca::d7fd67f7-a65d-448e-99ae-2d17d582b34b" providerId="AD" clId="Web-{9F7386D3-0408-7218-4511-1D8299C9DE96}" dt="2023-03-14T15:26:04.592" v="56"/>
        <pc:sldMkLst>
          <pc:docMk/>
          <pc:sldMk cId="3022371537" sldId="334"/>
        </pc:sldMkLst>
        <pc:spChg chg="ord">
          <ac:chgData name="Jessica Jones" userId="S::jessica.jones@georgiancollege.ca::d7fd67f7-a65d-448e-99ae-2d17d582b34b" providerId="AD" clId="Web-{9F7386D3-0408-7218-4511-1D8299C9DE96}" dt="2023-03-14T15:26:04.592" v="56"/>
          <ac:spMkLst>
            <pc:docMk/>
            <pc:sldMk cId="3022371537" sldId="334"/>
            <ac:spMk id="5" creationId="{C4C26607-2CFB-49FC-980E-2958672B149F}"/>
          </ac:spMkLst>
        </pc:spChg>
      </pc:sldChg>
      <pc:sldChg chg="modSp">
        <pc:chgData name="Jessica Jones" userId="S::jessica.jones@georgiancollege.ca::d7fd67f7-a65d-448e-99ae-2d17d582b34b" providerId="AD" clId="Web-{9F7386D3-0408-7218-4511-1D8299C9DE96}" dt="2023-03-14T15:26:20.545" v="62"/>
        <pc:sldMkLst>
          <pc:docMk/>
          <pc:sldMk cId="1216851262" sldId="335"/>
        </pc:sldMkLst>
        <pc:spChg chg="ord">
          <ac:chgData name="Jessica Jones" userId="S::jessica.jones@georgiancollege.ca::d7fd67f7-a65d-448e-99ae-2d17d582b34b" providerId="AD" clId="Web-{9F7386D3-0408-7218-4511-1D8299C9DE96}" dt="2023-03-14T15:26:20.545" v="62"/>
          <ac:spMkLst>
            <pc:docMk/>
            <pc:sldMk cId="1216851262" sldId="335"/>
            <ac:spMk id="5" creationId="{505FD91D-F16C-4BC5-85F5-4E2001BFE540}"/>
          </ac:spMkLst>
        </pc:spChg>
      </pc:sldChg>
      <pc:sldChg chg="modSp">
        <pc:chgData name="Jessica Jones" userId="S::jessica.jones@georgiancollege.ca::d7fd67f7-a65d-448e-99ae-2d17d582b34b" providerId="AD" clId="Web-{9F7386D3-0408-7218-4511-1D8299C9DE96}" dt="2023-03-14T15:26:22.780" v="63"/>
        <pc:sldMkLst>
          <pc:docMk/>
          <pc:sldMk cId="4125757865" sldId="336"/>
        </pc:sldMkLst>
        <pc:spChg chg="ord">
          <ac:chgData name="Jessica Jones" userId="S::jessica.jones@georgiancollege.ca::d7fd67f7-a65d-448e-99ae-2d17d582b34b" providerId="AD" clId="Web-{9F7386D3-0408-7218-4511-1D8299C9DE96}" dt="2023-03-14T15:26:22.780" v="63"/>
          <ac:spMkLst>
            <pc:docMk/>
            <pc:sldMk cId="4125757865" sldId="336"/>
            <ac:spMk id="5" creationId="{505FD91D-F16C-4BC5-85F5-4E2001BFE540}"/>
          </ac:spMkLst>
        </pc:spChg>
      </pc:sldChg>
      <pc:sldChg chg="modSp">
        <pc:chgData name="Jessica Jones" userId="S::jessica.jones@georgiancollege.ca::d7fd67f7-a65d-448e-99ae-2d17d582b34b" providerId="AD" clId="Web-{9F7386D3-0408-7218-4511-1D8299C9DE96}" dt="2023-03-14T15:26:25.202" v="64"/>
        <pc:sldMkLst>
          <pc:docMk/>
          <pc:sldMk cId="1888476763" sldId="337"/>
        </pc:sldMkLst>
        <pc:spChg chg="ord">
          <ac:chgData name="Jessica Jones" userId="S::jessica.jones@georgiancollege.ca::d7fd67f7-a65d-448e-99ae-2d17d582b34b" providerId="AD" clId="Web-{9F7386D3-0408-7218-4511-1D8299C9DE96}" dt="2023-03-14T15:26:25.202" v="64"/>
          <ac:spMkLst>
            <pc:docMk/>
            <pc:sldMk cId="1888476763" sldId="337"/>
            <ac:spMk id="5" creationId="{505FD91D-F16C-4BC5-85F5-4E2001BFE540}"/>
          </ac:spMkLst>
        </pc:spChg>
      </pc:sldChg>
      <pc:sldChg chg="modSp">
        <pc:chgData name="Jessica Jones" userId="S::jessica.jones@georgiancollege.ca::d7fd67f7-a65d-448e-99ae-2d17d582b34b" providerId="AD" clId="Web-{9F7386D3-0408-7218-4511-1D8299C9DE96}" dt="2023-03-14T15:26:27.702" v="65"/>
        <pc:sldMkLst>
          <pc:docMk/>
          <pc:sldMk cId="1261595120" sldId="338"/>
        </pc:sldMkLst>
        <pc:spChg chg="ord">
          <ac:chgData name="Jessica Jones" userId="S::jessica.jones@georgiancollege.ca::d7fd67f7-a65d-448e-99ae-2d17d582b34b" providerId="AD" clId="Web-{9F7386D3-0408-7218-4511-1D8299C9DE96}" dt="2023-03-14T15:26:27.702" v="65"/>
          <ac:spMkLst>
            <pc:docMk/>
            <pc:sldMk cId="1261595120" sldId="338"/>
            <ac:spMk id="5" creationId="{505FD91D-F16C-4BC5-85F5-4E2001BFE540}"/>
          </ac:spMkLst>
        </pc:spChg>
      </pc:sldChg>
      <pc:sldChg chg="modSp">
        <pc:chgData name="Jessica Jones" userId="S::jessica.jones@georgiancollege.ca::d7fd67f7-a65d-448e-99ae-2d17d582b34b" providerId="AD" clId="Web-{9F7386D3-0408-7218-4511-1D8299C9DE96}" dt="2023-03-14T15:26:31.452" v="66"/>
        <pc:sldMkLst>
          <pc:docMk/>
          <pc:sldMk cId="358004400" sldId="339"/>
        </pc:sldMkLst>
        <pc:spChg chg="ord">
          <ac:chgData name="Jessica Jones" userId="S::jessica.jones@georgiancollege.ca::d7fd67f7-a65d-448e-99ae-2d17d582b34b" providerId="AD" clId="Web-{9F7386D3-0408-7218-4511-1D8299C9DE96}" dt="2023-03-14T15:26:31.452" v="66"/>
          <ac:spMkLst>
            <pc:docMk/>
            <pc:sldMk cId="358004400" sldId="339"/>
            <ac:spMk id="5" creationId="{505FD91D-F16C-4BC5-85F5-4E2001BFE540}"/>
          </ac:spMkLst>
        </pc:spChg>
      </pc:sldChg>
      <pc:sldChg chg="modSp">
        <pc:chgData name="Jessica Jones" userId="S::jessica.jones@georgiancollege.ca::d7fd67f7-a65d-448e-99ae-2d17d582b34b" providerId="AD" clId="Web-{9F7386D3-0408-7218-4511-1D8299C9DE96}" dt="2023-03-14T15:26:33.530" v="67"/>
        <pc:sldMkLst>
          <pc:docMk/>
          <pc:sldMk cId="1445544836" sldId="340"/>
        </pc:sldMkLst>
        <pc:spChg chg="ord">
          <ac:chgData name="Jessica Jones" userId="S::jessica.jones@georgiancollege.ca::d7fd67f7-a65d-448e-99ae-2d17d582b34b" providerId="AD" clId="Web-{9F7386D3-0408-7218-4511-1D8299C9DE96}" dt="2023-03-14T15:26:33.530" v="67"/>
          <ac:spMkLst>
            <pc:docMk/>
            <pc:sldMk cId="1445544836" sldId="340"/>
            <ac:spMk id="5" creationId="{505FD91D-F16C-4BC5-85F5-4E2001BFE540}"/>
          </ac:spMkLst>
        </pc:spChg>
      </pc:sldChg>
      <pc:sldChg chg="modSp">
        <pc:chgData name="Jessica Jones" userId="S::jessica.jones@georgiancollege.ca::d7fd67f7-a65d-448e-99ae-2d17d582b34b" providerId="AD" clId="Web-{9F7386D3-0408-7218-4511-1D8299C9DE96}" dt="2023-03-14T15:26:35.311" v="68"/>
        <pc:sldMkLst>
          <pc:docMk/>
          <pc:sldMk cId="380122506" sldId="341"/>
        </pc:sldMkLst>
        <pc:spChg chg="ord">
          <ac:chgData name="Jessica Jones" userId="S::jessica.jones@georgiancollege.ca::d7fd67f7-a65d-448e-99ae-2d17d582b34b" providerId="AD" clId="Web-{9F7386D3-0408-7218-4511-1D8299C9DE96}" dt="2023-03-14T15:26:35.311" v="68"/>
          <ac:spMkLst>
            <pc:docMk/>
            <pc:sldMk cId="380122506" sldId="341"/>
            <ac:spMk id="5" creationId="{505FD91D-F16C-4BC5-85F5-4E2001BFE540}"/>
          </ac:spMkLst>
        </pc:spChg>
      </pc:sldChg>
      <pc:sldChg chg="modSp">
        <pc:chgData name="Jessica Jones" userId="S::jessica.jones@georgiancollege.ca::d7fd67f7-a65d-448e-99ae-2d17d582b34b" providerId="AD" clId="Web-{9F7386D3-0408-7218-4511-1D8299C9DE96}" dt="2023-03-14T15:26:37.389" v="69"/>
        <pc:sldMkLst>
          <pc:docMk/>
          <pc:sldMk cId="892021312" sldId="342"/>
        </pc:sldMkLst>
        <pc:spChg chg="ord">
          <ac:chgData name="Jessica Jones" userId="S::jessica.jones@georgiancollege.ca::d7fd67f7-a65d-448e-99ae-2d17d582b34b" providerId="AD" clId="Web-{9F7386D3-0408-7218-4511-1D8299C9DE96}" dt="2023-03-14T15:26:37.389" v="69"/>
          <ac:spMkLst>
            <pc:docMk/>
            <pc:sldMk cId="892021312" sldId="342"/>
            <ac:spMk id="5" creationId="{505FD91D-F16C-4BC5-85F5-4E2001BFE540}"/>
          </ac:spMkLst>
        </pc:spChg>
      </pc:sldChg>
      <pc:sldChg chg="modSp">
        <pc:chgData name="Jessica Jones" userId="S::jessica.jones@georgiancollege.ca::d7fd67f7-a65d-448e-99ae-2d17d582b34b" providerId="AD" clId="Web-{9F7386D3-0408-7218-4511-1D8299C9DE96}" dt="2023-03-14T15:24:47.324" v="26"/>
        <pc:sldMkLst>
          <pc:docMk/>
          <pc:sldMk cId="1842418494" sldId="344"/>
        </pc:sldMkLst>
        <pc:spChg chg="ord">
          <ac:chgData name="Jessica Jones" userId="S::jessica.jones@georgiancollege.ca::d7fd67f7-a65d-448e-99ae-2d17d582b34b" providerId="AD" clId="Web-{9F7386D3-0408-7218-4511-1D8299C9DE96}" dt="2023-03-14T15:24:47.324" v="26"/>
          <ac:spMkLst>
            <pc:docMk/>
            <pc:sldMk cId="1842418494" sldId="344"/>
            <ac:spMk id="5" creationId="{71126F46-AE2A-46D6-8581-F92446947DBB}"/>
          </ac:spMkLst>
        </pc:spChg>
      </pc:sldChg>
      <pc:sldChg chg="modSp">
        <pc:chgData name="Jessica Jones" userId="S::jessica.jones@georgiancollege.ca::d7fd67f7-a65d-448e-99ae-2d17d582b34b" providerId="AD" clId="Web-{9F7386D3-0408-7218-4511-1D8299C9DE96}" dt="2023-03-14T15:25:33.403" v="44"/>
        <pc:sldMkLst>
          <pc:docMk/>
          <pc:sldMk cId="1863650409" sldId="345"/>
        </pc:sldMkLst>
        <pc:spChg chg="ord">
          <ac:chgData name="Jessica Jones" userId="S::jessica.jones@georgiancollege.ca::d7fd67f7-a65d-448e-99ae-2d17d582b34b" providerId="AD" clId="Web-{9F7386D3-0408-7218-4511-1D8299C9DE96}" dt="2023-03-14T15:25:33.403" v="44"/>
          <ac:spMkLst>
            <pc:docMk/>
            <pc:sldMk cId="1863650409" sldId="345"/>
            <ac:spMk id="5" creationId="{8704F170-D503-43E3-9FB7-BFFF499114DF}"/>
          </ac:spMkLst>
        </pc:spChg>
      </pc:sldChg>
      <pc:sldChg chg="modSp">
        <pc:chgData name="Jessica Jones" userId="S::jessica.jones@georgiancollege.ca::d7fd67f7-a65d-448e-99ae-2d17d582b34b" providerId="AD" clId="Web-{9F7386D3-0408-7218-4511-1D8299C9DE96}" dt="2023-03-14T15:25:58.013" v="53"/>
        <pc:sldMkLst>
          <pc:docMk/>
          <pc:sldMk cId="301857417" sldId="346"/>
        </pc:sldMkLst>
        <pc:spChg chg="ord">
          <ac:chgData name="Jessica Jones" userId="S::jessica.jones@georgiancollege.ca::d7fd67f7-a65d-448e-99ae-2d17d582b34b" providerId="AD" clId="Web-{9F7386D3-0408-7218-4511-1D8299C9DE96}" dt="2023-03-14T15:25:58.013" v="53"/>
          <ac:spMkLst>
            <pc:docMk/>
            <pc:sldMk cId="301857417" sldId="346"/>
            <ac:spMk id="5" creationId="{FF0AD4AE-BC30-4FE7-AD46-20C5972E9C48}"/>
          </ac:spMkLst>
        </pc:spChg>
      </pc:sldChg>
      <pc:sldChg chg="modSp">
        <pc:chgData name="Jessica Jones" userId="S::jessica.jones@georgiancollege.ca::d7fd67f7-a65d-448e-99ae-2d17d582b34b" providerId="AD" clId="Web-{9F7386D3-0408-7218-4511-1D8299C9DE96}" dt="2023-03-14T15:26:02.357" v="55"/>
        <pc:sldMkLst>
          <pc:docMk/>
          <pc:sldMk cId="3387886764" sldId="347"/>
        </pc:sldMkLst>
        <pc:spChg chg="ord">
          <ac:chgData name="Jessica Jones" userId="S::jessica.jones@georgiancollege.ca::d7fd67f7-a65d-448e-99ae-2d17d582b34b" providerId="AD" clId="Web-{9F7386D3-0408-7218-4511-1D8299C9DE96}" dt="2023-03-14T15:26:02.357" v="55"/>
          <ac:spMkLst>
            <pc:docMk/>
            <pc:sldMk cId="3387886764" sldId="347"/>
            <ac:spMk id="5" creationId="{C5A00C74-A34C-43A0-8EB2-5A78AC6DE891}"/>
          </ac:spMkLst>
        </pc:spChg>
      </pc:sldChg>
      <pc:sldChg chg="modSp">
        <pc:chgData name="Jessica Jones" userId="S::jessica.jones@georgiancollege.ca::d7fd67f7-a65d-448e-99ae-2d17d582b34b" providerId="AD" clId="Web-{9F7386D3-0408-7218-4511-1D8299C9DE96}" dt="2023-03-14T15:26:18.405" v="61"/>
        <pc:sldMkLst>
          <pc:docMk/>
          <pc:sldMk cId="529654691" sldId="348"/>
        </pc:sldMkLst>
        <pc:spChg chg="ord">
          <ac:chgData name="Jessica Jones" userId="S::jessica.jones@georgiancollege.ca::d7fd67f7-a65d-448e-99ae-2d17d582b34b" providerId="AD" clId="Web-{9F7386D3-0408-7218-4511-1D8299C9DE96}" dt="2023-03-14T15:26:18.405" v="61"/>
          <ac:spMkLst>
            <pc:docMk/>
            <pc:sldMk cId="529654691" sldId="348"/>
            <ac:spMk id="5" creationId="{84B14207-4553-4E5F-84F7-2C1BE44C91C4}"/>
          </ac:spMkLst>
        </pc:spChg>
      </pc:sldChg>
    </pc:docChg>
  </pc:docChgLst>
  <pc:docChgLst>
    <pc:chgData name="Jessica Jones" userId="S::jessica.jones@georgiancollege.ca::d7fd67f7-a65d-448e-99ae-2d17d582b34b" providerId="AD" clId="Web-{6D6CE5E3-893A-7984-2E9D-9199DBB9CC50}"/>
    <pc:docChg chg="modSld">
      <pc:chgData name="Jessica Jones" userId="S::jessica.jones@georgiancollege.ca::d7fd67f7-a65d-448e-99ae-2d17d582b34b" providerId="AD" clId="Web-{6D6CE5E3-893A-7984-2E9D-9199DBB9CC50}" dt="2023-01-02T18:36:17.529" v="12" actId="20577"/>
      <pc:docMkLst>
        <pc:docMk/>
      </pc:docMkLst>
      <pc:sldChg chg="modSp">
        <pc:chgData name="Jessica Jones" userId="S::jessica.jones@georgiancollege.ca::d7fd67f7-a65d-448e-99ae-2d17d582b34b" providerId="AD" clId="Web-{6D6CE5E3-893A-7984-2E9D-9199DBB9CC50}" dt="2023-01-02T18:35:38.481" v="0" actId="20577"/>
        <pc:sldMkLst>
          <pc:docMk/>
          <pc:sldMk cId="2205071972" sldId="306"/>
        </pc:sldMkLst>
        <pc:spChg chg="mod">
          <ac:chgData name="Jessica Jones" userId="S::jessica.jones@georgiancollege.ca::d7fd67f7-a65d-448e-99ae-2d17d582b34b" providerId="AD" clId="Web-{6D6CE5E3-893A-7984-2E9D-9199DBB9CC50}" dt="2023-01-02T18:35:38.481" v="0" actId="20577"/>
          <ac:spMkLst>
            <pc:docMk/>
            <pc:sldMk cId="2205071972" sldId="306"/>
            <ac:spMk id="2" creationId="{83119E61-3C24-4A40-BA25-E753F6AB9AAE}"/>
          </ac:spMkLst>
        </pc:spChg>
      </pc:sldChg>
      <pc:sldChg chg="modSp">
        <pc:chgData name="Jessica Jones" userId="S::jessica.jones@georgiancollege.ca::d7fd67f7-a65d-448e-99ae-2d17d582b34b" providerId="AD" clId="Web-{6D6CE5E3-893A-7984-2E9D-9199DBB9CC50}" dt="2023-01-02T18:35:41.699" v="1" actId="20577"/>
        <pc:sldMkLst>
          <pc:docMk/>
          <pc:sldMk cId="126306210" sldId="307"/>
        </pc:sldMkLst>
        <pc:spChg chg="mod">
          <ac:chgData name="Jessica Jones" userId="S::jessica.jones@georgiancollege.ca::d7fd67f7-a65d-448e-99ae-2d17d582b34b" providerId="AD" clId="Web-{6D6CE5E3-893A-7984-2E9D-9199DBB9CC50}" dt="2023-01-02T18:35:41.699" v="1" actId="20577"/>
          <ac:spMkLst>
            <pc:docMk/>
            <pc:sldMk cId="126306210" sldId="307"/>
            <ac:spMk id="2" creationId="{83119E61-3C24-4A40-BA25-E753F6AB9AAE}"/>
          </ac:spMkLst>
        </pc:spChg>
      </pc:sldChg>
      <pc:sldChg chg="modSp">
        <pc:chgData name="Jessica Jones" userId="S::jessica.jones@georgiancollege.ca::d7fd67f7-a65d-448e-99ae-2d17d582b34b" providerId="AD" clId="Web-{6D6CE5E3-893A-7984-2E9D-9199DBB9CC50}" dt="2023-01-02T18:35:50.137" v="3" actId="20577"/>
        <pc:sldMkLst>
          <pc:docMk/>
          <pc:sldMk cId="3773839192" sldId="308"/>
        </pc:sldMkLst>
        <pc:spChg chg="mod">
          <ac:chgData name="Jessica Jones" userId="S::jessica.jones@georgiancollege.ca::d7fd67f7-a65d-448e-99ae-2d17d582b34b" providerId="AD" clId="Web-{6D6CE5E3-893A-7984-2E9D-9199DBB9CC50}" dt="2023-01-02T18:35:50.137" v="3" actId="20577"/>
          <ac:spMkLst>
            <pc:docMk/>
            <pc:sldMk cId="3773839192" sldId="308"/>
            <ac:spMk id="2" creationId="{83119E61-3C24-4A40-BA25-E753F6AB9AAE}"/>
          </ac:spMkLst>
        </pc:spChg>
      </pc:sldChg>
      <pc:sldChg chg="modSp">
        <pc:chgData name="Jessica Jones" userId="S::jessica.jones@georgiancollege.ca::d7fd67f7-a65d-448e-99ae-2d17d582b34b" providerId="AD" clId="Web-{6D6CE5E3-893A-7984-2E9D-9199DBB9CC50}" dt="2023-01-02T18:35:53.012" v="5" actId="20577"/>
        <pc:sldMkLst>
          <pc:docMk/>
          <pc:sldMk cId="1089132514" sldId="317"/>
        </pc:sldMkLst>
        <pc:spChg chg="mod">
          <ac:chgData name="Jessica Jones" userId="S::jessica.jones@georgiancollege.ca::d7fd67f7-a65d-448e-99ae-2d17d582b34b" providerId="AD" clId="Web-{6D6CE5E3-893A-7984-2E9D-9199DBB9CC50}" dt="2023-01-02T18:35:53.012" v="5" actId="20577"/>
          <ac:spMkLst>
            <pc:docMk/>
            <pc:sldMk cId="1089132514" sldId="317"/>
            <ac:spMk id="2" creationId="{83119E61-3C24-4A40-BA25-E753F6AB9AAE}"/>
          </ac:spMkLst>
        </pc:spChg>
      </pc:sldChg>
      <pc:sldChg chg="modSp">
        <pc:chgData name="Jessica Jones" userId="S::jessica.jones@georgiancollege.ca::d7fd67f7-a65d-448e-99ae-2d17d582b34b" providerId="AD" clId="Web-{6D6CE5E3-893A-7984-2E9D-9199DBB9CC50}" dt="2023-01-02T18:35:56.809" v="6" actId="20577"/>
        <pc:sldMkLst>
          <pc:docMk/>
          <pc:sldMk cId="2280545983" sldId="318"/>
        </pc:sldMkLst>
        <pc:spChg chg="mod">
          <ac:chgData name="Jessica Jones" userId="S::jessica.jones@georgiancollege.ca::d7fd67f7-a65d-448e-99ae-2d17d582b34b" providerId="AD" clId="Web-{6D6CE5E3-893A-7984-2E9D-9199DBB9CC50}" dt="2023-01-02T18:35:56.809" v="6" actId="20577"/>
          <ac:spMkLst>
            <pc:docMk/>
            <pc:sldMk cId="2280545983" sldId="318"/>
            <ac:spMk id="2" creationId="{83119E61-3C24-4A40-BA25-E753F6AB9AAE}"/>
          </ac:spMkLst>
        </pc:spChg>
      </pc:sldChg>
      <pc:sldChg chg="modSp">
        <pc:chgData name="Jessica Jones" userId="S::jessica.jones@georgiancollege.ca::d7fd67f7-a65d-448e-99ae-2d17d582b34b" providerId="AD" clId="Web-{6D6CE5E3-893A-7984-2E9D-9199DBB9CC50}" dt="2023-01-02T18:35:59.481" v="7" actId="20577"/>
        <pc:sldMkLst>
          <pc:docMk/>
          <pc:sldMk cId="2902830545" sldId="319"/>
        </pc:sldMkLst>
        <pc:spChg chg="mod">
          <ac:chgData name="Jessica Jones" userId="S::jessica.jones@georgiancollege.ca::d7fd67f7-a65d-448e-99ae-2d17d582b34b" providerId="AD" clId="Web-{6D6CE5E3-893A-7984-2E9D-9199DBB9CC50}" dt="2023-01-02T18:35:59.481" v="7" actId="20577"/>
          <ac:spMkLst>
            <pc:docMk/>
            <pc:sldMk cId="2902830545" sldId="319"/>
            <ac:spMk id="2" creationId="{83119E61-3C24-4A40-BA25-E753F6AB9AAE}"/>
          </ac:spMkLst>
        </pc:spChg>
      </pc:sldChg>
      <pc:sldChg chg="modSp">
        <pc:chgData name="Jessica Jones" userId="S::jessica.jones@georgiancollege.ca::d7fd67f7-a65d-448e-99ae-2d17d582b34b" providerId="AD" clId="Web-{6D6CE5E3-893A-7984-2E9D-9199DBB9CC50}" dt="2023-01-02T18:36:05.294" v="9" actId="20577"/>
        <pc:sldMkLst>
          <pc:docMk/>
          <pc:sldMk cId="3004937163" sldId="321"/>
        </pc:sldMkLst>
        <pc:spChg chg="mod">
          <ac:chgData name="Jessica Jones" userId="S::jessica.jones@georgiancollege.ca::d7fd67f7-a65d-448e-99ae-2d17d582b34b" providerId="AD" clId="Web-{6D6CE5E3-893A-7984-2E9D-9199DBB9CC50}" dt="2023-01-02T18:36:05.294" v="9" actId="20577"/>
          <ac:spMkLst>
            <pc:docMk/>
            <pc:sldMk cId="3004937163" sldId="321"/>
            <ac:spMk id="2" creationId="{83119E61-3C24-4A40-BA25-E753F6AB9AAE}"/>
          </ac:spMkLst>
        </pc:spChg>
      </pc:sldChg>
      <pc:sldChg chg="modSp">
        <pc:chgData name="Jessica Jones" userId="S::jessica.jones@georgiancollege.ca::d7fd67f7-a65d-448e-99ae-2d17d582b34b" providerId="AD" clId="Web-{6D6CE5E3-893A-7984-2E9D-9199DBB9CC50}" dt="2023-01-02T18:36:08.903" v="10" actId="20577"/>
        <pc:sldMkLst>
          <pc:docMk/>
          <pc:sldMk cId="3099216612" sldId="322"/>
        </pc:sldMkLst>
        <pc:spChg chg="mod">
          <ac:chgData name="Jessica Jones" userId="S::jessica.jones@georgiancollege.ca::d7fd67f7-a65d-448e-99ae-2d17d582b34b" providerId="AD" clId="Web-{6D6CE5E3-893A-7984-2E9D-9199DBB9CC50}" dt="2023-01-02T18:36:08.903" v="10" actId="20577"/>
          <ac:spMkLst>
            <pc:docMk/>
            <pc:sldMk cId="3099216612" sldId="322"/>
            <ac:spMk id="2" creationId="{83119E61-3C24-4A40-BA25-E753F6AB9AAE}"/>
          </ac:spMkLst>
        </pc:spChg>
      </pc:sldChg>
      <pc:sldChg chg="modSp">
        <pc:chgData name="Jessica Jones" userId="S::jessica.jones@georgiancollege.ca::d7fd67f7-a65d-448e-99ae-2d17d582b34b" providerId="AD" clId="Web-{6D6CE5E3-893A-7984-2E9D-9199DBB9CC50}" dt="2023-01-02T18:36:17.529" v="12" actId="20577"/>
        <pc:sldMkLst>
          <pc:docMk/>
          <pc:sldMk cId="1917709169" sldId="323"/>
        </pc:sldMkLst>
        <pc:spChg chg="mod">
          <ac:chgData name="Jessica Jones" userId="S::jessica.jones@georgiancollege.ca::d7fd67f7-a65d-448e-99ae-2d17d582b34b" providerId="AD" clId="Web-{6D6CE5E3-893A-7984-2E9D-9199DBB9CC50}" dt="2023-01-02T18:36:17.529" v="12" actId="20577"/>
          <ac:spMkLst>
            <pc:docMk/>
            <pc:sldMk cId="1917709169" sldId="323"/>
            <ac:spMk id="2" creationId="{83119E61-3C24-4A40-BA25-E753F6AB9AA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481071-C0CF-4822-B897-C721CC620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EB51608-F934-4817-BA3F-F7EC6278B2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BE1967-807A-4858-B44C-4FC722C9C96B}" type="datetimeFigureOut">
              <a:rPr lang="en-US" smtClean="0"/>
              <a:t>9/1/2023</a:t>
            </a:fld>
            <a:endParaRPr lang="en-US"/>
          </a:p>
        </p:txBody>
      </p:sp>
      <p:sp>
        <p:nvSpPr>
          <p:cNvPr id="4" name="Footer Placeholder 3">
            <a:extLst>
              <a:ext uri="{FF2B5EF4-FFF2-40B4-BE49-F238E27FC236}">
                <a16:creationId xmlns:a16="http://schemas.microsoft.com/office/drawing/2014/main" id="{031EC518-BBC7-41E1-B93D-64D7B02CD0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C7BE6E6-5D7D-47F0-803C-82A7E0F96F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406EA7-CA58-43EE-9A65-9E073A2BBEC9}" type="slidenum">
              <a:rPr lang="en-US" smtClean="0"/>
              <a:t>‹#›</a:t>
            </a:fld>
            <a:endParaRPr lang="en-US"/>
          </a:p>
        </p:txBody>
      </p:sp>
    </p:spTree>
    <p:extLst>
      <p:ext uri="{BB962C8B-B14F-4D97-AF65-F5344CB8AC3E}">
        <p14:creationId xmlns:p14="http://schemas.microsoft.com/office/powerpoint/2010/main" val="38198328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9AB02-A8D3-4232-9722-AF298C03B889}"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C3616-1F47-4A9A-8191-3793907F5D3F}" type="slidenum">
              <a:rPr lang="en-US" smtClean="0"/>
              <a:t>‹#›</a:t>
            </a:fld>
            <a:endParaRPr lang="en-US"/>
          </a:p>
        </p:txBody>
      </p:sp>
    </p:spTree>
    <p:extLst>
      <p:ext uri="{BB962C8B-B14F-4D97-AF65-F5344CB8AC3E}">
        <p14:creationId xmlns:p14="http://schemas.microsoft.com/office/powerpoint/2010/main" val="2153624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pressbooks.bccampus.ca/studystrategizesucceed/chapter/take-notes-from-lectures-that-youll-actually-use/"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creativecommons.org/licenses/by-sa/4.0/" TargetMode="External"/><Relationship Id="rId4" Type="http://schemas.openxmlformats.org/officeDocument/2006/relationships/hyperlink" Target="https://www.google.com/url?sa=t&amp;rct=j&amp;q=&amp;esrc=s&amp;source=web&amp;cd=&amp;cad=rja&amp;uact=8&amp;ved=2ahUKEwiO6fT0xbn1AhXjk2oFHf0ZCfcQFnoECAkQAQ&amp;url=https%3A%2F%2Fpressbooks.bccampus.ca%2Fstudystrategizesucceed%2F&amp;usg=AOvVaw055e-1P-gi9zGxr8gVP246"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pressbooks.bccampus.ca/studystrategizesucceed/chapter/take-notes-from-lectures-that-youll-actually-use/"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sa/4.0/" TargetMode="External"/><Relationship Id="rId4" Type="http://schemas.openxmlformats.org/officeDocument/2006/relationships/hyperlink" Target="https://www.google.com/url?sa=t&amp;rct=j&amp;q=&amp;esrc=s&amp;source=web&amp;cd=&amp;cad=rja&amp;uact=8&amp;ved=2ahUKEwiO6fT0xbn1AhXjk2oFHf0ZCfcQFnoECAkQAQ&amp;url=https%3A%2F%2Fpressbooks.bccampus.ca%2Fstudystrategizesucceed%2F&amp;usg=AOvVaw055e-1P-gi9zGxr8gVP246"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part/chapter-2/"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writingcollege/"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4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44.xml"/><Relationship Id="rId1" Type="http://schemas.openxmlformats.org/officeDocument/2006/relationships/notesMaster" Target="../notesMasters/notesMaster1.xml"/><Relationship Id="rId6" Type="http://schemas.openxmlformats.org/officeDocument/2006/relationships/hyperlink" Target="https://ecampusontario.pressbooks.pub/app/uploads/sites/1955/2021/09/72a9c69c7e0e5f894e0e4cfdf172a43e.jpg"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5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5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5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5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flickr.com/photos/vblibrary/6123923301/in/gallery-78108369@N07-72157632019968814/" TargetMode="External"/><Relationship Id="rId2" Type="http://schemas.openxmlformats.org/officeDocument/2006/relationships/slide" Target="../slides/slide64.xml"/><Relationship Id="rId1" Type="http://schemas.openxmlformats.org/officeDocument/2006/relationships/notesMaster" Target="../notesMasters/notesMaster1.xml"/><Relationship Id="rId5" Type="http://schemas.openxmlformats.org/officeDocument/2006/relationships/hyperlink" Target="https://creativecommons.org/licenses/by/2.0/" TargetMode="External"/><Relationship Id="rId4" Type="http://schemas.openxmlformats.org/officeDocument/2006/relationships/hyperlink" Target="https://www.flickr.com/photos/vblibrary/"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7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7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a:t>
            </a:fld>
            <a:endParaRPr lang="en-US"/>
          </a:p>
        </p:txBody>
      </p:sp>
    </p:spTree>
    <p:extLst>
      <p:ext uri="{BB962C8B-B14F-4D97-AF65-F5344CB8AC3E}">
        <p14:creationId xmlns:p14="http://schemas.microsoft.com/office/powerpoint/2010/main" val="179008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18</a:t>
            </a:fld>
            <a:endParaRPr lang="en-US"/>
          </a:p>
        </p:txBody>
      </p:sp>
    </p:spTree>
    <p:extLst>
      <p:ext uri="{BB962C8B-B14F-4D97-AF65-F5344CB8AC3E}">
        <p14:creationId xmlns:p14="http://schemas.microsoft.com/office/powerpoint/2010/main" val="1401943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Close reading 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19</a:t>
            </a:fld>
            <a:endParaRPr lang="en-US"/>
          </a:p>
        </p:txBody>
      </p:sp>
    </p:spTree>
    <p:extLst>
      <p:ext uri="{BB962C8B-B14F-4D97-AF65-F5344CB8AC3E}">
        <p14:creationId xmlns:p14="http://schemas.microsoft.com/office/powerpoint/2010/main" val="2225462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the SQ3R Strategy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23</a:t>
            </a:fld>
            <a:endParaRPr lang="en-US"/>
          </a:p>
        </p:txBody>
      </p:sp>
    </p:spTree>
    <p:extLst>
      <p:ext uri="{BB962C8B-B14F-4D97-AF65-F5344CB8AC3E}">
        <p14:creationId xmlns:p14="http://schemas.microsoft.com/office/powerpoint/2010/main" val="2642291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the SQ3R Strategy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24</a:t>
            </a:fld>
            <a:endParaRPr lang="en-US"/>
          </a:p>
        </p:txBody>
      </p:sp>
    </p:spTree>
    <p:extLst>
      <p:ext uri="{BB962C8B-B14F-4D97-AF65-F5344CB8AC3E}">
        <p14:creationId xmlns:p14="http://schemas.microsoft.com/office/powerpoint/2010/main" val="505553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Note-Taking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26</a:t>
            </a:fld>
            <a:endParaRPr lang="en-US"/>
          </a:p>
        </p:txBody>
      </p:sp>
    </p:spTree>
    <p:extLst>
      <p:ext uri="{BB962C8B-B14F-4D97-AF65-F5344CB8AC3E}">
        <p14:creationId xmlns:p14="http://schemas.microsoft.com/office/powerpoint/2010/main" val="170786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t>
            </a:r>
            <a:r>
              <a:rPr lang="en-US" sz="1200" b="0" i="0" u="sng" kern="1200" dirty="0">
                <a:solidFill>
                  <a:schemeClr val="tx1"/>
                </a:solidFill>
                <a:effectLst/>
                <a:latin typeface="+mn-lt"/>
                <a:ea typeface="+mn-ea"/>
                <a:cs typeface="+mn-cs"/>
                <a:hlinkClick r:id="rId3"/>
              </a:rPr>
              <a:t>Take Notes from Lectures – That You’ll Actually Use</a:t>
            </a:r>
            <a:r>
              <a:rPr lang="en-US" sz="1200" b="0" i="0" kern="1200" dirty="0">
                <a:solidFill>
                  <a:schemeClr val="tx1"/>
                </a:solidFill>
                <a:effectLst/>
                <a:latin typeface="+mn-lt"/>
                <a:ea typeface="+mn-ea"/>
                <a:cs typeface="+mn-cs"/>
              </a:rPr>
              <a:t>” in </a:t>
            </a:r>
            <a:r>
              <a:rPr lang="en-US" sz="1200" b="0" i="1" u="sng" kern="1200" dirty="0">
                <a:solidFill>
                  <a:schemeClr val="tx1"/>
                </a:solidFill>
                <a:effectLst/>
                <a:latin typeface="+mn-lt"/>
                <a:ea typeface="+mn-ea"/>
                <a:cs typeface="+mn-cs"/>
                <a:hlinkClick r:id="rId4"/>
              </a:rPr>
              <a:t>University 101: Study, Strategize and Succeed</a:t>
            </a:r>
            <a:r>
              <a:rPr lang="en-US" sz="1200" b="0" i="0" kern="1200" dirty="0">
                <a:solidFill>
                  <a:schemeClr val="tx1"/>
                </a:solidFill>
                <a:effectLst/>
                <a:latin typeface="+mn-lt"/>
                <a:ea typeface="+mn-ea"/>
                <a:cs typeface="+mn-cs"/>
              </a:rPr>
              <a:t> by Kwantlen Polytechnic University licensed under </a:t>
            </a:r>
            <a:r>
              <a:rPr lang="en-US" sz="1200" b="0" i="0" u="sng" kern="1200" dirty="0">
                <a:solidFill>
                  <a:schemeClr val="tx1"/>
                </a:solidFill>
                <a:effectLst/>
                <a:latin typeface="+mn-lt"/>
                <a:ea typeface="+mn-ea"/>
                <a:cs typeface="+mn-cs"/>
                <a:hlinkClick r:id="rId5"/>
              </a:rPr>
              <a:t>CC BY-SA 4.0</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27</a:t>
            </a:fld>
            <a:endParaRPr lang="en-US"/>
          </a:p>
        </p:txBody>
      </p:sp>
    </p:spTree>
    <p:extLst>
      <p:ext uri="{BB962C8B-B14F-4D97-AF65-F5344CB8AC3E}">
        <p14:creationId xmlns:p14="http://schemas.microsoft.com/office/powerpoint/2010/main" val="2504335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a:t>
            </a:r>
            <a:r>
              <a:rPr lang="en-US" sz="1200" b="0" i="0" u="sng" kern="1200">
                <a:solidFill>
                  <a:schemeClr val="tx1"/>
                </a:solidFill>
                <a:effectLst/>
                <a:latin typeface="+mn-lt"/>
                <a:ea typeface="+mn-ea"/>
                <a:cs typeface="+mn-cs"/>
                <a:hlinkClick r:id="rId3"/>
              </a:rPr>
              <a:t>Take Notes from Lectures – That You’ll Actually Use</a:t>
            </a:r>
            <a:r>
              <a:rPr lang="en-US" sz="1200" b="0" i="0" kern="1200">
                <a:solidFill>
                  <a:schemeClr val="tx1"/>
                </a:solidFill>
                <a:effectLst/>
                <a:latin typeface="+mn-lt"/>
                <a:ea typeface="+mn-ea"/>
                <a:cs typeface="+mn-cs"/>
              </a:rPr>
              <a:t>” in </a:t>
            </a:r>
            <a:r>
              <a:rPr lang="en-US" sz="1200" b="0" i="1" u="sng" kern="1200">
                <a:solidFill>
                  <a:schemeClr val="tx1"/>
                </a:solidFill>
                <a:effectLst/>
                <a:latin typeface="+mn-lt"/>
                <a:ea typeface="+mn-ea"/>
                <a:cs typeface="+mn-cs"/>
                <a:hlinkClick r:id="rId4"/>
              </a:rPr>
              <a:t>University 101: Study, Strategize and Succeed</a:t>
            </a:r>
            <a:r>
              <a:rPr lang="en-US" sz="1200" b="0" i="0" kern="1200">
                <a:solidFill>
                  <a:schemeClr val="tx1"/>
                </a:solidFill>
                <a:effectLst/>
                <a:latin typeface="+mn-lt"/>
                <a:ea typeface="+mn-ea"/>
                <a:cs typeface="+mn-cs"/>
              </a:rPr>
              <a:t> by Kwantlen Polytechnic University licensed under </a:t>
            </a:r>
            <a:r>
              <a:rPr lang="en-US" sz="1200" b="0" i="0" u="sng" kern="1200">
                <a:solidFill>
                  <a:schemeClr val="tx1"/>
                </a:solidFill>
                <a:effectLst/>
                <a:latin typeface="+mn-lt"/>
                <a:ea typeface="+mn-ea"/>
                <a:cs typeface="+mn-cs"/>
                <a:hlinkClick r:id="rId5"/>
              </a:rPr>
              <a:t>CC BY-SA 4.0</a:t>
            </a:r>
            <a:r>
              <a:rPr lang="en-US" sz="1200" b="0" i="0" kern="1200">
                <a:solidFill>
                  <a:schemeClr val="tx1"/>
                </a:solidFill>
                <a:effectLst/>
                <a:latin typeface="+mn-lt"/>
                <a:ea typeface="+mn-ea"/>
                <a:cs typeface="+mn-cs"/>
              </a:rPr>
              <a:t>.</a:t>
            </a:r>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28</a:t>
            </a:fld>
            <a:endParaRPr lang="en-US"/>
          </a:p>
        </p:txBody>
      </p:sp>
    </p:spTree>
    <p:extLst>
      <p:ext uri="{BB962C8B-B14F-4D97-AF65-F5344CB8AC3E}">
        <p14:creationId xmlns:p14="http://schemas.microsoft.com/office/powerpoint/2010/main" val="1639718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General Tips on Note-Taking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34</a:t>
            </a:fld>
            <a:endParaRPr lang="en-US"/>
          </a:p>
        </p:txBody>
      </p:sp>
    </p:spTree>
    <p:extLst>
      <p:ext uri="{BB962C8B-B14F-4D97-AF65-F5344CB8AC3E}">
        <p14:creationId xmlns:p14="http://schemas.microsoft.com/office/powerpoint/2010/main" val="3730649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General Tips on Note-Taking (Continued)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35</a:t>
            </a:fld>
            <a:endParaRPr lang="en-US"/>
          </a:p>
        </p:txBody>
      </p:sp>
    </p:spTree>
    <p:extLst>
      <p:ext uri="{BB962C8B-B14F-4D97-AF65-F5344CB8AC3E}">
        <p14:creationId xmlns:p14="http://schemas.microsoft.com/office/powerpoint/2010/main" val="2740490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37</a:t>
            </a:fld>
            <a:endParaRPr lang="en-US"/>
          </a:p>
        </p:txBody>
      </p:sp>
    </p:spTree>
    <p:extLst>
      <p:ext uri="{BB962C8B-B14F-4D97-AF65-F5344CB8AC3E}">
        <p14:creationId xmlns:p14="http://schemas.microsoft.com/office/powerpoint/2010/main" val="316489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2: Reading &amp; Writing for College were taken directly from </a:t>
            </a:r>
            <a:r>
              <a:rPr lang="en-US" dirty="0">
                <a:hlinkClick r:id="rId3"/>
              </a:rPr>
              <a:t>Chapter 2</a:t>
            </a:r>
            <a:r>
              <a:rPr lang="en-US" dirty="0"/>
              <a:t> of </a:t>
            </a:r>
            <a:r>
              <a:rPr lang="en-US" dirty="0">
                <a:hlinkClick r:id="rId4"/>
              </a:rPr>
              <a:t>Communication Essentials for College</a:t>
            </a:r>
            <a:r>
              <a:rPr lang="en-US" dirty="0"/>
              <a:t> by Jen Booth, Emily Cramer &amp; Amanda </a:t>
            </a:r>
            <a:r>
              <a:rPr lang="en-US" dirty="0" err="1"/>
              <a:t>Quibellunder</a:t>
            </a:r>
            <a:r>
              <a:rPr lang="en-US" dirty="0"/>
              <a:t> a </a:t>
            </a:r>
            <a:r>
              <a:rPr lang="en-US" dirty="0">
                <a:hlinkClick r:id="rId5"/>
              </a:rPr>
              <a:t>CC BY-NC 4.0</a:t>
            </a:r>
            <a:r>
              <a:rPr lang="en-US" dirty="0"/>
              <a:t> License. No changes were made.   </a:t>
            </a:r>
          </a:p>
          <a:p>
            <a:r>
              <a:rPr lang="en-US" dirty="0"/>
              <a:t>  </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a:t>
            </a:fld>
            <a:endParaRPr lang="en-US"/>
          </a:p>
        </p:txBody>
      </p:sp>
    </p:spTree>
    <p:extLst>
      <p:ext uri="{BB962C8B-B14F-4D97-AF65-F5344CB8AC3E}">
        <p14:creationId xmlns:p14="http://schemas.microsoft.com/office/powerpoint/2010/main" val="842811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38</a:t>
            </a:fld>
            <a:endParaRPr lang="en-US"/>
          </a:p>
        </p:txBody>
      </p:sp>
    </p:spTree>
    <p:extLst>
      <p:ext uri="{BB962C8B-B14F-4D97-AF65-F5344CB8AC3E}">
        <p14:creationId xmlns:p14="http://schemas.microsoft.com/office/powerpoint/2010/main" val="3030479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39</a:t>
            </a:fld>
            <a:endParaRPr lang="en-US"/>
          </a:p>
        </p:txBody>
      </p:sp>
    </p:spTree>
    <p:extLst>
      <p:ext uri="{BB962C8B-B14F-4D97-AF65-F5344CB8AC3E}">
        <p14:creationId xmlns:p14="http://schemas.microsoft.com/office/powerpoint/2010/main" val="606990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2.3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40</a:t>
            </a:fld>
            <a:endParaRPr lang="en-US"/>
          </a:p>
        </p:txBody>
      </p:sp>
    </p:spTree>
    <p:extLst>
      <p:ext uri="{BB962C8B-B14F-4D97-AF65-F5344CB8AC3E}">
        <p14:creationId xmlns:p14="http://schemas.microsoft.com/office/powerpoint/2010/main" val="1514846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42</a:t>
            </a:fld>
            <a:endParaRPr lang="en-US"/>
          </a:p>
        </p:txBody>
      </p:sp>
    </p:spTree>
    <p:extLst>
      <p:ext uri="{BB962C8B-B14F-4D97-AF65-F5344CB8AC3E}">
        <p14:creationId xmlns:p14="http://schemas.microsoft.com/office/powerpoint/2010/main" val="2883147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Three elements of a paragraph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43</a:t>
            </a:fld>
            <a:endParaRPr lang="en-US"/>
          </a:p>
        </p:txBody>
      </p:sp>
    </p:spTree>
    <p:extLst>
      <p:ext uri="{BB962C8B-B14F-4D97-AF65-F5344CB8AC3E}">
        <p14:creationId xmlns:p14="http://schemas.microsoft.com/office/powerpoint/2010/main" val="3255680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Image description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r>
              <a:rPr lang="en-US" sz="1200" u="sng" kern="1200" dirty="0">
                <a:solidFill>
                  <a:schemeClr val="tx1"/>
                </a:solidFill>
                <a:effectLst/>
                <a:latin typeface="+mn-lt"/>
                <a:ea typeface="+mn-ea"/>
                <a:cs typeface="+mn-cs"/>
                <a:hlinkClick r:id="rId6"/>
              </a:rPr>
              <a:t>Purpose, Audience, Tone, and Content Triangle</a:t>
            </a:r>
            <a:r>
              <a:rPr lang="en-US" sz="1200" kern="1200" dirty="0">
                <a:solidFill>
                  <a:schemeClr val="tx1"/>
                </a:solidFill>
                <a:effectLst/>
                <a:latin typeface="+mn-lt"/>
                <a:ea typeface="+mn-ea"/>
                <a:cs typeface="+mn-cs"/>
              </a:rPr>
              <a:t> by Amanda </a:t>
            </a:r>
            <a:r>
              <a:rPr lang="en-US" sz="1200" kern="1200" dirty="0" err="1">
                <a:solidFill>
                  <a:schemeClr val="tx1"/>
                </a:solidFill>
                <a:effectLst/>
                <a:latin typeface="+mn-lt"/>
                <a:ea typeface="+mn-ea"/>
                <a:cs typeface="+mn-cs"/>
              </a:rPr>
              <a:t>Quibell</a:t>
            </a:r>
            <a:r>
              <a:rPr lang="en-US" sz="1200" kern="1200" dirty="0">
                <a:solidFill>
                  <a:schemeClr val="tx1"/>
                </a:solidFill>
                <a:effectLst/>
                <a:latin typeface="+mn-lt"/>
                <a:ea typeface="+mn-ea"/>
                <a:cs typeface="+mn-cs"/>
              </a:rPr>
              <a:t>, Emily Cramer, and Georgian College, licensed under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458C3616-1F47-4A9A-8191-3793907F5D3F}" type="slidenum">
              <a:rPr lang="en-US" smtClean="0"/>
              <a:t>44</a:t>
            </a:fld>
            <a:endParaRPr lang="en-US"/>
          </a:p>
        </p:txBody>
      </p:sp>
    </p:spTree>
    <p:extLst>
      <p:ext uri="{BB962C8B-B14F-4D97-AF65-F5344CB8AC3E}">
        <p14:creationId xmlns:p14="http://schemas.microsoft.com/office/powerpoint/2010/main" val="1597686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45</a:t>
            </a:fld>
            <a:endParaRPr lang="en-US"/>
          </a:p>
        </p:txBody>
      </p:sp>
    </p:spTree>
    <p:extLst>
      <p:ext uri="{BB962C8B-B14F-4D97-AF65-F5344CB8AC3E}">
        <p14:creationId xmlns:p14="http://schemas.microsoft.com/office/powerpoint/2010/main" val="246819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53</a:t>
            </a:fld>
            <a:endParaRPr lang="en-US"/>
          </a:p>
        </p:txBody>
      </p:sp>
    </p:spTree>
    <p:extLst>
      <p:ext uri="{BB962C8B-B14F-4D97-AF65-F5344CB8AC3E}">
        <p14:creationId xmlns:p14="http://schemas.microsoft.com/office/powerpoint/2010/main" val="1976826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56</a:t>
            </a:fld>
            <a:endParaRPr lang="en-US"/>
          </a:p>
        </p:txBody>
      </p:sp>
    </p:spTree>
    <p:extLst>
      <p:ext uri="{BB962C8B-B14F-4D97-AF65-F5344CB8AC3E}">
        <p14:creationId xmlns:p14="http://schemas.microsoft.com/office/powerpoint/2010/main" val="3994217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b="1" dirty="0"/>
          </a:p>
        </p:txBody>
      </p:sp>
      <p:sp>
        <p:nvSpPr>
          <p:cNvPr id="4" name="Slide Number Placeholder 3"/>
          <p:cNvSpPr>
            <a:spLocks noGrp="1"/>
          </p:cNvSpPr>
          <p:nvPr>
            <p:ph type="sldNum" sz="quarter" idx="5"/>
          </p:nvPr>
        </p:nvSpPr>
        <p:spPr/>
        <p:txBody>
          <a:bodyPr/>
          <a:lstStyle/>
          <a:p>
            <a:fld id="{458C3616-1F47-4A9A-8191-3793907F5D3F}" type="slidenum">
              <a:rPr lang="en-US" smtClean="0"/>
              <a:t>57</a:t>
            </a:fld>
            <a:endParaRPr lang="en-US"/>
          </a:p>
        </p:txBody>
      </p:sp>
    </p:spTree>
    <p:extLst>
      <p:ext uri="{BB962C8B-B14F-4D97-AF65-F5344CB8AC3E}">
        <p14:creationId xmlns:p14="http://schemas.microsoft.com/office/powerpoint/2010/main" val="164126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Reading for College</a:t>
            </a:r>
            <a:r>
              <a:rPr lang="en-US" sz="1200" kern="1200" dirty="0">
                <a:solidFill>
                  <a:schemeClr val="tx1"/>
                </a:solidFill>
                <a:effectLst/>
                <a:latin typeface="+mn-lt"/>
                <a:ea typeface="+mn-ea"/>
                <a:cs typeface="+mn-cs"/>
              </a:rPr>
              <a:t> 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a:t>
            </a:fld>
            <a:endParaRPr lang="en-US"/>
          </a:p>
        </p:txBody>
      </p:sp>
    </p:spTree>
    <p:extLst>
      <p:ext uri="{BB962C8B-B14F-4D97-AF65-F5344CB8AC3E}">
        <p14:creationId xmlns:p14="http://schemas.microsoft.com/office/powerpoint/2010/main" val="13328717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58</a:t>
            </a:fld>
            <a:endParaRPr lang="en-US"/>
          </a:p>
        </p:txBody>
      </p:sp>
    </p:spTree>
    <p:extLst>
      <p:ext uri="{BB962C8B-B14F-4D97-AF65-F5344CB8AC3E}">
        <p14:creationId xmlns:p14="http://schemas.microsoft.com/office/powerpoint/2010/main" val="31664593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59</a:t>
            </a:fld>
            <a:endParaRPr lang="en-US"/>
          </a:p>
        </p:txBody>
      </p:sp>
    </p:spTree>
    <p:extLst>
      <p:ext uri="{BB962C8B-B14F-4D97-AF65-F5344CB8AC3E}">
        <p14:creationId xmlns:p14="http://schemas.microsoft.com/office/powerpoint/2010/main" val="5686534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Strong Paragraph was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Minimal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60</a:t>
            </a:fld>
            <a:endParaRPr lang="en-US"/>
          </a:p>
        </p:txBody>
      </p:sp>
    </p:spTree>
    <p:extLst>
      <p:ext uri="{BB962C8B-B14F-4D97-AF65-F5344CB8AC3E}">
        <p14:creationId xmlns:p14="http://schemas.microsoft.com/office/powerpoint/2010/main" val="36014779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Developing a Topic Sentence was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61</a:t>
            </a:fld>
            <a:endParaRPr lang="en-US"/>
          </a:p>
        </p:txBody>
      </p:sp>
    </p:spTree>
    <p:extLst>
      <p:ext uri="{BB962C8B-B14F-4D97-AF65-F5344CB8AC3E}">
        <p14:creationId xmlns:p14="http://schemas.microsoft.com/office/powerpoint/2010/main" val="20782325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62</a:t>
            </a:fld>
            <a:endParaRPr lang="en-US"/>
          </a:p>
        </p:txBody>
      </p:sp>
    </p:spTree>
    <p:extLst>
      <p:ext uri="{BB962C8B-B14F-4D97-AF65-F5344CB8AC3E}">
        <p14:creationId xmlns:p14="http://schemas.microsoft.com/office/powerpoint/2010/main" val="11867711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a:t>
            </a:r>
            <a:r>
              <a:rPr lang="en-US" i="1" u="sng" dirty="0">
                <a:hlinkClick r:id="rId3"/>
              </a:rPr>
              <a:t>Photo</a:t>
            </a:r>
            <a:r>
              <a:rPr lang="en-US" i="1" dirty="0"/>
              <a:t> by </a:t>
            </a:r>
            <a:r>
              <a:rPr lang="en-US" i="1" u="sng" dirty="0" err="1">
                <a:hlinkClick r:id="rId4"/>
              </a:rPr>
              <a:t>Enokson</a:t>
            </a:r>
            <a:r>
              <a:rPr lang="en-US" i="1" dirty="0"/>
              <a:t> is licensed under </a:t>
            </a:r>
            <a:r>
              <a:rPr lang="en-US" i="1" u="sng" dirty="0">
                <a:hlinkClick r:id="rId5"/>
              </a:rPr>
              <a:t>CC BY 2.0</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64</a:t>
            </a:fld>
            <a:endParaRPr lang="en-US"/>
          </a:p>
        </p:txBody>
      </p:sp>
    </p:spTree>
    <p:extLst>
      <p:ext uri="{BB962C8B-B14F-4D97-AF65-F5344CB8AC3E}">
        <p14:creationId xmlns:p14="http://schemas.microsoft.com/office/powerpoint/2010/main" val="16248723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Three main parts of paragraph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65</a:t>
            </a:fld>
            <a:endParaRPr lang="en-US"/>
          </a:p>
        </p:txBody>
      </p:sp>
    </p:spTree>
    <p:extLst>
      <p:ext uri="{BB962C8B-B14F-4D97-AF65-F5344CB8AC3E}">
        <p14:creationId xmlns:p14="http://schemas.microsoft.com/office/powerpoint/2010/main" val="12373879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definition for transition was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68</a:t>
            </a:fld>
            <a:endParaRPr lang="en-US"/>
          </a:p>
        </p:txBody>
      </p:sp>
    </p:spTree>
    <p:extLst>
      <p:ext uri="{BB962C8B-B14F-4D97-AF65-F5344CB8AC3E}">
        <p14:creationId xmlns:p14="http://schemas.microsoft.com/office/powerpoint/2010/main" val="40799370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69</a:t>
            </a:fld>
            <a:endParaRPr lang="en-US"/>
          </a:p>
        </p:txBody>
      </p:sp>
    </p:spTree>
    <p:extLst>
      <p:ext uri="{BB962C8B-B14F-4D97-AF65-F5344CB8AC3E}">
        <p14:creationId xmlns:p14="http://schemas.microsoft.com/office/powerpoint/2010/main" val="31519867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70</a:t>
            </a:fld>
            <a:endParaRPr lang="en-US"/>
          </a:p>
        </p:txBody>
      </p:sp>
    </p:spTree>
    <p:extLst>
      <p:ext uri="{BB962C8B-B14F-4D97-AF65-F5344CB8AC3E}">
        <p14:creationId xmlns:p14="http://schemas.microsoft.com/office/powerpoint/2010/main" val="476518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5</a:t>
            </a:fld>
            <a:endParaRPr lang="en-US"/>
          </a:p>
        </p:txBody>
      </p:sp>
    </p:spTree>
    <p:extLst>
      <p:ext uri="{BB962C8B-B14F-4D97-AF65-F5344CB8AC3E}">
        <p14:creationId xmlns:p14="http://schemas.microsoft.com/office/powerpoint/2010/main" val="41303097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71</a:t>
            </a:fld>
            <a:endParaRPr lang="en-US"/>
          </a:p>
        </p:txBody>
      </p:sp>
    </p:spTree>
    <p:extLst>
      <p:ext uri="{BB962C8B-B14F-4D97-AF65-F5344CB8AC3E}">
        <p14:creationId xmlns:p14="http://schemas.microsoft.com/office/powerpoint/2010/main" val="397475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6</a:t>
            </a:fld>
            <a:endParaRPr lang="en-US"/>
          </a:p>
        </p:txBody>
      </p:sp>
    </p:spTree>
    <p:extLst>
      <p:ext uri="{BB962C8B-B14F-4D97-AF65-F5344CB8AC3E}">
        <p14:creationId xmlns:p14="http://schemas.microsoft.com/office/powerpoint/2010/main" val="3822197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7</a:t>
            </a:fld>
            <a:endParaRPr lang="en-US"/>
          </a:p>
        </p:txBody>
      </p:sp>
    </p:spTree>
    <p:extLst>
      <p:ext uri="{BB962C8B-B14F-4D97-AF65-F5344CB8AC3E}">
        <p14:creationId xmlns:p14="http://schemas.microsoft.com/office/powerpoint/2010/main" val="1696629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8</a:t>
            </a:fld>
            <a:endParaRPr lang="en-US"/>
          </a:p>
        </p:txBody>
      </p:sp>
    </p:spTree>
    <p:extLst>
      <p:ext uri="{BB962C8B-B14F-4D97-AF65-F5344CB8AC3E}">
        <p14:creationId xmlns:p14="http://schemas.microsoft.com/office/powerpoint/2010/main" val="4240719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16</a:t>
            </a:fld>
            <a:endParaRPr lang="en-US"/>
          </a:p>
        </p:txBody>
      </p:sp>
    </p:spTree>
    <p:extLst>
      <p:ext uri="{BB962C8B-B14F-4D97-AF65-F5344CB8AC3E}">
        <p14:creationId xmlns:p14="http://schemas.microsoft.com/office/powerpoint/2010/main" val="4121933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17</a:t>
            </a:fld>
            <a:endParaRPr lang="en-US"/>
          </a:p>
        </p:txBody>
      </p:sp>
    </p:spTree>
    <p:extLst>
      <p:ext uri="{BB962C8B-B14F-4D97-AF65-F5344CB8AC3E}">
        <p14:creationId xmlns:p14="http://schemas.microsoft.com/office/powerpoint/2010/main" val="17686570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 Id="rId5" Type="http://schemas.openxmlformats.org/officeDocument/2006/relationships/hyperlink" Target="https://vls.ecampusontario.ca/vls-2/" TargetMode="External"/><Relationship Id="rId4" Type="http://schemas.openxmlformats.org/officeDocument/2006/relationships/hyperlink" Target="https://ecampusontario.pressbooks.pub/gccom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F65990C-B2FD-46D0-9B31-0E92E105FCF1}"/>
              </a:ext>
              <a:ext uri="{C183D7F6-B498-43B3-948B-1728B52AA6E4}">
                <adec:decorative xmlns:adec="http://schemas.microsoft.com/office/drawing/2017/decorative" val="1"/>
              </a:ext>
            </a:extLst>
          </p:cNvPr>
          <p:cNvSpPr/>
          <p:nvPr userDrawn="1"/>
        </p:nvSpPr>
        <p:spPr>
          <a:xfrm>
            <a:off x="8394192" y="-1"/>
            <a:ext cx="3797808" cy="6879099"/>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EEF499-AF91-4E8E-A154-B30B7F59D2ED}"/>
              </a:ext>
            </a:extLst>
          </p:cNvPr>
          <p:cNvSpPr>
            <a:spLocks noGrp="1"/>
          </p:cNvSpPr>
          <p:nvPr>
            <p:ph type="ctrTitle"/>
          </p:nvPr>
        </p:nvSpPr>
        <p:spPr>
          <a:xfrm>
            <a:off x="578498" y="868362"/>
            <a:ext cx="6316078" cy="2387600"/>
          </a:xfrm>
        </p:spPr>
        <p:txBody>
          <a:bodyPr anchor="b"/>
          <a:lstStyle>
            <a:lvl1pPr algn="l">
              <a:defRPr sz="6000" b="1">
                <a:solidFill>
                  <a:srgbClr val="39393A"/>
                </a:solidFill>
              </a:defRPr>
            </a:lvl1pPr>
          </a:lstStyle>
          <a:p>
            <a:r>
              <a:rPr lang="en-US"/>
              <a:t>Click to edit Master title style</a:t>
            </a:r>
          </a:p>
        </p:txBody>
      </p:sp>
      <p:sp>
        <p:nvSpPr>
          <p:cNvPr id="3" name="Subtitle 2">
            <a:extLst>
              <a:ext uri="{FF2B5EF4-FFF2-40B4-BE49-F238E27FC236}">
                <a16:creationId xmlns:a16="http://schemas.microsoft.com/office/drawing/2014/main" id="{7D18DE66-98AD-41D8-A23E-197F9EDF6C86}"/>
              </a:ext>
            </a:extLst>
          </p:cNvPr>
          <p:cNvSpPr>
            <a:spLocks noGrp="1"/>
          </p:cNvSpPr>
          <p:nvPr>
            <p:ph type="subTitle" idx="1"/>
          </p:nvPr>
        </p:nvSpPr>
        <p:spPr>
          <a:xfrm>
            <a:off x="578498" y="3602038"/>
            <a:ext cx="6316078" cy="448754"/>
          </a:xfrm>
        </p:spPr>
        <p:txBody>
          <a:bodyPr>
            <a:norm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9" name="Straight Connector 8">
            <a:extLst>
              <a:ext uri="{FF2B5EF4-FFF2-40B4-BE49-F238E27FC236}">
                <a16:creationId xmlns:a16="http://schemas.microsoft.com/office/drawing/2014/main" id="{D0FFE5B0-BBC8-4A47-9E5E-57AFEE2A0992}"/>
              </a:ext>
              <a:ext uri="{C183D7F6-B498-43B3-948B-1728B52AA6E4}">
                <adec:decorative xmlns:adec="http://schemas.microsoft.com/office/drawing/2017/decorative" val="1"/>
              </a:ext>
            </a:extLst>
          </p:cNvPr>
          <p:cNvCxnSpPr/>
          <p:nvPr userDrawn="1"/>
        </p:nvCxnSpPr>
        <p:spPr>
          <a:xfrm>
            <a:off x="0" y="5047674"/>
            <a:ext cx="8394192" cy="0"/>
          </a:xfrm>
          <a:prstGeom prst="line">
            <a:avLst/>
          </a:prstGeom>
          <a:ln>
            <a:solidFill>
              <a:srgbClr val="39393A"/>
            </a:solidFill>
          </a:ln>
        </p:spPr>
        <p:style>
          <a:lnRef idx="1">
            <a:schemeClr val="dk1"/>
          </a:lnRef>
          <a:fillRef idx="0">
            <a:schemeClr val="dk1"/>
          </a:fillRef>
          <a:effectRef idx="0">
            <a:schemeClr val="dk1"/>
          </a:effectRef>
          <a:fontRef idx="minor">
            <a:schemeClr val="tx1"/>
          </a:fontRef>
        </p:style>
      </p:cxnSp>
      <p:sp>
        <p:nvSpPr>
          <p:cNvPr id="39" name="Footer Placeholder 38">
            <a:extLst>
              <a:ext uri="{FF2B5EF4-FFF2-40B4-BE49-F238E27FC236}">
                <a16:creationId xmlns:a16="http://schemas.microsoft.com/office/drawing/2014/main" id="{00935269-4A8D-48D6-88E1-08266D94E719}"/>
              </a:ext>
            </a:extLst>
          </p:cNvPr>
          <p:cNvSpPr>
            <a:spLocks noGrp="1"/>
          </p:cNvSpPr>
          <p:nvPr>
            <p:ph type="ftr" sz="quarter" idx="11"/>
          </p:nvPr>
        </p:nvSpPr>
        <p:spPr>
          <a:xfrm>
            <a:off x="2236906" y="6316893"/>
            <a:ext cx="4887883" cy="365125"/>
          </a:xfrm>
          <a:prstGeom prst="rect">
            <a:avLst/>
          </a:prstGeom>
        </p:spPr>
        <p:txBody>
          <a:bodyPr/>
          <a:lstStyle>
            <a:lvl1pPr>
              <a:defRPr/>
            </a:lvl1pPr>
          </a:lstStyle>
          <a:p>
            <a:r>
              <a:rPr lang="en-US" u="sng">
                <a:hlinkClick r:id="rId2"/>
              </a:rPr>
              <a:t>Communication Essentials for College</a:t>
            </a:r>
            <a:r>
              <a:rPr lang="en-US"/>
              <a:t>, </a:t>
            </a:r>
            <a:r>
              <a:rPr lang="en-US" u="sng">
                <a:hlinkClick r:id="rId3"/>
              </a:rPr>
              <a:t>CC BY-NC 4.0</a:t>
            </a:r>
            <a:r>
              <a:rPr lang="en-US"/>
              <a:t>, except where noted ​</a:t>
            </a:r>
          </a:p>
        </p:txBody>
      </p:sp>
      <p:sp>
        <p:nvSpPr>
          <p:cNvPr id="40" name="Slide Number Placeholder 39">
            <a:extLst>
              <a:ext uri="{FF2B5EF4-FFF2-40B4-BE49-F238E27FC236}">
                <a16:creationId xmlns:a16="http://schemas.microsoft.com/office/drawing/2014/main" id="{C2B30FCE-40B7-49F7-9DC3-0F687AC78F85}"/>
              </a:ext>
            </a:extLst>
          </p:cNvPr>
          <p:cNvSpPr>
            <a:spLocks noGrp="1"/>
          </p:cNvSpPr>
          <p:nvPr>
            <p:ph type="sldNum" sz="quarter" idx="12"/>
          </p:nvPr>
        </p:nvSpPr>
        <p:spPr/>
        <p:txBody>
          <a:bodyPr/>
          <a:lstStyle/>
          <a:p>
            <a:fld id="{0E830361-1618-43BA-8AB7-493978DD9A9F}" type="slidenum">
              <a:rPr lang="en-US" smtClean="0"/>
              <a:t>‹#›</a:t>
            </a:fld>
            <a:endParaRPr lang="en-US"/>
          </a:p>
        </p:txBody>
      </p:sp>
      <p:sp>
        <p:nvSpPr>
          <p:cNvPr id="11" name="Text Placeholder 6">
            <a:extLst>
              <a:ext uri="{FF2B5EF4-FFF2-40B4-BE49-F238E27FC236}">
                <a16:creationId xmlns:a16="http://schemas.microsoft.com/office/drawing/2014/main" id="{9B0F4FCF-3BCB-478C-AA7E-02653AA70087}"/>
              </a:ext>
            </a:extLst>
          </p:cNvPr>
          <p:cNvSpPr>
            <a:spLocks noGrp="1"/>
          </p:cNvSpPr>
          <p:nvPr>
            <p:ph type="body" sz="quarter" idx="13"/>
          </p:nvPr>
        </p:nvSpPr>
        <p:spPr>
          <a:xfrm>
            <a:off x="547688" y="5203675"/>
            <a:ext cx="7327900" cy="1112988"/>
          </a:xfrm>
        </p:spPr>
        <p:txBody>
          <a:bodyPr vert="horz" lIns="91440" tIns="45720" rIns="91440" bIns="45720" rtlCol="0" anchor="t">
            <a:normAutofit/>
          </a:bodyPr>
          <a:lstStyle>
            <a:lvl1pPr marL="0" indent="0">
              <a:buNone/>
              <a:defRPr/>
            </a:lvl1p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4">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4">
                  <a:extLst>
                    <a:ext uri="{A12FA001-AC4F-418D-AE19-62706E023703}">
                      <ahyp:hlinkClr xmlns:ahyp="http://schemas.microsoft.com/office/drawing/2018/hyperlinkcolor" val="tx"/>
                    </a:ext>
                  </a:extLst>
                </a:hlinkClick>
              </a:rPr>
              <a:t> </a:t>
            </a:r>
            <a:r>
              <a:rPr lang="en-US" sz="1300" dirty="0">
                <a:solidFill>
                  <a:srgbClr val="39393A"/>
                </a:solidFill>
              </a:rPr>
              <a:t>by Amanda Quibell &amp; Emily Cramer, Georgian College.</a:t>
            </a:r>
          </a:p>
          <a:p>
            <a:pPr>
              <a:lnSpc>
                <a:spcPct val="100000"/>
              </a:lnSpc>
              <a:defRPr/>
            </a:pPr>
            <a:r>
              <a:rPr lang="en-US" sz="1300" dirty="0">
                <a:solidFill>
                  <a:srgbClr val="39393A"/>
                </a:solidFill>
              </a:rPr>
              <a:t>Slide Design by: Shaima, Georgian College OER Design Studio, funded by </a:t>
            </a:r>
            <a:r>
              <a:rPr lang="en-US" sz="1300" u="sng" dirty="0">
                <a:solidFill>
                  <a:schemeClr val="accent2"/>
                </a:solidFill>
                <a:hlinkClick r:id="rId5">
                  <a:extLst>
                    <a:ext uri="{A12FA001-AC4F-418D-AE19-62706E023703}">
                      <ahyp:hlinkClr xmlns:ahyp="http://schemas.microsoft.com/office/drawing/2018/hyperlinkcolor" val="tx"/>
                    </a:ext>
                  </a:extLst>
                </a:hlinkClick>
              </a:rPr>
              <a:t>eCampus Ontario/VLS 2</a:t>
            </a:r>
            <a:r>
              <a:rPr lang="en-US" sz="1300" dirty="0">
                <a:solidFill>
                  <a:schemeClr val="accent2"/>
                </a:solidFill>
              </a:rPr>
              <a:t> </a:t>
            </a:r>
            <a:endParaRPr lang="en-US" sz="1300" dirty="0">
              <a:solidFill>
                <a:schemeClr val="accent2"/>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Tree>
    <p:extLst>
      <p:ext uri="{BB962C8B-B14F-4D97-AF65-F5344CB8AC3E}">
        <p14:creationId xmlns:p14="http://schemas.microsoft.com/office/powerpoint/2010/main" val="53222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41D8-6F02-4C25-AFE7-83306342E5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F16A53-B8E4-4E1C-8B24-6D0F86E8F675}"/>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4" name="Footer Placeholder 3">
            <a:extLst>
              <a:ext uri="{FF2B5EF4-FFF2-40B4-BE49-F238E27FC236}">
                <a16:creationId xmlns:a16="http://schemas.microsoft.com/office/drawing/2014/main" id="{F42D2350-AE98-4D91-8589-5D16857BBA74}"/>
              </a:ext>
            </a:extLst>
          </p:cNvPr>
          <p:cNvSpPr>
            <a:spLocks noGrp="1"/>
          </p:cNvSpPr>
          <p:nvPr>
            <p:ph type="ftr" sz="quarter" idx="11"/>
          </p:nvPr>
        </p:nvSpPr>
        <p:spPr>
          <a:xfrm>
            <a:off x="3466407" y="6356350"/>
            <a:ext cx="4843403" cy="365125"/>
          </a:xfrm>
          <a:prstGeom prst="rect">
            <a:avLst/>
          </a:prstGeom>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538030FF-494F-452F-8070-C10D31B4CF58}"/>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9774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149A7-ED56-4CD0-88AF-1603B26E330A}"/>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3" name="Footer Placeholder 2">
            <a:extLst>
              <a:ext uri="{FF2B5EF4-FFF2-40B4-BE49-F238E27FC236}">
                <a16:creationId xmlns:a16="http://schemas.microsoft.com/office/drawing/2014/main" id="{C522A747-C564-4055-BCDE-935BF9BBD2D8}"/>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4" name="Slide Number Placeholder 3">
            <a:extLst>
              <a:ext uri="{FF2B5EF4-FFF2-40B4-BE49-F238E27FC236}">
                <a16:creationId xmlns:a16="http://schemas.microsoft.com/office/drawing/2014/main" id="{78011D31-6FCC-4C15-811A-29063A5A1C8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93453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695F-34A9-475A-8EFB-7F9F06386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ED9DE4-FCDA-46AF-AF4E-8121C2526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C6735-76D6-4CD1-AE56-E1A5E2E4E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CD6DCE-7C2D-4F42-AC2D-F226D952EA28}"/>
              </a:ext>
            </a:extLst>
          </p:cNvPr>
          <p:cNvSpPr>
            <a:spLocks noGrp="1"/>
          </p:cNvSpPr>
          <p:nvPr>
            <p:ph type="dt" sz="half" idx="10"/>
          </p:nvPr>
        </p:nvSpPr>
        <p:spPr>
          <a:xfrm>
            <a:off x="838200" y="6356350"/>
            <a:ext cx="2743200" cy="365125"/>
          </a:xfrm>
          <a:prstGeom prst="rect">
            <a:avLst/>
          </a:prstGeom>
        </p:spPr>
        <p:txBody>
          <a:bodyPr/>
          <a:lstStyle>
            <a:lvl1pPr>
              <a:defRPr/>
            </a:lvl1pPr>
          </a:lstStyle>
          <a:p>
            <a:endParaRPr lang="en-US"/>
          </a:p>
        </p:txBody>
      </p:sp>
      <p:sp>
        <p:nvSpPr>
          <p:cNvPr id="6" name="Footer Placeholder 5">
            <a:extLst>
              <a:ext uri="{FF2B5EF4-FFF2-40B4-BE49-F238E27FC236}">
                <a16:creationId xmlns:a16="http://schemas.microsoft.com/office/drawing/2014/main" id="{1941CCB9-A36D-457E-9116-17D9D502F79C}"/>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11E83015-D015-4ABF-9A6C-4F186A8C8F5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659530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B7B01-D2E0-4AAC-8141-9580188AF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FA1FEB-7092-4718-BCBF-91BCCF78D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4EC348-54A9-408A-AC6B-486F1019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D29D10-CD8A-4B5D-A9A8-5C29A1908A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24C9592-E304-4576-BE09-0A86B0130A3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435C7613-B7AA-4009-9F4A-E1A3AF2D7D2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416910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417F1-BBF2-493D-922B-A151FDF619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6E9418-85D3-443E-948A-578657960F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913A-628E-41ED-B899-B287443A4C3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8071547-8F13-49EF-A2B2-94923CB70ACE}"/>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16CDE3E5-8BD7-49CE-9B2A-241F07B1F21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46937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E8A41-6BC7-4E70-8252-B974F98FCC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193F59-EC44-4F69-9A26-4A0D72BBD2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148AB-B71B-4722-96A3-B3C6685DEC0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6CDCFAD-8AB0-41B0-88E1-D2B42F178F56}"/>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007AEDF3-1905-45EF-AC26-3DEC1FE6FEB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149371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E6A4A3A-BA12-40A4-BEDC-B74F01F20BA3}"/>
              </a:ext>
              <a:ext uri="{C183D7F6-B498-43B3-948B-1728B52AA6E4}">
                <adec:decorative xmlns:adec="http://schemas.microsoft.com/office/drawing/2017/decorative" val="1"/>
              </a:ext>
            </a:extLst>
          </p:cNvPr>
          <p:cNvSpPr/>
          <p:nvPr userDrawn="1"/>
        </p:nvSpPr>
        <p:spPr>
          <a:xfrm>
            <a:off x="0" y="0"/>
            <a:ext cx="12192000" cy="20820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8780B-CE54-4435-B7A7-447A66EB6561}"/>
              </a:ext>
            </a:extLst>
          </p:cNvPr>
          <p:cNvSpPr>
            <a:spLocks noGrp="1"/>
          </p:cNvSpPr>
          <p:nvPr>
            <p:ph type="title"/>
          </p:nvPr>
        </p:nvSpPr>
        <p:spPr>
          <a:xfrm>
            <a:off x="838200" y="372793"/>
            <a:ext cx="6913098" cy="1336432"/>
          </a:xfrm>
        </p:spPr>
        <p:txBody>
          <a:bodyPr anchor="ctr"/>
          <a:lstStyle>
            <a:lvl1pPr>
              <a:defRPr b="1">
                <a:solidFill>
                  <a:schemeClr val="tx2"/>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9DED25D7-627D-4EEE-BA34-451476C0BBAC}"/>
              </a:ext>
            </a:extLst>
          </p:cNvPr>
          <p:cNvCxnSpPr>
            <a:cxnSpLocks/>
          </p:cNvCxnSpPr>
          <p:nvPr userDrawn="1"/>
        </p:nvCxnSpPr>
        <p:spPr>
          <a:xfrm>
            <a:off x="8153400" y="1055076"/>
            <a:ext cx="4038600" cy="0"/>
          </a:xfrm>
          <a:prstGeom prst="line">
            <a:avLst/>
          </a:prstGeom>
          <a:ln w="28575">
            <a:solidFill>
              <a:schemeClr val="bg1"/>
            </a:solidFill>
          </a:ln>
        </p:spPr>
        <p:style>
          <a:lnRef idx="3">
            <a:schemeClr val="dk1"/>
          </a:lnRef>
          <a:fillRef idx="0">
            <a:schemeClr val="dk1"/>
          </a:fillRef>
          <a:effectRef idx="2">
            <a:schemeClr val="dk1"/>
          </a:effectRef>
          <a:fontRef idx="minor">
            <a:schemeClr val="tx1"/>
          </a:fontRef>
        </p:style>
      </p:cxnSp>
      <p:sp>
        <p:nvSpPr>
          <p:cNvPr id="10" name="Text Placeholder 9">
            <a:extLst>
              <a:ext uri="{FF2B5EF4-FFF2-40B4-BE49-F238E27FC236}">
                <a16:creationId xmlns:a16="http://schemas.microsoft.com/office/drawing/2014/main" id="{722CC0BA-99EC-417D-AC6F-60908EA3C9B0}"/>
              </a:ext>
            </a:extLst>
          </p:cNvPr>
          <p:cNvSpPr>
            <a:spLocks noGrp="1"/>
          </p:cNvSpPr>
          <p:nvPr>
            <p:ph type="body" sz="quarter" idx="13"/>
          </p:nvPr>
        </p:nvSpPr>
        <p:spPr>
          <a:xfrm>
            <a:off x="838200" y="2454811"/>
            <a:ext cx="10515600" cy="3528477"/>
          </a:xfrm>
        </p:spPr>
        <p:txBody>
          <a:bodyPr/>
          <a:lstStyle>
            <a:lvl1pPr marL="0" indent="0">
              <a:buFont typeface="Wingdings" panose="05000000000000000000" pitchFamily="2" charset="2"/>
              <a:buNone/>
              <a:defRPr>
                <a:solidFill>
                  <a:schemeClr val="tx2"/>
                </a:solidFill>
              </a:defRPr>
            </a:lvl1pPr>
            <a:lvl2pPr marL="457200" indent="0">
              <a:buFont typeface="Wingdings" panose="05000000000000000000" pitchFamily="2" charset="2"/>
              <a:buNone/>
              <a:defRPr>
                <a:solidFill>
                  <a:schemeClr val="tx2"/>
                </a:solidFill>
              </a:defRPr>
            </a:lvl2pPr>
            <a:lvl3pPr marL="914400" indent="0">
              <a:buFont typeface="Wingdings" panose="05000000000000000000" pitchFamily="2" charset="2"/>
              <a:buNone/>
              <a:defRPr>
                <a:solidFill>
                  <a:schemeClr val="tx2"/>
                </a:solidFill>
              </a:defRPr>
            </a:lvl3pPr>
            <a:lvl4pPr marL="1371600" indent="0">
              <a:buFont typeface="Wingdings" panose="05000000000000000000" pitchFamily="2" charset="2"/>
              <a:buNone/>
              <a:defRPr>
                <a:solidFill>
                  <a:schemeClr val="tx2"/>
                </a:solidFill>
              </a:defRPr>
            </a:lvl4pPr>
            <a:lvl5pPr marL="1828800" indent="0">
              <a:buFont typeface="Wingdings" panose="05000000000000000000" pitchFamily="2" charset="2"/>
              <a:buNone/>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581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01D39896-1D2D-441C-8DB3-1CD753652044}"/>
              </a:ext>
            </a:extLst>
          </p:cNvPr>
          <p:cNvSpPr>
            <a:spLocks noGrp="1"/>
          </p:cNvSpPr>
          <p:nvPr>
            <p:ph idx="1"/>
          </p:nvPr>
        </p:nvSpPr>
        <p:spPr>
          <a:xfrm>
            <a:off x="1044574" y="2500313"/>
            <a:ext cx="10309226" cy="3676649"/>
          </a:xfrm>
        </p:spPr>
        <p:txBody>
          <a:bodyPr/>
          <a:lstStyle>
            <a:lvl1pPr>
              <a:defRPr sz="2400">
                <a:solidFill>
                  <a:schemeClr val="tx2"/>
                </a:solidFill>
              </a:defRPr>
            </a:lvl1pPr>
            <a:lvl2pPr>
              <a:defRPr sz="220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8" name="Straight Connector 17">
            <a:extLst>
              <a:ext uri="{FF2B5EF4-FFF2-40B4-BE49-F238E27FC236}">
                <a16:creationId xmlns:a16="http://schemas.microsoft.com/office/drawing/2014/main" id="{52AD8993-BCFB-40F5-B0C3-BD1266F9807E}"/>
              </a:ext>
            </a:extLst>
          </p:cNvPr>
          <p:cNvCxnSpPr/>
          <p:nvPr userDrawn="1"/>
        </p:nvCxnSpPr>
        <p:spPr>
          <a:xfrm>
            <a:off x="604935" y="998376"/>
            <a:ext cx="0" cy="5859624"/>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sp>
        <p:nvSpPr>
          <p:cNvPr id="19" name="Rectangle 18">
            <a:extLst>
              <a:ext uri="{FF2B5EF4-FFF2-40B4-BE49-F238E27FC236}">
                <a16:creationId xmlns:a16="http://schemas.microsoft.com/office/drawing/2014/main" id="{B8459004-7AA2-44EB-88E7-7DF29583BCEE}"/>
              </a:ext>
            </a:extLst>
          </p:cNvPr>
          <p:cNvSpPr/>
          <p:nvPr userDrawn="1"/>
        </p:nvSpPr>
        <p:spPr>
          <a:xfrm>
            <a:off x="371669" y="746449"/>
            <a:ext cx="466531" cy="4665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0">
            <a:extLst>
              <a:ext uri="{FF2B5EF4-FFF2-40B4-BE49-F238E27FC236}">
                <a16:creationId xmlns:a16="http://schemas.microsoft.com/office/drawing/2014/main" id="{5F0173DE-4E6C-4B67-9F86-20857057B446}"/>
              </a:ext>
            </a:extLst>
          </p:cNvPr>
          <p:cNvSpPr>
            <a:spLocks noGrp="1"/>
          </p:cNvSpPr>
          <p:nvPr>
            <p:ph type="body" sz="quarter" idx="13" hasCustomPrompt="1"/>
          </p:nvPr>
        </p:nvSpPr>
        <p:spPr>
          <a:xfrm>
            <a:off x="1044574" y="1862125"/>
            <a:ext cx="10309225" cy="365125"/>
          </a:xfrm>
        </p:spPr>
        <p:txBody>
          <a:bodyPr/>
          <a:lstStyle>
            <a:lvl1pPr marL="0" indent="0">
              <a:buNone/>
              <a:defRPr b="1">
                <a:solidFill>
                  <a:schemeClr val="accent1"/>
                </a:solidFill>
              </a:defRPr>
            </a:lvl1pPr>
          </a:lstStyle>
          <a:p>
            <a:pPr lvl="0"/>
            <a:r>
              <a:rPr lang="en-US"/>
              <a:t>Subheading</a:t>
            </a:r>
          </a:p>
        </p:txBody>
      </p:sp>
      <p:sp>
        <p:nvSpPr>
          <p:cNvPr id="21" name="Title 20">
            <a:extLst>
              <a:ext uri="{FF2B5EF4-FFF2-40B4-BE49-F238E27FC236}">
                <a16:creationId xmlns:a16="http://schemas.microsoft.com/office/drawing/2014/main" id="{4E6DADC6-7915-4EB3-9145-35C6BE3B0459}"/>
              </a:ext>
            </a:extLst>
          </p:cNvPr>
          <p:cNvSpPr>
            <a:spLocks noGrp="1"/>
          </p:cNvSpPr>
          <p:nvPr>
            <p:ph type="title"/>
          </p:nvPr>
        </p:nvSpPr>
        <p:spPr>
          <a:xfrm>
            <a:off x="1044572" y="365125"/>
            <a:ext cx="10309227" cy="1325563"/>
          </a:xfrm>
        </p:spPr>
        <p:txBody>
          <a:bodyPr/>
          <a:lstStyle>
            <a:lvl1pPr>
              <a:defRPr b="1">
                <a:solidFill>
                  <a:schemeClr val="tx2"/>
                </a:solidFill>
              </a:defRPr>
            </a:lvl1pPr>
          </a:lstStyle>
          <a:p>
            <a:r>
              <a:rPr lang="en-US"/>
              <a:t>Click to edit Master title style</a:t>
            </a:r>
          </a:p>
        </p:txBody>
      </p:sp>
      <p:sp>
        <p:nvSpPr>
          <p:cNvPr id="23" name="Footer Placeholder 22">
            <a:extLst>
              <a:ext uri="{FF2B5EF4-FFF2-40B4-BE49-F238E27FC236}">
                <a16:creationId xmlns:a16="http://schemas.microsoft.com/office/drawing/2014/main" id="{D08B890F-FC10-4BE9-BBB4-6A2B93F7DF5A}"/>
              </a:ext>
            </a:extLst>
          </p:cNvPr>
          <p:cNvSpPr>
            <a:spLocks noGrp="1"/>
          </p:cNvSpPr>
          <p:nvPr>
            <p:ph type="ftr" sz="quarter" idx="15"/>
          </p:nvPr>
        </p:nvSpPr>
        <p:spPr>
          <a:xfrm>
            <a:off x="3658257" y="6358082"/>
            <a:ext cx="4875485" cy="363393"/>
          </a:xfrm>
          <a:prstGeom prst="rect">
            <a:avLst/>
          </a:prstGeom>
        </p:spPr>
        <p:txBody>
          <a:bodyPr/>
          <a:lstStyle/>
          <a:p>
            <a:r>
              <a:rPr lang="en-US" i="1">
                <a:hlinkClick r:id="rId2"/>
              </a:rPr>
              <a:t>Communication Essentials for College, CC BY-NC 4.0, except where noted </a:t>
            </a:r>
            <a:endParaRPr lang="en-US"/>
          </a:p>
        </p:txBody>
      </p:sp>
      <p:sp>
        <p:nvSpPr>
          <p:cNvPr id="24" name="Slide Number Placeholder 23">
            <a:extLst>
              <a:ext uri="{FF2B5EF4-FFF2-40B4-BE49-F238E27FC236}">
                <a16:creationId xmlns:a16="http://schemas.microsoft.com/office/drawing/2014/main" id="{AB3EA9EE-009D-4452-884F-9E866F6EA063}"/>
              </a:ext>
            </a:extLst>
          </p:cNvPr>
          <p:cNvSpPr>
            <a:spLocks noGrp="1"/>
          </p:cNvSpPr>
          <p:nvPr>
            <p:ph type="sldNum" sz="quarter" idx="16"/>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33977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416155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02109" y="6356350"/>
            <a:ext cx="4987781" cy="357174"/>
          </a:xfrm>
          <a:prstGeom prst="rect">
            <a:avLst/>
          </a:prstGeom>
        </p:spPr>
        <p:txBody>
          <a:bodyPr/>
          <a:lstStyle>
            <a:lvl1pPr>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769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28977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730450" y="6353030"/>
            <a:ext cx="4731099" cy="365126"/>
          </a:xfrm>
          <a:prstGeom prst="rect">
            <a:avLst/>
          </a:prstGeom>
        </p:spPr>
        <p:txBody>
          <a:bodyPr/>
          <a:lstStyle>
            <a:lvl1pPr>
              <a:defRPr lang="en-US" dirty="0">
                <a:hlinkClick r:id="rId2"/>
              </a:defRPr>
            </a:lvl1p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9A99F0E2-0326-4549-B930-82AEC799FEEC}"/>
              </a:ext>
            </a:extLst>
          </p:cNvPr>
          <p:cNvSpPr>
            <a:spLocks noGrp="1"/>
          </p:cNvSpPr>
          <p:nvPr>
            <p:ph idx="13"/>
          </p:nvPr>
        </p:nvSpPr>
        <p:spPr>
          <a:xfrm>
            <a:off x="1045028" y="5090021"/>
            <a:ext cx="10308771" cy="6283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endParaRPr lang="en-US"/>
          </a:p>
        </p:txBody>
      </p:sp>
    </p:spTree>
    <p:extLst>
      <p:ext uri="{BB962C8B-B14F-4D97-AF65-F5344CB8AC3E}">
        <p14:creationId xmlns:p14="http://schemas.microsoft.com/office/powerpoint/2010/main" val="161796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97501" y="6364301"/>
            <a:ext cx="5003824" cy="357174"/>
          </a:xfrm>
          <a:prstGeom prst="rect">
            <a:avLst/>
          </a:prstGeom>
        </p:spPr>
        <p:txBody>
          <a:bodyPr/>
          <a:lstStyle>
            <a:lvl1pPr>
              <a:defRPr>
                <a:solidFill>
                  <a:schemeClr val="bg1">
                    <a:lumMod val="95000"/>
                  </a:schemeClr>
                </a:solidFill>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a:p>
        </p:txBody>
      </p:sp>
    </p:spTree>
    <p:extLst>
      <p:ext uri="{BB962C8B-B14F-4D97-AF65-F5344CB8AC3E}">
        <p14:creationId xmlns:p14="http://schemas.microsoft.com/office/powerpoint/2010/main" val="33999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051F-9266-45E7-B965-471B937AB8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3CA857-10D3-4315-B62B-832F7553C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0250BC-2580-4DA3-935C-70F63956AC5F}"/>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5" name="Footer Placeholder 4">
            <a:extLst>
              <a:ext uri="{FF2B5EF4-FFF2-40B4-BE49-F238E27FC236}">
                <a16:creationId xmlns:a16="http://schemas.microsoft.com/office/drawing/2014/main" id="{915D4178-F207-477B-BDF6-53853AE9B1DF}"/>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84681177-5E16-4510-AAC2-837ACF5886D4}"/>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8045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8839-4AFA-4872-B83A-3427C548E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EC2E6-86B3-4E95-96C6-E481BE368F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144AE5-C9E9-4B2C-9EE4-67CAF06680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D3702-5B5A-411F-B68C-AC08465CC959}"/>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6" name="Footer Placeholder 5">
            <a:extLst>
              <a:ext uri="{FF2B5EF4-FFF2-40B4-BE49-F238E27FC236}">
                <a16:creationId xmlns:a16="http://schemas.microsoft.com/office/drawing/2014/main" id="{C67896E2-575A-4063-84FA-211427F866D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F59FB6D2-ADFB-42A0-913A-E0571498EED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13743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550E-7FFE-4B88-88AF-C2383D77BC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D19538-C2A3-47C1-9D33-5963BD6D1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ADC931-FDED-4278-8DE5-FF81DA2695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D894A-372C-4507-88DE-21648C060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852B3F-C6DC-4B9E-89A7-4C012DF0A7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94E8BD-63A1-4056-B391-0CF708CD0ADC}"/>
              </a:ext>
            </a:extLst>
          </p:cNvPr>
          <p:cNvSpPr>
            <a:spLocks noGrp="1"/>
          </p:cNvSpPr>
          <p:nvPr>
            <p:ph type="dt" sz="half" idx="10"/>
          </p:nvPr>
        </p:nvSpPr>
        <p:spPr>
          <a:xfrm>
            <a:off x="838200" y="6356350"/>
            <a:ext cx="2743200" cy="365125"/>
          </a:xfrm>
          <a:prstGeom prst="rect">
            <a:avLst/>
          </a:prstGeom>
        </p:spPr>
        <p:txBody>
          <a:bodyPr/>
          <a:lstStyle/>
          <a:p>
            <a:pPr algn="ctr"/>
            <a:endParaRPr lang="en-US"/>
          </a:p>
        </p:txBody>
      </p:sp>
      <p:sp>
        <p:nvSpPr>
          <p:cNvPr id="8" name="Footer Placeholder 7">
            <a:extLst>
              <a:ext uri="{FF2B5EF4-FFF2-40B4-BE49-F238E27FC236}">
                <a16:creationId xmlns:a16="http://schemas.microsoft.com/office/drawing/2014/main" id="{10B22F70-DD04-4320-A04E-85655F69BD95}"/>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9" name="Slide Number Placeholder 8">
            <a:extLst>
              <a:ext uri="{FF2B5EF4-FFF2-40B4-BE49-F238E27FC236}">
                <a16:creationId xmlns:a16="http://schemas.microsoft.com/office/drawing/2014/main" id="{9DBE7AC3-1379-4D5B-A695-9E08400C95AE}"/>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88012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ecampusontario.pressbooks.pub/gccomm" TargetMode="Externa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82C09-3498-4EA7-AD11-49DA92B742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F6B9AB-2418-4C57-B73F-700D73C4B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819E73F-1023-4D22-82B4-41B0638C594D}"/>
              </a:ext>
            </a:extLst>
          </p:cNvPr>
          <p:cNvSpPr>
            <a:spLocks noGrp="1"/>
          </p:cNvSpPr>
          <p:nvPr>
            <p:ph type="ftr" sz="quarter" idx="3"/>
          </p:nvPr>
        </p:nvSpPr>
        <p:spPr>
          <a:xfrm>
            <a:off x="3668597" y="6356350"/>
            <a:ext cx="4854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i="1">
                <a:hlinkClick r:id="rId17"/>
              </a:rPr>
              <a:t>Communication Essentials for College</a:t>
            </a:r>
            <a:r>
              <a:rPr lang="en-US" i="1"/>
              <a:t>, CC BY-NC 4.0, except where noted </a:t>
            </a:r>
            <a:endParaRPr lang="en-US"/>
          </a:p>
        </p:txBody>
      </p:sp>
      <p:sp>
        <p:nvSpPr>
          <p:cNvPr id="6" name="Slide Number Placeholder 5">
            <a:extLst>
              <a:ext uri="{FF2B5EF4-FFF2-40B4-BE49-F238E27FC236}">
                <a16:creationId xmlns:a16="http://schemas.microsoft.com/office/drawing/2014/main" id="{FBA1FB51-B126-46BD-BA8A-D63CDA675C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30361-1618-43BA-8AB7-493978DD9A9F}" type="slidenum">
              <a:rPr lang="en-US" smtClean="0"/>
              <a:t>‹#›</a:t>
            </a:fld>
            <a:endParaRPr lang="en-US"/>
          </a:p>
        </p:txBody>
      </p:sp>
    </p:spTree>
    <p:extLst>
      <p:ext uri="{BB962C8B-B14F-4D97-AF65-F5344CB8AC3E}">
        <p14:creationId xmlns:p14="http://schemas.microsoft.com/office/powerpoint/2010/main" val="15852194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3" r:id="rId5"/>
    <p:sldLayoutId id="2147483662"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4.0/" TargetMode="External"/><Relationship Id="rId4" Type="http://schemas.openxmlformats.org/officeDocument/2006/relationships/hyperlink" Target="https://vls.ecampusontario.ca/vls-2/"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hyperlink" Target="https://ecampusontario.pressbooks.pub/gccomm"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ecampusontario.pressbooks.pub/gccomm" TargetMode="External"/><Relationship Id="rId2" Type="http://schemas.openxmlformats.org/officeDocument/2006/relationships/notesSlide" Target="../notesSlides/notesSlide35.xml"/><Relationship Id="rId1" Type="http://schemas.openxmlformats.org/officeDocument/2006/relationships/slideLayout" Target="../slideLayouts/slideLayout5.xml"/><Relationship Id="rId6" Type="http://schemas.openxmlformats.org/officeDocument/2006/relationships/hyperlink" Target="https://creativecommons.org/licenses/by/2.0/" TargetMode="External"/><Relationship Id="rId5" Type="http://schemas.openxmlformats.org/officeDocument/2006/relationships/hyperlink" Target="https://www.flickr.com/photos/vblibrary/" TargetMode="External"/><Relationship Id="rId4" Type="http://schemas.openxmlformats.org/officeDocument/2006/relationships/hyperlink" Target="https://www.flickr.com/photos/vblibrary/6123923301/in/gallery-78108369@N07-72157632019968814/"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8" Type="http://schemas.openxmlformats.org/officeDocument/2006/relationships/hyperlink" Target="https://creativecommons.org/licenses/by/2.0/" TargetMode="External"/><Relationship Id="rId3" Type="http://schemas.openxmlformats.org/officeDocument/2006/relationships/hyperlink" Target="https://pressbooks.bccampus.ca/studystrategizesucceed/chapter/take-notes-from-lectures-that-youll-actually-use/" TargetMode="External"/><Relationship Id="rId7" Type="http://schemas.openxmlformats.org/officeDocument/2006/relationships/hyperlink" Target="https://www.flickr.com/photos/vblibrary/" TargetMode="External"/><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 Id="rId6" Type="http://schemas.openxmlformats.org/officeDocument/2006/relationships/hyperlink" Target="https://www.flickr.com/photos/vblibrary/6123923301/in/gallery-78108369@N07-72157632019968814/" TargetMode="External"/><Relationship Id="rId11" Type="http://schemas.openxmlformats.org/officeDocument/2006/relationships/hyperlink" Target="https://ecampusontario.pressbooks.pub/gccomm" TargetMode="External"/><Relationship Id="rId5" Type="http://schemas.openxmlformats.org/officeDocument/2006/relationships/hyperlink" Target="https://creativecommons.org/licenses/by-sa/4.0/" TargetMode="External"/><Relationship Id="rId10" Type="http://schemas.openxmlformats.org/officeDocument/2006/relationships/hyperlink" Target="https://creativecommons.org/licenses/by-nc/4.0/" TargetMode="External"/><Relationship Id="rId4" Type="http://schemas.openxmlformats.org/officeDocument/2006/relationships/hyperlink" Target="https://www.google.com/url?sa=t&amp;rct=j&amp;q=&amp;esrc=s&amp;source=web&amp;cd=&amp;cad=rja&amp;uact=8&amp;ved=2ahUKEwiO6fT0xbn1AhXjk2oFHf0ZCfcQFnoECAkQAQ&amp;url=https%3A%2F%2Fpressbooks.bccampus.ca%2Fstudystrategizesucceed%2F&amp;usg=AOvVaw055e-1P-gi9zGxr8gVP246" TargetMode="External"/><Relationship Id="rId9" Type="http://schemas.openxmlformats.org/officeDocument/2006/relationships/hyperlink" Target="https://ecampusontario.pressbooks.pub/app/uploads/sites/1955/2021/09/72a9c69c7e0e5f894e0e4cfdf172a43e.jp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52D3-BD8E-4A47-8C64-5A79C1986FB8}"/>
              </a:ext>
            </a:extLst>
          </p:cNvPr>
          <p:cNvSpPr>
            <a:spLocks noGrp="1"/>
          </p:cNvSpPr>
          <p:nvPr>
            <p:ph type="ctrTitle"/>
          </p:nvPr>
        </p:nvSpPr>
        <p:spPr>
          <a:xfrm>
            <a:off x="578498" y="868362"/>
            <a:ext cx="7491082" cy="2387600"/>
          </a:xfrm>
        </p:spPr>
        <p:txBody>
          <a:bodyPr>
            <a:normAutofit fontScale="90000"/>
          </a:bodyPr>
          <a:lstStyle/>
          <a:p>
            <a:pPr algn="l"/>
            <a:r>
              <a:rPr lang="en-US" b="1" dirty="0">
                <a:solidFill>
                  <a:srgbClr val="39393A"/>
                </a:solidFill>
              </a:rPr>
              <a:t>Communication Essentials </a:t>
            </a:r>
            <a:br>
              <a:rPr lang="en-US" b="1" dirty="0">
                <a:solidFill>
                  <a:srgbClr val="39393A"/>
                </a:solidFill>
              </a:rPr>
            </a:br>
            <a:r>
              <a:rPr lang="en-US" b="1" dirty="0">
                <a:solidFill>
                  <a:srgbClr val="39393A"/>
                </a:solidFill>
              </a:rPr>
              <a:t>for College</a:t>
            </a:r>
          </a:p>
        </p:txBody>
      </p:sp>
      <p:sp>
        <p:nvSpPr>
          <p:cNvPr id="4" name="Subtitle 3">
            <a:extLst>
              <a:ext uri="{FF2B5EF4-FFF2-40B4-BE49-F238E27FC236}">
                <a16:creationId xmlns:a16="http://schemas.microsoft.com/office/drawing/2014/main" id="{F1EBC301-47B9-4345-BCAF-D954F844B7E6}"/>
              </a:ext>
            </a:extLst>
          </p:cNvPr>
          <p:cNvSpPr>
            <a:spLocks noGrp="1"/>
          </p:cNvSpPr>
          <p:nvPr>
            <p:ph type="subTitle" idx="1"/>
          </p:nvPr>
        </p:nvSpPr>
        <p:spPr/>
        <p:txBody>
          <a:bodyPr>
            <a:noAutofit/>
          </a:bodyPr>
          <a:lstStyle/>
          <a:p>
            <a:pPr algn="l"/>
            <a:r>
              <a:rPr lang="en-US" sz="4000" dirty="0"/>
              <a:t>Chapter 2</a:t>
            </a:r>
          </a:p>
        </p:txBody>
      </p:sp>
      <p:sp>
        <p:nvSpPr>
          <p:cNvPr id="3" name="Text Placeholder 2">
            <a:extLst>
              <a:ext uri="{FF2B5EF4-FFF2-40B4-BE49-F238E27FC236}">
                <a16:creationId xmlns:a16="http://schemas.microsoft.com/office/drawing/2014/main" id="{C644441C-09D3-4E8A-91D3-4B1F72396282}"/>
              </a:ext>
            </a:extLst>
          </p:cNvPr>
          <p:cNvSpPr>
            <a:spLocks noGrp="1"/>
          </p:cNvSpPr>
          <p:nvPr>
            <p:ph type="body" sz="quarter" idx="13"/>
          </p:nvPr>
        </p:nvSpPr>
        <p:spPr/>
        <p:txBody>
          <a:bodyPr>
            <a:normAutofit lnSpcReduction="10000"/>
          </a:body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3">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3">
                  <a:extLst>
                    <a:ext uri="{A12FA001-AC4F-418D-AE19-62706E023703}">
                      <ahyp:hlinkClr xmlns:ahyp="http://schemas.microsoft.com/office/drawing/2018/hyperlinkcolor" val="tx"/>
                    </a:ext>
                  </a:extLst>
                </a:hlinkClick>
              </a:rPr>
              <a:t> </a:t>
            </a:r>
            <a:r>
              <a:rPr lang="en-US" sz="1300" dirty="0">
                <a:solidFill>
                  <a:srgbClr val="39393A"/>
                </a:solidFill>
              </a:rPr>
              <a:t>by Jen Booth, Emily Cramer &amp; Amanda Quibell, Georgian College.</a:t>
            </a:r>
          </a:p>
          <a:p>
            <a:pPr lvl="0">
              <a:lnSpc>
                <a:spcPct val="100000"/>
              </a:lnSpc>
              <a:defRPr/>
            </a:pPr>
            <a:r>
              <a:rPr lang="en-US" sz="1300" dirty="0">
                <a:solidFill>
                  <a:srgbClr val="39393A"/>
                </a:solidFill>
              </a:rPr>
              <a:t>Slide Design by: Shaima, Georgian College OER Design Studio, funded by </a:t>
            </a:r>
            <a:r>
              <a:rPr lang="en-US" sz="1300" u="sng" dirty="0" err="1">
                <a:solidFill>
                  <a:srgbClr val="14438F"/>
                </a:solidFill>
                <a:hlinkClick r:id="rId4">
                  <a:extLst>
                    <a:ext uri="{A12FA001-AC4F-418D-AE19-62706E023703}">
                      <ahyp:hlinkClr xmlns:ahyp="http://schemas.microsoft.com/office/drawing/2018/hyperlinkcolor" val="tx"/>
                    </a:ext>
                  </a:extLst>
                </a:hlinkClick>
              </a:rPr>
              <a:t>eCampus</a:t>
            </a:r>
            <a:r>
              <a:rPr lang="en-US" sz="1300" u="sng" dirty="0">
                <a:solidFill>
                  <a:srgbClr val="14438F"/>
                </a:solidFill>
                <a:hlinkClick r:id="rId4">
                  <a:extLst>
                    <a:ext uri="{A12FA001-AC4F-418D-AE19-62706E023703}">
                      <ahyp:hlinkClr xmlns:ahyp="http://schemas.microsoft.com/office/drawing/2018/hyperlinkcolor" val="tx"/>
                    </a:ext>
                  </a:extLst>
                </a:hlinkClick>
              </a:rPr>
              <a:t> Ontario/VLS 2</a:t>
            </a:r>
            <a:r>
              <a:rPr lang="en-US" sz="1300" dirty="0">
                <a:solidFill>
                  <a:srgbClr val="14438F"/>
                </a:solidFill>
              </a:rPr>
              <a:t> </a:t>
            </a:r>
            <a:endParaRPr lang="en-US" sz="1300" dirty="0">
              <a:solidFill>
                <a:srgbClr val="14438F"/>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5">
                  <a:extLst>
                    <a:ext uri="{A12FA001-AC4F-418D-AE19-62706E023703}">
                      <ahyp:hlinkClr xmlns:ahyp="http://schemas.microsoft.com/office/drawing/2018/hyperlinkcolor" val="tx"/>
                    </a:ext>
                  </a:extLst>
                </a:hlinkClick>
              </a:rPr>
              <a:t>CC BY NC 4.0</a:t>
            </a:r>
            <a:endParaRPr lang="en-US" dirty="0"/>
          </a:p>
        </p:txBody>
      </p:sp>
      <p:sp>
        <p:nvSpPr>
          <p:cNvPr id="5" name="Footer Placeholder 4">
            <a:extLst>
              <a:ext uri="{FF2B5EF4-FFF2-40B4-BE49-F238E27FC236}">
                <a16:creationId xmlns:a16="http://schemas.microsoft.com/office/drawing/2014/main" id="{37D636F4-2003-4CCE-8A1D-AA404A631D73}"/>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8335F5E4-9E60-4D7F-A8A0-AE2F43D2808E}"/>
              </a:ext>
            </a:extLst>
          </p:cNvPr>
          <p:cNvSpPr>
            <a:spLocks noGrp="1"/>
          </p:cNvSpPr>
          <p:nvPr>
            <p:ph type="sldNum" sz="quarter" idx="12"/>
          </p:nvPr>
        </p:nvSpPr>
        <p:spPr/>
        <p:txBody>
          <a:bodyPr/>
          <a:lstStyle/>
          <a:p>
            <a:fld id="{0E830361-1618-43BA-8AB7-493978DD9A9F}" type="slidenum">
              <a:rPr lang="en-US" smtClean="0"/>
              <a:t>1</a:t>
            </a:fld>
            <a:endParaRPr lang="en-US"/>
          </a:p>
        </p:txBody>
      </p:sp>
    </p:spTree>
    <p:extLst>
      <p:ext uri="{BB962C8B-B14F-4D97-AF65-F5344CB8AC3E}">
        <p14:creationId xmlns:p14="http://schemas.microsoft.com/office/powerpoint/2010/main" val="3897705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b="1"/>
              <a:t>Managing Your Reading Time (Continued)</a:t>
            </a:r>
            <a:endParaRPr lang="en-US"/>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Set a purpose of your reading: </a:t>
            </a:r>
          </a:p>
          <a:p>
            <a:pPr lvl="1"/>
            <a:r>
              <a:rPr lang="en-US"/>
              <a:t>What do you wish to achieve after the reading assignment?</a:t>
            </a:r>
          </a:p>
          <a:p>
            <a:pPr lvl="1"/>
            <a:r>
              <a:rPr lang="en-US"/>
              <a:t>How in-depth do you need to understand the reading material?</a:t>
            </a:r>
          </a:p>
          <a:p>
            <a:pPr lvl="1"/>
            <a:r>
              <a:rPr lang="en-US"/>
              <a:t>How much does it relate to your coursework or assignment?</a:t>
            </a:r>
          </a:p>
          <a:p>
            <a:r>
              <a:rPr lang="en-US"/>
              <a:t>Setting a purpose will help you to identify how much time you could spend on that reading material</a:t>
            </a:r>
          </a:p>
          <a:p>
            <a:endParaRPr lang="en-US"/>
          </a:p>
          <a:p>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10</a:t>
            </a:fld>
            <a:endParaRPr lang="en-US"/>
          </a:p>
        </p:txBody>
      </p:sp>
    </p:spTree>
    <p:extLst>
      <p:ext uri="{BB962C8B-B14F-4D97-AF65-F5344CB8AC3E}">
        <p14:creationId xmlns:p14="http://schemas.microsoft.com/office/powerpoint/2010/main" val="269442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a:t>Improving Your Comprehension</a:t>
            </a:r>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After setting a plan and managing time, you must work on assessing the process to understand the reading and writing</a:t>
            </a:r>
          </a:p>
          <a:p>
            <a:r>
              <a:rPr lang="en-US"/>
              <a:t>For expository writing, it is ideal to identify the main points and assess how well you understand the material you are reading</a:t>
            </a:r>
          </a:p>
          <a:p>
            <a:r>
              <a:rPr lang="en-US"/>
              <a:t>Take time to think about what reading strategy works best for you</a:t>
            </a:r>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11</a:t>
            </a:fld>
            <a:endParaRPr lang="en-US"/>
          </a:p>
        </p:txBody>
      </p:sp>
    </p:spTree>
    <p:extLst>
      <p:ext uri="{BB962C8B-B14F-4D97-AF65-F5344CB8AC3E}">
        <p14:creationId xmlns:p14="http://schemas.microsoft.com/office/powerpoint/2010/main" val="188073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a:t>Identifying the Main Points</a:t>
            </a:r>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Your first goal towards your comprehension will always be to identify main points, regardless of the type of reading material </a:t>
            </a:r>
          </a:p>
          <a:p>
            <a:r>
              <a:rPr lang="en-US"/>
              <a:t>Reading material could be in the form of textbook, non-fiction trade book, magazine, newspaper or a scholarly journal/article etc.</a:t>
            </a:r>
          </a:p>
          <a:p>
            <a:r>
              <a:rPr lang="en-US"/>
              <a:t>After finding the main point you then identify the supporting points and explanations that develop and clarify it</a:t>
            </a:r>
          </a:p>
          <a:p>
            <a:endParaRPr lang="en-US"/>
          </a:p>
          <a:p>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12</a:t>
            </a:fld>
            <a:endParaRPr lang="en-US"/>
          </a:p>
        </p:txBody>
      </p:sp>
    </p:spTree>
    <p:extLst>
      <p:ext uri="{BB962C8B-B14F-4D97-AF65-F5344CB8AC3E}">
        <p14:creationId xmlns:p14="http://schemas.microsoft.com/office/powerpoint/2010/main" val="1974679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a:t>Identifying the Main Points (Continued)</a:t>
            </a:r>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The most important idea is generally stated by the author in the beginning or the introductory paragraphs. Look for main points in summary, key objectives, introductions or conclusions</a:t>
            </a:r>
          </a:p>
          <a:p>
            <a:r>
              <a:rPr lang="en-US"/>
              <a:t>Headings and subheadings will show how the author has organized supporting points</a:t>
            </a:r>
          </a:p>
          <a:p>
            <a:r>
              <a:rPr lang="en-US"/>
              <a:t>Main points will give you a general overview and context of the reading material</a:t>
            </a:r>
          </a:p>
          <a:p>
            <a:endParaRPr lang="en-US"/>
          </a:p>
          <a:p>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13</a:t>
            </a:fld>
            <a:endParaRPr lang="en-US"/>
          </a:p>
        </p:txBody>
      </p:sp>
    </p:spTree>
    <p:extLst>
      <p:ext uri="{BB962C8B-B14F-4D97-AF65-F5344CB8AC3E}">
        <p14:creationId xmlns:p14="http://schemas.microsoft.com/office/powerpoint/2010/main" val="114878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a:t>Monitoring Your Comprehension</a:t>
            </a:r>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Try answering  comprehension questions at the end of each chapter to assess your reading</a:t>
            </a:r>
          </a:p>
          <a:p>
            <a:r>
              <a:rPr lang="en-US"/>
              <a:t>Summarize main points at the end of reading each section</a:t>
            </a:r>
            <a:endParaRPr lang="en-US">
              <a:cs typeface="Calibri"/>
            </a:endParaRPr>
          </a:p>
          <a:p>
            <a:r>
              <a:rPr lang="en-US"/>
              <a:t>Identify questions you should be able to answer at the end of the chapter section</a:t>
            </a:r>
            <a:endParaRPr lang="en-US">
              <a:cs typeface="Calibri" panose="020F0502020204030204"/>
            </a:endParaRPr>
          </a:p>
          <a:p>
            <a:r>
              <a:rPr lang="en-US"/>
              <a:t>Do not read in a vacuum: discuss the readings with classmates to determine if you understand the main points</a:t>
            </a:r>
            <a:endParaRPr lang="en-US">
              <a:cs typeface="Calibri"/>
            </a:endParaRPr>
          </a:p>
          <a:p>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14</a:t>
            </a:fld>
            <a:endParaRPr lang="en-US"/>
          </a:p>
        </p:txBody>
      </p:sp>
    </p:spTree>
    <p:extLst>
      <p:ext uri="{BB962C8B-B14F-4D97-AF65-F5344CB8AC3E}">
        <p14:creationId xmlns:p14="http://schemas.microsoft.com/office/powerpoint/2010/main" val="277050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a:t>Taking It to the Next Level: Active Reading</a:t>
            </a:r>
            <a:endParaRPr lang="en-US" b="0"/>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Two common strategies for active reading are:</a:t>
            </a:r>
          </a:p>
          <a:p>
            <a:pPr lvl="1"/>
            <a:r>
              <a:rPr lang="en-US"/>
              <a:t>Applying the four reading strategies</a:t>
            </a:r>
          </a:p>
          <a:p>
            <a:pPr lvl="1"/>
            <a:r>
              <a:rPr lang="en-US"/>
              <a:t>SQ3R</a:t>
            </a:r>
          </a:p>
          <a:p>
            <a:endParaRPr lang="en-US">
              <a:cs typeface="Calibri" panose="020F0502020204030204"/>
            </a:endParaRPr>
          </a:p>
          <a:p>
            <a:pPr lvl="1"/>
            <a:endParaRPr lang="en-US">
              <a:cs typeface="Calibri" panose="020F0502020204030204"/>
            </a:endParaRPr>
          </a:p>
          <a:p>
            <a:endParaRPr lang="en-US">
              <a:cs typeface="Calibri" panose="020F0502020204030204"/>
            </a:endParaRPr>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15</a:t>
            </a:fld>
            <a:endParaRPr lang="en-US"/>
          </a:p>
        </p:txBody>
      </p:sp>
    </p:spTree>
    <p:extLst>
      <p:ext uri="{BB962C8B-B14F-4D97-AF65-F5344CB8AC3E}">
        <p14:creationId xmlns:p14="http://schemas.microsoft.com/office/powerpoint/2010/main" val="2031771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dirty="0"/>
              <a:t>Four Reading Stages</a:t>
            </a:r>
            <a:endParaRPr lang="en-US" b="0" dirty="0"/>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dirty="0"/>
              <a:t>Using these reading strategies will help you understand and remember the content</a:t>
            </a:r>
          </a:p>
          <a:p>
            <a:r>
              <a:rPr lang="en-US" dirty="0"/>
              <a:t>The four reading stages are:</a:t>
            </a:r>
          </a:p>
          <a:p>
            <a:pPr marL="914400" lvl="1" indent="-457200">
              <a:buAutoNum type="arabicParenR"/>
            </a:pPr>
            <a:r>
              <a:rPr lang="en-US" dirty="0"/>
              <a:t>Survey reading</a:t>
            </a:r>
            <a:endParaRPr lang="en-US" dirty="0">
              <a:cs typeface="Calibri"/>
            </a:endParaRPr>
          </a:p>
          <a:p>
            <a:pPr marL="914400" lvl="1" indent="-457200">
              <a:buAutoNum type="arabicParenR"/>
            </a:pPr>
            <a:r>
              <a:rPr lang="en-US" dirty="0"/>
              <a:t>Close reading</a:t>
            </a:r>
            <a:endParaRPr lang="en-US" dirty="0">
              <a:cs typeface="Calibri"/>
            </a:endParaRPr>
          </a:p>
          <a:p>
            <a:pPr marL="914400" lvl="1" indent="-457200">
              <a:buAutoNum type="arabicParenR"/>
            </a:pPr>
            <a:r>
              <a:rPr lang="en-US" dirty="0"/>
              <a:t>Inquiry reading</a:t>
            </a:r>
            <a:endParaRPr lang="en-US" dirty="0">
              <a:cs typeface="Calibri"/>
            </a:endParaRPr>
          </a:p>
          <a:p>
            <a:pPr marL="914400" lvl="1" indent="-457200">
              <a:buAutoNum type="arabicParenR"/>
            </a:pPr>
            <a:r>
              <a:rPr lang="en-US" dirty="0"/>
              <a:t>Critical reading</a:t>
            </a:r>
            <a:endParaRPr lang="en-US" dirty="0">
              <a:cs typeface="Calibri"/>
            </a:endParaRPr>
          </a:p>
          <a:p>
            <a:pPr lvl="1"/>
            <a:endParaRPr lang="en-US"/>
          </a:p>
          <a:p>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16</a:t>
            </a:fld>
            <a:endParaRPr lang="en-US"/>
          </a:p>
        </p:txBody>
      </p:sp>
    </p:spTree>
    <p:extLst>
      <p:ext uri="{BB962C8B-B14F-4D97-AF65-F5344CB8AC3E}">
        <p14:creationId xmlns:p14="http://schemas.microsoft.com/office/powerpoint/2010/main" val="243992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dirty="0"/>
              <a:t>Four Reading Stages (Continued)</a:t>
            </a:r>
            <a:endParaRPr lang="en-US" b="0" dirty="0"/>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dirty="0"/>
              <a:t>All the reading stages focus on “reading as thinking” which means you need to read actively to understand and remember. To do this you need to reflect on the relevance of ideas and their usefulness. </a:t>
            </a:r>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17</a:t>
            </a:fld>
            <a:endParaRPr lang="en-US"/>
          </a:p>
        </p:txBody>
      </p:sp>
    </p:spTree>
    <p:extLst>
      <p:ext uri="{BB962C8B-B14F-4D97-AF65-F5344CB8AC3E}">
        <p14:creationId xmlns:p14="http://schemas.microsoft.com/office/powerpoint/2010/main" val="231611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a:t>Survey reading</a:t>
            </a:r>
            <a:endParaRPr lang="en-US" b="0"/>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Skimming through text, spending 2 to 10 minutes per chapter, gives you overall picture of the text. Some benefits are:</a:t>
            </a:r>
          </a:p>
          <a:p>
            <a:pPr lvl="1"/>
            <a:r>
              <a:rPr lang="en-US"/>
              <a:t>You have a better understanding of how long it will take you to study the text thoroughly</a:t>
            </a:r>
          </a:p>
          <a:p>
            <a:pPr lvl="1"/>
            <a:r>
              <a:rPr lang="en-US"/>
              <a:t>You can highlight key topics and how they are relevant</a:t>
            </a:r>
          </a:p>
          <a:p>
            <a:pPr lvl="1"/>
            <a:r>
              <a:rPr lang="en-US"/>
              <a:t>Improves concentration</a:t>
            </a:r>
          </a:p>
          <a:p>
            <a:pPr lvl="1"/>
            <a:endParaRPr lang="en-US"/>
          </a:p>
          <a:p>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18</a:t>
            </a:fld>
            <a:endParaRPr lang="en-US"/>
          </a:p>
        </p:txBody>
      </p:sp>
    </p:spTree>
    <p:extLst>
      <p:ext uri="{BB962C8B-B14F-4D97-AF65-F5344CB8AC3E}">
        <p14:creationId xmlns:p14="http://schemas.microsoft.com/office/powerpoint/2010/main" val="1449350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dirty="0"/>
              <a:t>Close reading</a:t>
            </a:r>
            <a:endParaRPr lang="en-US" b="0" dirty="0"/>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dirty="0"/>
              <a:t>This reading stage allows you to concentrate and make decisions about how relevant content is,  to ensure you understand the content, and makes it easier to remember</a:t>
            </a:r>
          </a:p>
          <a:p>
            <a:r>
              <a:rPr lang="en-US" dirty="0"/>
              <a:t>You read to remember at least 75 to 80% of information</a:t>
            </a:r>
            <a:endParaRPr lang="en-US" dirty="0">
              <a:cs typeface="Calibri"/>
            </a:endParaRPr>
          </a:p>
          <a:p>
            <a:r>
              <a:rPr lang="en-US" dirty="0"/>
              <a:t>Identify main points, key details of each section in a chapter, and summarize</a:t>
            </a:r>
            <a:endParaRPr lang="en-US" dirty="0">
              <a:cs typeface="Calibri"/>
            </a:endParaRPr>
          </a:p>
          <a:p>
            <a:r>
              <a:rPr lang="en-US" dirty="0"/>
              <a:t>You should be able to give a test immediately after reading </a:t>
            </a:r>
            <a:endParaRPr lang="en-US" dirty="0">
              <a:cs typeface="Calibri"/>
            </a:endParaRPr>
          </a:p>
          <a:p>
            <a:endParaRPr lang="en-US"/>
          </a:p>
          <a:p>
            <a:pPr lvl="1"/>
            <a:endParaRPr lang="en-US"/>
          </a:p>
          <a:p>
            <a:endParaRPr lang="en-US"/>
          </a:p>
        </p:txBody>
      </p:sp>
      <p:sp>
        <p:nvSpPr>
          <p:cNvPr id="6" name="TextBox 5">
            <a:extLst>
              <a:ext uri="{FF2B5EF4-FFF2-40B4-BE49-F238E27FC236}">
                <a16:creationId xmlns:a16="http://schemas.microsoft.com/office/drawing/2014/main" id="{55711437-D1A1-45DA-BCBE-6EEC187B8A5F}"/>
              </a:ext>
            </a:extLst>
          </p:cNvPr>
          <p:cNvSpPr txBox="1"/>
          <p:nvPr/>
        </p:nvSpPr>
        <p:spPr>
          <a:xfrm>
            <a:off x="8798311" y="5712658"/>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19</a:t>
            </a:fld>
            <a:endParaRPr lang="en-US"/>
          </a:p>
        </p:txBody>
      </p:sp>
    </p:spTree>
    <p:extLst>
      <p:ext uri="{BB962C8B-B14F-4D97-AF65-F5344CB8AC3E}">
        <p14:creationId xmlns:p14="http://schemas.microsoft.com/office/powerpoint/2010/main" val="68487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4149-044F-4278-B352-D39D70054A4C}"/>
              </a:ext>
            </a:extLst>
          </p:cNvPr>
          <p:cNvSpPr>
            <a:spLocks noGrp="1"/>
          </p:cNvSpPr>
          <p:nvPr>
            <p:ph type="title"/>
          </p:nvPr>
        </p:nvSpPr>
        <p:spPr>
          <a:xfrm>
            <a:off x="838200" y="372793"/>
            <a:ext cx="7039708" cy="1336432"/>
          </a:xfrm>
        </p:spPr>
        <p:txBody>
          <a:bodyPr anchor="ctr"/>
          <a:lstStyle/>
          <a:p>
            <a:r>
              <a:rPr lang="en-US"/>
              <a:t>Chapter 2: Reading &amp; Writing For College</a:t>
            </a:r>
          </a:p>
        </p:txBody>
      </p:sp>
      <p:sp>
        <p:nvSpPr>
          <p:cNvPr id="6" name="Text Placeholder 5">
            <a:extLst>
              <a:ext uri="{FF2B5EF4-FFF2-40B4-BE49-F238E27FC236}">
                <a16:creationId xmlns:a16="http://schemas.microsoft.com/office/drawing/2014/main" id="{17760E65-D447-4F91-8851-B31B7AED47A3}"/>
              </a:ext>
            </a:extLst>
          </p:cNvPr>
          <p:cNvSpPr>
            <a:spLocks noGrp="1"/>
          </p:cNvSpPr>
          <p:nvPr>
            <p:ph type="body" sz="quarter" idx="13"/>
          </p:nvPr>
        </p:nvSpPr>
        <p:spPr>
          <a:xfrm>
            <a:off x="838200" y="2454811"/>
            <a:ext cx="10515600" cy="3528477"/>
          </a:xfrm>
        </p:spPr>
        <p:txBody>
          <a:bodyPr/>
          <a:lstStyle/>
          <a:p>
            <a:r>
              <a:rPr lang="en-US"/>
              <a:t>2.1 – Reading for College</a:t>
            </a:r>
          </a:p>
          <a:p>
            <a:r>
              <a:rPr lang="en-US"/>
              <a:t>2.2 – Note-Taking</a:t>
            </a:r>
          </a:p>
          <a:p>
            <a:r>
              <a:rPr lang="en-US"/>
              <a:t>2.3 – Writing for College</a:t>
            </a:r>
          </a:p>
          <a:p>
            <a:r>
              <a:rPr lang="en-US"/>
              <a:t>2.4 – Purpose, Audience, Tone, and Content</a:t>
            </a:r>
          </a:p>
          <a:p>
            <a:r>
              <a:rPr lang="en-US"/>
              <a:t>2.5 – Effective Means for Writing a Paragraph</a:t>
            </a:r>
          </a:p>
          <a:p>
            <a:r>
              <a:rPr lang="en-US"/>
              <a:t>2.6 – Writing Paragraphs: Exercises</a:t>
            </a:r>
          </a:p>
        </p:txBody>
      </p:sp>
      <p:sp>
        <p:nvSpPr>
          <p:cNvPr id="7" name="Footer Placeholder 6">
            <a:extLst>
              <a:ext uri="{FF2B5EF4-FFF2-40B4-BE49-F238E27FC236}">
                <a16:creationId xmlns:a16="http://schemas.microsoft.com/office/drawing/2014/main" id="{922D3148-8728-4136-B3B9-5B7413D813D5}"/>
              </a:ext>
            </a:extLst>
          </p:cNvPr>
          <p:cNvSpPr>
            <a:spLocks noGrp="1"/>
          </p:cNvSpPr>
          <p:nvPr>
            <p:ph type="ftr" sz="quarter" idx="4294967295"/>
          </p:nvPr>
        </p:nvSpPr>
        <p:spPr>
          <a:xfrm>
            <a:off x="3524250" y="6356350"/>
            <a:ext cx="5143500" cy="365125"/>
          </a:xfrm>
          <a:prstGeom prst="rect">
            <a:avLst/>
          </a:prstGeom>
        </p:spPr>
        <p:txBody>
          <a:bodyPr/>
          <a:lstStyle/>
          <a:p>
            <a:pPr algn="l"/>
            <a:r>
              <a:rPr lang="en-US" i="1">
                <a:hlinkClick r:id="rId3"/>
              </a:rPr>
              <a:t>Communication Essentials for College, CC BY-NC 4.0, except where noted </a:t>
            </a:r>
            <a:endParaRPr lang="en-US"/>
          </a:p>
        </p:txBody>
      </p:sp>
      <p:sp>
        <p:nvSpPr>
          <p:cNvPr id="8" name="Slide Number Placeholder 7">
            <a:extLst>
              <a:ext uri="{FF2B5EF4-FFF2-40B4-BE49-F238E27FC236}">
                <a16:creationId xmlns:a16="http://schemas.microsoft.com/office/drawing/2014/main" id="{C5124945-5A9C-40C2-BC62-441E6A58F100}"/>
              </a:ext>
            </a:extLst>
          </p:cNvPr>
          <p:cNvSpPr>
            <a:spLocks noGrp="1"/>
          </p:cNvSpPr>
          <p:nvPr>
            <p:ph type="sldNum" sz="quarter" idx="4294967295"/>
          </p:nvPr>
        </p:nvSpPr>
        <p:spPr>
          <a:xfrm>
            <a:off x="8610600" y="6356350"/>
            <a:ext cx="2743200" cy="365125"/>
          </a:xfrm>
        </p:spPr>
        <p:txBody>
          <a:bodyPr/>
          <a:lstStyle/>
          <a:p>
            <a:fld id="{0E830361-1618-43BA-8AB7-493978DD9A9F}" type="slidenum">
              <a:rPr lang="en-US" smtClean="0"/>
              <a:t>2</a:t>
            </a:fld>
            <a:endParaRPr lang="en-US"/>
          </a:p>
        </p:txBody>
      </p:sp>
    </p:spTree>
    <p:extLst>
      <p:ext uri="{BB962C8B-B14F-4D97-AF65-F5344CB8AC3E}">
        <p14:creationId xmlns:p14="http://schemas.microsoft.com/office/powerpoint/2010/main" val="401540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4390-EF7D-4733-9F3F-54527B0EB05C}"/>
              </a:ext>
            </a:extLst>
          </p:cNvPr>
          <p:cNvSpPr>
            <a:spLocks noGrp="1"/>
          </p:cNvSpPr>
          <p:nvPr>
            <p:ph type="title"/>
          </p:nvPr>
        </p:nvSpPr>
        <p:spPr/>
        <p:txBody>
          <a:bodyPr/>
          <a:lstStyle/>
          <a:p>
            <a:r>
              <a:rPr lang="en-US" dirty="0"/>
              <a:t>Inquiry reading</a:t>
            </a:r>
            <a:endParaRPr lang="en-US" dirty="0">
              <a:ea typeface="Calibri Light"/>
              <a:cs typeface="Calibri Light"/>
            </a:endParaRPr>
          </a:p>
        </p:txBody>
      </p:sp>
      <p:sp>
        <p:nvSpPr>
          <p:cNvPr id="3" name="Content Placeholder 2">
            <a:extLst>
              <a:ext uri="{FF2B5EF4-FFF2-40B4-BE49-F238E27FC236}">
                <a16:creationId xmlns:a16="http://schemas.microsoft.com/office/drawing/2014/main" id="{F10BAD72-5CC1-4834-AF76-BF440E92D4AA}"/>
              </a:ext>
            </a:extLst>
          </p:cNvPr>
          <p:cNvSpPr>
            <a:spLocks noGrp="1"/>
          </p:cNvSpPr>
          <p:nvPr>
            <p:ph idx="1"/>
          </p:nvPr>
        </p:nvSpPr>
        <p:spPr/>
        <p:txBody>
          <a:bodyPr vert="horz" lIns="91440" tIns="45720" rIns="91440" bIns="45720" rtlCol="0" anchor="t">
            <a:normAutofit/>
          </a:bodyPr>
          <a:lstStyle/>
          <a:p>
            <a:r>
              <a:rPr lang="en-US" dirty="0"/>
              <a:t>Also known as ‘Discovery Reading’</a:t>
            </a:r>
            <a:endParaRPr lang="en-US" dirty="0">
              <a:cs typeface="Calibri"/>
            </a:endParaRPr>
          </a:p>
          <a:p>
            <a:r>
              <a:rPr lang="en-US" dirty="0"/>
              <a:t>Increased focus: This is a more involved reading stage. You ask interpretative questions and search for answers while you read.  </a:t>
            </a:r>
            <a:endParaRPr lang="en-US" dirty="0">
              <a:cs typeface="Calibri"/>
            </a:endParaRPr>
          </a:p>
          <a:p>
            <a:r>
              <a:rPr lang="en-US" dirty="0"/>
              <a:t>Increased retention: You are able to retain more information from reading material because of active involvement</a:t>
            </a:r>
            <a:endParaRPr lang="en-US" dirty="0">
              <a:cs typeface="Calibri"/>
            </a:endParaRPr>
          </a:p>
          <a:p>
            <a:endParaRPr lang="en-US"/>
          </a:p>
          <a:p>
            <a:endParaRPr lang="en-US"/>
          </a:p>
        </p:txBody>
      </p:sp>
      <p:sp>
        <p:nvSpPr>
          <p:cNvPr id="4" name="Footer Placeholder 3">
            <a:extLst>
              <a:ext uri="{FF2B5EF4-FFF2-40B4-BE49-F238E27FC236}">
                <a16:creationId xmlns:a16="http://schemas.microsoft.com/office/drawing/2014/main" id="{828C6B8C-FD92-491E-A572-5549513F0F8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EFD1C0D-F944-41BC-ACE3-605F09ED9899}"/>
              </a:ext>
            </a:extLst>
          </p:cNvPr>
          <p:cNvSpPr>
            <a:spLocks noGrp="1"/>
          </p:cNvSpPr>
          <p:nvPr>
            <p:ph type="sldNum" sz="quarter" idx="12"/>
          </p:nvPr>
        </p:nvSpPr>
        <p:spPr/>
        <p:txBody>
          <a:bodyPr/>
          <a:lstStyle/>
          <a:p>
            <a:fld id="{0E830361-1618-43BA-8AB7-493978DD9A9F}" type="slidenum">
              <a:rPr lang="en-US" smtClean="0"/>
              <a:t>20</a:t>
            </a:fld>
            <a:endParaRPr lang="en-US"/>
          </a:p>
        </p:txBody>
      </p:sp>
    </p:spTree>
    <p:extLst>
      <p:ext uri="{BB962C8B-B14F-4D97-AF65-F5344CB8AC3E}">
        <p14:creationId xmlns:p14="http://schemas.microsoft.com/office/powerpoint/2010/main" val="1956910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4390-EF7D-4733-9F3F-54527B0EB05C}"/>
              </a:ext>
            </a:extLst>
          </p:cNvPr>
          <p:cNvSpPr>
            <a:spLocks noGrp="1"/>
          </p:cNvSpPr>
          <p:nvPr>
            <p:ph type="title"/>
          </p:nvPr>
        </p:nvSpPr>
        <p:spPr/>
        <p:txBody>
          <a:bodyPr/>
          <a:lstStyle/>
          <a:p>
            <a:r>
              <a:rPr lang="en-US" dirty="0"/>
              <a:t>Inquiry reading (Continued)</a:t>
            </a:r>
          </a:p>
        </p:txBody>
      </p:sp>
      <p:sp>
        <p:nvSpPr>
          <p:cNvPr id="3" name="Content Placeholder 2">
            <a:extLst>
              <a:ext uri="{FF2B5EF4-FFF2-40B4-BE49-F238E27FC236}">
                <a16:creationId xmlns:a16="http://schemas.microsoft.com/office/drawing/2014/main" id="{F10BAD72-5CC1-4834-AF76-BF440E92D4AA}"/>
              </a:ext>
            </a:extLst>
          </p:cNvPr>
          <p:cNvSpPr>
            <a:spLocks noGrp="1"/>
          </p:cNvSpPr>
          <p:nvPr>
            <p:ph idx="1"/>
          </p:nvPr>
        </p:nvSpPr>
        <p:spPr>
          <a:xfrm>
            <a:off x="1045028" y="2015411"/>
            <a:ext cx="10308771" cy="4161551"/>
          </a:xfrm>
        </p:spPr>
        <p:txBody>
          <a:bodyPr vert="horz" lIns="91440" tIns="45720" rIns="91440" bIns="45720" rtlCol="0" anchor="t">
            <a:normAutofit/>
          </a:bodyPr>
          <a:lstStyle/>
          <a:p>
            <a:r>
              <a:rPr lang="en-US" dirty="0"/>
              <a:t>Stimulation of creativity: As you use this stages and raise new question they might inspire you to research further</a:t>
            </a:r>
          </a:p>
          <a:p>
            <a:r>
              <a:rPr lang="en-US" dirty="0"/>
              <a:t>Match instructors expectations: Instructors are looking for deep understanding of course content</a:t>
            </a:r>
            <a:endParaRPr lang="en-US" dirty="0">
              <a:cs typeface="Calibri"/>
            </a:endParaRPr>
          </a:p>
          <a:p>
            <a:endParaRPr lang="en-US"/>
          </a:p>
        </p:txBody>
      </p:sp>
      <p:sp>
        <p:nvSpPr>
          <p:cNvPr id="4" name="Footer Placeholder 3">
            <a:extLst>
              <a:ext uri="{FF2B5EF4-FFF2-40B4-BE49-F238E27FC236}">
                <a16:creationId xmlns:a16="http://schemas.microsoft.com/office/drawing/2014/main" id="{828C6B8C-FD92-491E-A572-5549513F0F8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EFD1C0D-F944-41BC-ACE3-605F09ED9899}"/>
              </a:ext>
            </a:extLst>
          </p:cNvPr>
          <p:cNvSpPr>
            <a:spLocks noGrp="1"/>
          </p:cNvSpPr>
          <p:nvPr>
            <p:ph type="sldNum" sz="quarter" idx="12"/>
          </p:nvPr>
        </p:nvSpPr>
        <p:spPr/>
        <p:txBody>
          <a:bodyPr/>
          <a:lstStyle/>
          <a:p>
            <a:fld id="{0E830361-1618-43BA-8AB7-493978DD9A9F}" type="slidenum">
              <a:rPr lang="en-US" smtClean="0"/>
              <a:t>21</a:t>
            </a:fld>
            <a:endParaRPr lang="en-US"/>
          </a:p>
        </p:txBody>
      </p:sp>
    </p:spTree>
    <p:extLst>
      <p:ext uri="{BB962C8B-B14F-4D97-AF65-F5344CB8AC3E}">
        <p14:creationId xmlns:p14="http://schemas.microsoft.com/office/powerpoint/2010/main" val="3879071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4390-EF7D-4733-9F3F-54527B0EB05C}"/>
              </a:ext>
            </a:extLst>
          </p:cNvPr>
          <p:cNvSpPr>
            <a:spLocks noGrp="1"/>
          </p:cNvSpPr>
          <p:nvPr>
            <p:ph type="title"/>
          </p:nvPr>
        </p:nvSpPr>
        <p:spPr/>
        <p:txBody>
          <a:bodyPr/>
          <a:lstStyle/>
          <a:p>
            <a:r>
              <a:rPr lang="en-US"/>
              <a:t>Critical reading</a:t>
            </a:r>
          </a:p>
        </p:txBody>
      </p:sp>
      <p:sp>
        <p:nvSpPr>
          <p:cNvPr id="3" name="Content Placeholder 2">
            <a:extLst>
              <a:ext uri="{FF2B5EF4-FFF2-40B4-BE49-F238E27FC236}">
                <a16:creationId xmlns:a16="http://schemas.microsoft.com/office/drawing/2014/main" id="{F10BAD72-5CC1-4834-AF76-BF440E92D4AA}"/>
              </a:ext>
            </a:extLst>
          </p:cNvPr>
          <p:cNvSpPr>
            <a:spLocks noGrp="1"/>
          </p:cNvSpPr>
          <p:nvPr>
            <p:ph idx="1"/>
          </p:nvPr>
        </p:nvSpPr>
        <p:spPr/>
        <p:txBody>
          <a:bodyPr/>
          <a:lstStyle/>
          <a:p>
            <a:r>
              <a:rPr lang="en-US"/>
              <a:t>Interpret, analyze and evaluate the content to deepen understanding and make connections to other reading materials</a:t>
            </a:r>
          </a:p>
          <a:p>
            <a:r>
              <a:rPr lang="en-US"/>
              <a:t>Critically determine the key concepts, relevancy, and the accuracy of arguments to make better judgement about the text</a:t>
            </a:r>
          </a:p>
          <a:p>
            <a:r>
              <a:rPr lang="en-US"/>
              <a:t>Recognizes the biases, motivations and assumptions and instead relies on evidence and open-mindedness when reading</a:t>
            </a:r>
          </a:p>
          <a:p>
            <a:endParaRPr lang="en-US" b="1"/>
          </a:p>
        </p:txBody>
      </p:sp>
      <p:sp>
        <p:nvSpPr>
          <p:cNvPr id="4" name="Footer Placeholder 3">
            <a:extLst>
              <a:ext uri="{FF2B5EF4-FFF2-40B4-BE49-F238E27FC236}">
                <a16:creationId xmlns:a16="http://schemas.microsoft.com/office/drawing/2014/main" id="{828C6B8C-FD92-491E-A572-5549513F0F8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EFD1C0D-F944-41BC-ACE3-605F09ED9899}"/>
              </a:ext>
            </a:extLst>
          </p:cNvPr>
          <p:cNvSpPr>
            <a:spLocks noGrp="1"/>
          </p:cNvSpPr>
          <p:nvPr>
            <p:ph type="sldNum" sz="quarter" idx="12"/>
          </p:nvPr>
        </p:nvSpPr>
        <p:spPr/>
        <p:txBody>
          <a:bodyPr/>
          <a:lstStyle/>
          <a:p>
            <a:fld id="{0E830361-1618-43BA-8AB7-493978DD9A9F}" type="slidenum">
              <a:rPr lang="en-US" smtClean="0"/>
              <a:t>22</a:t>
            </a:fld>
            <a:endParaRPr lang="en-US"/>
          </a:p>
        </p:txBody>
      </p:sp>
    </p:spTree>
    <p:extLst>
      <p:ext uri="{BB962C8B-B14F-4D97-AF65-F5344CB8AC3E}">
        <p14:creationId xmlns:p14="http://schemas.microsoft.com/office/powerpoint/2010/main" val="2428426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4390-EF7D-4733-9F3F-54527B0EB05C}"/>
              </a:ext>
            </a:extLst>
          </p:cNvPr>
          <p:cNvSpPr>
            <a:spLocks noGrp="1"/>
          </p:cNvSpPr>
          <p:nvPr>
            <p:ph type="title"/>
          </p:nvPr>
        </p:nvSpPr>
        <p:spPr/>
        <p:txBody>
          <a:bodyPr/>
          <a:lstStyle/>
          <a:p>
            <a:r>
              <a:rPr lang="en-US"/>
              <a:t>Using the SQ3R Strategy</a:t>
            </a:r>
          </a:p>
        </p:txBody>
      </p:sp>
      <p:sp>
        <p:nvSpPr>
          <p:cNvPr id="3" name="Content Placeholder 2">
            <a:extLst>
              <a:ext uri="{FF2B5EF4-FFF2-40B4-BE49-F238E27FC236}">
                <a16:creationId xmlns:a16="http://schemas.microsoft.com/office/drawing/2014/main" id="{F10BAD72-5CC1-4834-AF76-BF440E92D4AA}"/>
              </a:ext>
            </a:extLst>
          </p:cNvPr>
          <p:cNvSpPr>
            <a:spLocks noGrp="1"/>
          </p:cNvSpPr>
          <p:nvPr>
            <p:ph idx="1"/>
          </p:nvPr>
        </p:nvSpPr>
        <p:spPr/>
        <p:txBody>
          <a:bodyPr/>
          <a:lstStyle/>
          <a:p>
            <a:r>
              <a:rPr lang="en-US"/>
              <a:t>Step by step process for various reading purposes like</a:t>
            </a:r>
          </a:p>
          <a:p>
            <a:pPr lvl="1"/>
            <a:r>
              <a:rPr lang="en-US"/>
              <a:t>Getting main concepts only</a:t>
            </a:r>
          </a:p>
          <a:p>
            <a:pPr lvl="1"/>
            <a:r>
              <a:rPr lang="en-US"/>
              <a:t>Flushing out key details</a:t>
            </a:r>
          </a:p>
          <a:p>
            <a:pPr lvl="1"/>
            <a:r>
              <a:rPr lang="en-US"/>
              <a:t>Organizing concepts</a:t>
            </a:r>
          </a:p>
          <a:p>
            <a:pPr lvl="1"/>
            <a:r>
              <a:rPr lang="en-US"/>
              <a:t>Summarizing key points</a:t>
            </a:r>
          </a:p>
          <a:p>
            <a:pPr lvl="1"/>
            <a:endParaRPr lang="en-US"/>
          </a:p>
        </p:txBody>
      </p:sp>
      <p:sp>
        <p:nvSpPr>
          <p:cNvPr id="6" name="TextBox 5">
            <a:extLst>
              <a:ext uri="{FF2B5EF4-FFF2-40B4-BE49-F238E27FC236}">
                <a16:creationId xmlns:a16="http://schemas.microsoft.com/office/drawing/2014/main" id="{2460710C-4A33-42E4-A337-2BC56D197486}"/>
              </a:ext>
            </a:extLst>
          </p:cNvPr>
          <p:cNvSpPr txBox="1"/>
          <p:nvPr/>
        </p:nvSpPr>
        <p:spPr>
          <a:xfrm>
            <a:off x="8798311" y="5712658"/>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828C6B8C-FD92-491E-A572-5549513F0F8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EFD1C0D-F944-41BC-ACE3-605F09ED9899}"/>
              </a:ext>
            </a:extLst>
          </p:cNvPr>
          <p:cNvSpPr>
            <a:spLocks noGrp="1"/>
          </p:cNvSpPr>
          <p:nvPr>
            <p:ph type="sldNum" sz="quarter" idx="12"/>
          </p:nvPr>
        </p:nvSpPr>
        <p:spPr/>
        <p:txBody>
          <a:bodyPr/>
          <a:lstStyle/>
          <a:p>
            <a:fld id="{0E830361-1618-43BA-8AB7-493978DD9A9F}" type="slidenum">
              <a:rPr lang="en-US" smtClean="0"/>
              <a:t>23</a:t>
            </a:fld>
            <a:endParaRPr lang="en-US"/>
          </a:p>
        </p:txBody>
      </p:sp>
    </p:spTree>
    <p:extLst>
      <p:ext uri="{BB962C8B-B14F-4D97-AF65-F5344CB8AC3E}">
        <p14:creationId xmlns:p14="http://schemas.microsoft.com/office/powerpoint/2010/main" val="3461562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4390-EF7D-4733-9F3F-54527B0EB05C}"/>
              </a:ext>
            </a:extLst>
          </p:cNvPr>
          <p:cNvSpPr>
            <a:spLocks noGrp="1"/>
          </p:cNvSpPr>
          <p:nvPr>
            <p:ph type="title"/>
          </p:nvPr>
        </p:nvSpPr>
        <p:spPr/>
        <p:txBody>
          <a:bodyPr/>
          <a:lstStyle/>
          <a:p>
            <a:r>
              <a:rPr lang="en-US"/>
              <a:t>Using the SQ3R Strategy (Continued)</a:t>
            </a:r>
          </a:p>
        </p:txBody>
      </p:sp>
      <p:sp>
        <p:nvSpPr>
          <p:cNvPr id="3" name="Content Placeholder 2">
            <a:extLst>
              <a:ext uri="{FF2B5EF4-FFF2-40B4-BE49-F238E27FC236}">
                <a16:creationId xmlns:a16="http://schemas.microsoft.com/office/drawing/2014/main" id="{F10BAD72-5CC1-4834-AF76-BF440E92D4AA}"/>
              </a:ext>
            </a:extLst>
          </p:cNvPr>
          <p:cNvSpPr>
            <a:spLocks noGrp="1"/>
          </p:cNvSpPr>
          <p:nvPr>
            <p:ph idx="1"/>
          </p:nvPr>
        </p:nvSpPr>
        <p:spPr/>
        <p:txBody>
          <a:bodyPr/>
          <a:lstStyle/>
          <a:p>
            <a:r>
              <a:rPr lang="en-US"/>
              <a:t>The SQ3R follows this process:</a:t>
            </a:r>
          </a:p>
          <a:p>
            <a:pPr lvl="1"/>
            <a:r>
              <a:rPr lang="en-US"/>
              <a:t>Survey or skim the text before reading.</a:t>
            </a:r>
          </a:p>
          <a:p>
            <a:pPr lvl="1"/>
            <a:r>
              <a:rPr lang="en-US"/>
              <a:t>Create questions before you start reading.</a:t>
            </a:r>
          </a:p>
          <a:p>
            <a:pPr lvl="1"/>
            <a:r>
              <a:rPr lang="en-US"/>
              <a:t>Read the text.</a:t>
            </a:r>
          </a:p>
          <a:p>
            <a:pPr lvl="1"/>
            <a:r>
              <a:rPr lang="en-US"/>
              <a:t>Recite and/or record important points during and after reading.</a:t>
            </a:r>
          </a:p>
          <a:p>
            <a:pPr lvl="1"/>
            <a:r>
              <a:rPr lang="en-US"/>
              <a:t>Review and reflect on the text after you read.</a:t>
            </a:r>
          </a:p>
        </p:txBody>
      </p:sp>
      <p:sp>
        <p:nvSpPr>
          <p:cNvPr id="6" name="TextBox 5">
            <a:extLst>
              <a:ext uri="{FF2B5EF4-FFF2-40B4-BE49-F238E27FC236}">
                <a16:creationId xmlns:a16="http://schemas.microsoft.com/office/drawing/2014/main" id="{5322B493-64A2-4D8C-8DF8-3C8464A7D3EE}"/>
              </a:ext>
            </a:extLst>
          </p:cNvPr>
          <p:cNvSpPr txBox="1"/>
          <p:nvPr/>
        </p:nvSpPr>
        <p:spPr>
          <a:xfrm>
            <a:off x="8798311" y="5712658"/>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828C6B8C-FD92-491E-A572-5549513F0F8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EFD1C0D-F944-41BC-ACE3-605F09ED9899}"/>
              </a:ext>
            </a:extLst>
          </p:cNvPr>
          <p:cNvSpPr>
            <a:spLocks noGrp="1"/>
          </p:cNvSpPr>
          <p:nvPr>
            <p:ph type="sldNum" sz="quarter" idx="12"/>
          </p:nvPr>
        </p:nvSpPr>
        <p:spPr/>
        <p:txBody>
          <a:bodyPr/>
          <a:lstStyle/>
          <a:p>
            <a:fld id="{0E830361-1618-43BA-8AB7-493978DD9A9F}" type="slidenum">
              <a:rPr lang="en-US" smtClean="0"/>
              <a:t>24</a:t>
            </a:fld>
            <a:endParaRPr lang="en-US"/>
          </a:p>
        </p:txBody>
      </p:sp>
    </p:spTree>
    <p:extLst>
      <p:ext uri="{BB962C8B-B14F-4D97-AF65-F5344CB8AC3E}">
        <p14:creationId xmlns:p14="http://schemas.microsoft.com/office/powerpoint/2010/main" val="2076077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84A14-D47B-4CFE-B315-B6093EB210E7}"/>
              </a:ext>
            </a:extLst>
          </p:cNvPr>
          <p:cNvSpPr>
            <a:spLocks noGrp="1"/>
          </p:cNvSpPr>
          <p:nvPr>
            <p:ph type="title"/>
          </p:nvPr>
        </p:nvSpPr>
        <p:spPr/>
        <p:txBody>
          <a:bodyPr/>
          <a:lstStyle/>
          <a:p>
            <a:r>
              <a:rPr lang="en-US"/>
              <a:t>Using Other Active Reading Strategies</a:t>
            </a:r>
          </a:p>
        </p:txBody>
      </p:sp>
      <p:sp>
        <p:nvSpPr>
          <p:cNvPr id="3" name="Content Placeholder 2">
            <a:extLst>
              <a:ext uri="{FF2B5EF4-FFF2-40B4-BE49-F238E27FC236}">
                <a16:creationId xmlns:a16="http://schemas.microsoft.com/office/drawing/2014/main" id="{727B6E09-ABCB-4A6C-BBDE-F6D33EF38CF3}"/>
              </a:ext>
            </a:extLst>
          </p:cNvPr>
          <p:cNvSpPr>
            <a:spLocks noGrp="1"/>
          </p:cNvSpPr>
          <p:nvPr>
            <p:ph idx="1"/>
          </p:nvPr>
        </p:nvSpPr>
        <p:spPr/>
        <p:txBody>
          <a:bodyPr/>
          <a:lstStyle/>
          <a:p>
            <a:r>
              <a:rPr lang="en-US"/>
              <a:t>Connect what you know to what you are reading, relate it to your own life</a:t>
            </a:r>
          </a:p>
          <a:p>
            <a:r>
              <a:rPr lang="en-US"/>
              <a:t>Visualize and try to create a picture or narrative to describe the text</a:t>
            </a:r>
          </a:p>
          <a:p>
            <a:r>
              <a:rPr lang="en-US"/>
              <a:t>Pay attention to graphics (photos, diagrams, charts, tables) </a:t>
            </a:r>
          </a:p>
          <a:p>
            <a:r>
              <a:rPr lang="en-US"/>
              <a:t>Understand the text in context (who wrote it, where was it written, are there an assumptions or agendas)</a:t>
            </a:r>
          </a:p>
          <a:p>
            <a:r>
              <a:rPr lang="en-US"/>
              <a:t>Plan to discuss what you are reading</a:t>
            </a:r>
          </a:p>
        </p:txBody>
      </p:sp>
      <p:sp>
        <p:nvSpPr>
          <p:cNvPr id="4" name="Footer Placeholder 3">
            <a:extLst>
              <a:ext uri="{FF2B5EF4-FFF2-40B4-BE49-F238E27FC236}">
                <a16:creationId xmlns:a16="http://schemas.microsoft.com/office/drawing/2014/main" id="{CBFEEDA4-2198-4E64-9DFE-1C872D6CE172}"/>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1126F46-AE2A-46D6-8581-F92446947DBB}"/>
              </a:ext>
            </a:extLst>
          </p:cNvPr>
          <p:cNvSpPr>
            <a:spLocks noGrp="1"/>
          </p:cNvSpPr>
          <p:nvPr>
            <p:ph type="sldNum" sz="quarter" idx="12"/>
          </p:nvPr>
        </p:nvSpPr>
        <p:spPr/>
        <p:txBody>
          <a:bodyPr/>
          <a:lstStyle/>
          <a:p>
            <a:fld id="{0E830361-1618-43BA-8AB7-493978DD9A9F}" type="slidenum">
              <a:rPr lang="en-US" smtClean="0"/>
              <a:t>25</a:t>
            </a:fld>
            <a:endParaRPr lang="en-US"/>
          </a:p>
        </p:txBody>
      </p:sp>
    </p:spTree>
    <p:extLst>
      <p:ext uri="{BB962C8B-B14F-4D97-AF65-F5344CB8AC3E}">
        <p14:creationId xmlns:p14="http://schemas.microsoft.com/office/powerpoint/2010/main" val="1842418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b="1" dirty="0"/>
              <a:t>2.2 - Note-Taking</a:t>
            </a:r>
            <a:endParaRPr lang="en-US" dirty="0"/>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a:t>Understand and apply strategies for taking notes efficiently.</a:t>
            </a:r>
          </a:p>
          <a:p>
            <a:r>
              <a:rPr lang="en-US"/>
              <a:t>Determine the specific study and note-taking strategies that work best for you individually.</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26</a:t>
            </a:fld>
            <a:endParaRPr lang="en-US"/>
          </a:p>
        </p:txBody>
      </p:sp>
    </p:spTree>
    <p:extLst>
      <p:ext uri="{BB962C8B-B14F-4D97-AF65-F5344CB8AC3E}">
        <p14:creationId xmlns:p14="http://schemas.microsoft.com/office/powerpoint/2010/main" val="467500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Two Purposes for Taking Notes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External storage: note-taking to keep a record of information shared in class as a learning tool.</a:t>
            </a:r>
          </a:p>
          <a:p>
            <a:r>
              <a:rPr lang="en-US">
                <a:cs typeface="Calibri"/>
              </a:rPr>
              <a:t>As a way to review information shared in class when studying for an exam</a:t>
            </a:r>
          </a:p>
        </p:txBody>
      </p:sp>
      <p:sp>
        <p:nvSpPr>
          <p:cNvPr id="3" name="TextBox 2">
            <a:extLst>
              <a:ext uri="{FF2B5EF4-FFF2-40B4-BE49-F238E27FC236}">
                <a16:creationId xmlns:a16="http://schemas.microsoft.com/office/drawing/2014/main" id="{AC63F607-6173-4D6A-AA2B-464F40992D64}"/>
              </a:ext>
            </a:extLst>
          </p:cNvPr>
          <p:cNvSpPr txBox="1"/>
          <p:nvPr/>
        </p:nvSpPr>
        <p:spPr>
          <a:xfrm>
            <a:off x="4564333" y="6021149"/>
            <a:ext cx="7692483" cy="369332"/>
          </a:xfrm>
          <a:prstGeom prst="rect">
            <a:avLst/>
          </a:prstGeom>
          <a:noFill/>
        </p:spPr>
        <p:txBody>
          <a:bodyPr wrap="square" lIns="91440" tIns="45720" rIns="91440" bIns="45720" rtlCol="0" anchor="t">
            <a:spAutoFit/>
          </a:bodyPr>
          <a:lstStyle/>
          <a:p>
            <a:r>
              <a:rPr lang="en-US" dirty="0">
                <a:solidFill>
                  <a:srgbClr val="39393A"/>
                </a:solidFill>
              </a:rPr>
              <a:t>(Kwantlen Polytechnic University , 2018, as cited in </a:t>
            </a:r>
            <a:r>
              <a:rPr lang="en-US" dirty="0">
                <a:solidFill>
                  <a:schemeClr val="tx2"/>
                </a:solidFill>
              </a:rPr>
              <a:t>Booth et al., 2022</a:t>
            </a:r>
            <a:r>
              <a:rPr lang="en-US" dirty="0">
                <a:solidFill>
                  <a:srgbClr val="39393A"/>
                </a:solidFill>
              </a:rPr>
              <a:t>) </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27</a:t>
            </a:fld>
            <a:endParaRPr lang="en-US"/>
          </a:p>
        </p:txBody>
      </p:sp>
    </p:spTree>
    <p:extLst>
      <p:ext uri="{BB962C8B-B14F-4D97-AF65-F5344CB8AC3E}">
        <p14:creationId xmlns:p14="http://schemas.microsoft.com/office/powerpoint/2010/main" val="72567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How Note-Taking Supports Learning</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Focus attention – avoid distraction</a:t>
            </a:r>
          </a:p>
          <a:p>
            <a:r>
              <a:rPr lang="en-US">
                <a:cs typeface="Calibri"/>
              </a:rPr>
              <a:t>Engaged learning by identifying main points and organizing ideas</a:t>
            </a:r>
          </a:p>
          <a:p>
            <a:r>
              <a:rPr lang="en-US">
                <a:cs typeface="Calibri"/>
              </a:rPr>
              <a:t>Supports your learning and a record to review later</a:t>
            </a:r>
          </a:p>
        </p:txBody>
      </p:sp>
      <p:sp>
        <p:nvSpPr>
          <p:cNvPr id="8" name="TextBox 7">
            <a:extLst>
              <a:ext uri="{FF2B5EF4-FFF2-40B4-BE49-F238E27FC236}">
                <a16:creationId xmlns:a16="http://schemas.microsoft.com/office/drawing/2014/main" id="{A9A22249-1CCA-287F-B424-82D4EFC3B92D}"/>
              </a:ext>
            </a:extLst>
          </p:cNvPr>
          <p:cNvSpPr txBox="1"/>
          <p:nvPr/>
        </p:nvSpPr>
        <p:spPr>
          <a:xfrm>
            <a:off x="4564333" y="6021149"/>
            <a:ext cx="7692483" cy="369332"/>
          </a:xfrm>
          <a:prstGeom prst="rect">
            <a:avLst/>
          </a:prstGeom>
          <a:noFill/>
        </p:spPr>
        <p:txBody>
          <a:bodyPr wrap="square" lIns="91440" tIns="45720" rIns="91440" bIns="45720" rtlCol="0" anchor="t">
            <a:spAutoFit/>
          </a:bodyPr>
          <a:lstStyle/>
          <a:p>
            <a:r>
              <a:rPr lang="en-US" dirty="0">
                <a:solidFill>
                  <a:srgbClr val="39393A"/>
                </a:solidFill>
              </a:rPr>
              <a:t>(Kwantlen Polytechnic University , 2018, as cited in </a:t>
            </a:r>
            <a:r>
              <a:rPr lang="en-US" dirty="0">
                <a:solidFill>
                  <a:schemeClr val="tx2"/>
                </a:solidFill>
              </a:rPr>
              <a:t>Booth et al., 2022</a:t>
            </a:r>
            <a:r>
              <a:rPr lang="en-US" dirty="0">
                <a:solidFill>
                  <a:srgbClr val="39393A"/>
                </a:solidFill>
              </a:rPr>
              <a:t>) </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28</a:t>
            </a:fld>
            <a:endParaRPr lang="en-US"/>
          </a:p>
        </p:txBody>
      </p:sp>
    </p:spTree>
    <p:extLst>
      <p:ext uri="{BB962C8B-B14F-4D97-AF65-F5344CB8AC3E}">
        <p14:creationId xmlns:p14="http://schemas.microsoft.com/office/powerpoint/2010/main" val="3075066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Note-taking methods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The List Method:</a:t>
            </a:r>
          </a:p>
          <a:p>
            <a:pPr lvl="1">
              <a:buFont typeface="Wingdings" panose="05000000000000000000" pitchFamily="2" charset="2"/>
              <a:buChar char="ü"/>
            </a:pPr>
            <a:r>
              <a:rPr lang="en-US">
                <a:cs typeface="Calibri"/>
              </a:rPr>
              <a:t>Most commonly used method by students</a:t>
            </a:r>
          </a:p>
          <a:p>
            <a:pPr lvl="1">
              <a:buFont typeface="Wingdings" panose="05000000000000000000" pitchFamily="2" charset="2"/>
              <a:buChar char="ü"/>
            </a:pPr>
            <a:r>
              <a:rPr lang="en-US">
                <a:cs typeface="Calibri"/>
              </a:rPr>
              <a:t>Sequential list of ideas</a:t>
            </a:r>
          </a:p>
          <a:p>
            <a:pPr lvl="1">
              <a:buFont typeface="Wingdings" panose="05000000000000000000" pitchFamily="2" charset="2"/>
              <a:buChar char="ü"/>
            </a:pPr>
            <a:r>
              <a:rPr lang="en-US">
                <a:cs typeface="Calibri"/>
              </a:rPr>
              <a:t>Short phrases or complete paragraphs</a:t>
            </a:r>
          </a:p>
          <a:p>
            <a:pPr lvl="1">
              <a:buFont typeface="Wingdings" panose="05000000000000000000" pitchFamily="2" charset="2"/>
              <a:buChar char="ü"/>
            </a:pPr>
            <a:r>
              <a:rPr lang="en-US">
                <a:cs typeface="Calibri"/>
              </a:rPr>
              <a:t>Requires a lot of writing at fast pace to keep up with instructor</a:t>
            </a:r>
          </a:p>
          <a:p>
            <a:pPr lvl="1">
              <a:buFont typeface="Wingdings" panose="05000000000000000000" pitchFamily="2" charset="2"/>
              <a:buChar char="ü"/>
            </a:pPr>
            <a:endParaRPr lang="en-US">
              <a:cs typeface="Calibri"/>
            </a:endParaRPr>
          </a:p>
          <a:p>
            <a:pPr lvl="1">
              <a:buFont typeface="Wingdings" panose="05000000000000000000" pitchFamily="2" charset="2"/>
              <a:buChar char="ü"/>
            </a:pPr>
            <a:endParaRPr lang="en-US">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29</a:t>
            </a:fld>
            <a:endParaRPr lang="en-US"/>
          </a:p>
        </p:txBody>
      </p:sp>
    </p:spTree>
    <p:extLst>
      <p:ext uri="{BB962C8B-B14F-4D97-AF65-F5344CB8AC3E}">
        <p14:creationId xmlns:p14="http://schemas.microsoft.com/office/powerpoint/2010/main" val="12356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dirty="0"/>
              <a:t>2.1 - Reading for College</a:t>
            </a:r>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785403"/>
            <a:ext cx="10309226" cy="3391559"/>
          </a:xfrm>
        </p:spPr>
        <p:txBody>
          <a:bodyPr>
            <a:noAutofit/>
          </a:bodyPr>
          <a:lstStyle/>
          <a:p>
            <a:r>
              <a:rPr lang="en-US"/>
              <a:t>Understand the expectations for reading and writing assignments in post-secondary  courses</a:t>
            </a:r>
          </a:p>
          <a:p>
            <a:r>
              <a:rPr lang="en-US"/>
              <a:t>Understand and apply general strategies to complete college-level reading assignments efficiently and effectively</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a:hlinkClick r:id="rId3"/>
              </a:rPr>
              <a:t>Communication Essentials for College, CC BY-NC 4.0, except where noted </a:t>
            </a:r>
            <a:endParaRPr lang="en-US"/>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3</a:t>
            </a:fld>
            <a:endParaRPr lang="en-US"/>
          </a:p>
        </p:txBody>
      </p:sp>
    </p:spTree>
    <p:extLst>
      <p:ext uri="{BB962C8B-B14F-4D97-AF65-F5344CB8AC3E}">
        <p14:creationId xmlns:p14="http://schemas.microsoft.com/office/powerpoint/2010/main" val="1573012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Note-taking methods (Continued 1)</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The Outline Method:</a:t>
            </a:r>
          </a:p>
          <a:p>
            <a:pPr lvl="1">
              <a:buFont typeface="Wingdings" panose="05000000000000000000" pitchFamily="2" charset="2"/>
              <a:buChar char="ü"/>
            </a:pPr>
            <a:r>
              <a:rPr lang="en-US">
                <a:cs typeface="Calibri"/>
              </a:rPr>
              <a:t>Easy to use when taking notes on computer and course material is organized</a:t>
            </a:r>
          </a:p>
          <a:p>
            <a:pPr lvl="1">
              <a:buFont typeface="Wingdings" panose="05000000000000000000" pitchFamily="2" charset="2"/>
              <a:buChar char="ü"/>
            </a:pPr>
            <a:r>
              <a:rPr lang="en-US">
                <a:cs typeface="Calibri"/>
              </a:rPr>
              <a:t>Most important ideas along the left margin numbered with roman numerals</a:t>
            </a:r>
          </a:p>
          <a:p>
            <a:pPr lvl="1">
              <a:buFont typeface="Wingdings" panose="05000000000000000000" pitchFamily="2" charset="2"/>
              <a:buChar char="ü"/>
            </a:pPr>
            <a:r>
              <a:rPr lang="en-US">
                <a:cs typeface="Calibri"/>
              </a:rPr>
              <a:t>Supporting ideas and concepts are indented with capital letters</a:t>
            </a:r>
          </a:p>
          <a:p>
            <a:pPr lvl="1">
              <a:buFont typeface="Wingdings" panose="05000000000000000000" pitchFamily="2" charset="2"/>
              <a:buChar char="ü"/>
            </a:pPr>
            <a:r>
              <a:rPr lang="en-US">
                <a:cs typeface="Calibri"/>
              </a:rPr>
              <a:t>Details are added under each idea for further explanation</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30</a:t>
            </a:fld>
            <a:endParaRPr lang="en-US"/>
          </a:p>
        </p:txBody>
      </p:sp>
    </p:spTree>
    <p:extLst>
      <p:ext uri="{BB962C8B-B14F-4D97-AF65-F5344CB8AC3E}">
        <p14:creationId xmlns:p14="http://schemas.microsoft.com/office/powerpoint/2010/main" val="512166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Note-taking methods (Continued 2)</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Concept Map Method:</a:t>
            </a:r>
          </a:p>
          <a:p>
            <a:pPr lvl="1">
              <a:buFont typeface="Wingdings" panose="05000000000000000000" pitchFamily="2" charset="2"/>
              <a:buChar char="ü"/>
            </a:pPr>
            <a:r>
              <a:rPr lang="en-US">
                <a:cs typeface="Calibri"/>
              </a:rPr>
              <a:t>Central idea is placed in the </a:t>
            </a:r>
            <a:r>
              <a:rPr lang="en-US" err="1">
                <a:cs typeface="Calibri"/>
              </a:rPr>
              <a:t>centre</a:t>
            </a:r>
            <a:r>
              <a:rPr lang="en-US">
                <a:cs typeface="Calibri"/>
              </a:rPr>
              <a:t> of page</a:t>
            </a:r>
          </a:p>
          <a:p>
            <a:pPr lvl="1">
              <a:buFont typeface="Wingdings" panose="05000000000000000000" pitchFamily="2" charset="2"/>
              <a:buChar char="ü"/>
            </a:pPr>
            <a:r>
              <a:rPr lang="en-US">
                <a:cs typeface="Calibri"/>
              </a:rPr>
              <a:t>Add lines and new circles to depict new ideas and associations between them</a:t>
            </a:r>
          </a:p>
          <a:p>
            <a:pPr lvl="1">
              <a:buFont typeface="Wingdings" panose="05000000000000000000" pitchFamily="2" charset="2"/>
              <a:buChar char="ü"/>
            </a:pPr>
            <a:r>
              <a:rPr lang="en-US">
                <a:cs typeface="Calibri"/>
              </a:rPr>
              <a:t>Great way to show connection between topic and to get an overview when reviewing </a:t>
            </a:r>
          </a:p>
          <a:p>
            <a:pPr lvl="1">
              <a:buFont typeface="Wingdings" panose="05000000000000000000" pitchFamily="2" charset="2"/>
              <a:buChar char="ü"/>
            </a:pPr>
            <a:endParaRPr lang="en-US">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31</a:t>
            </a:fld>
            <a:endParaRPr lang="en-US"/>
          </a:p>
        </p:txBody>
      </p:sp>
    </p:spTree>
    <p:extLst>
      <p:ext uri="{BB962C8B-B14F-4D97-AF65-F5344CB8AC3E}">
        <p14:creationId xmlns:p14="http://schemas.microsoft.com/office/powerpoint/2010/main" val="1997607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Note-taking methods (Continued 3)</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Cornell Method:</a:t>
            </a:r>
          </a:p>
          <a:p>
            <a:pPr lvl="1">
              <a:buFont typeface="Wingdings" panose="05000000000000000000" pitchFamily="2" charset="2"/>
              <a:buChar char="ü"/>
            </a:pPr>
            <a:r>
              <a:rPr lang="en-US">
                <a:cs typeface="Calibri"/>
              </a:rPr>
              <a:t>Follows four box format: header, two column and a footer</a:t>
            </a:r>
          </a:p>
          <a:p>
            <a:pPr lvl="1">
              <a:buFont typeface="Wingdings" panose="05000000000000000000" pitchFamily="2" charset="2"/>
              <a:buChar char="ü"/>
            </a:pPr>
            <a:r>
              <a:rPr lang="en-US">
                <a:cs typeface="Calibri"/>
              </a:rPr>
              <a:t>Header identifies course name and date </a:t>
            </a:r>
          </a:p>
          <a:p>
            <a:pPr lvl="1">
              <a:buFont typeface="Wingdings" panose="05000000000000000000" pitchFamily="2" charset="2"/>
              <a:buChar char="ü"/>
            </a:pPr>
            <a:r>
              <a:rPr lang="en-US">
                <a:cs typeface="Calibri"/>
              </a:rPr>
              <a:t>Left column is known as “cue” or “recall”. Contains main points or key ideas to review after class. Takes up one-third of page. </a:t>
            </a:r>
          </a:p>
          <a:p>
            <a:pPr lvl="1">
              <a:buFont typeface="Wingdings" panose="05000000000000000000" pitchFamily="2" charset="2"/>
              <a:buChar char="ü"/>
            </a:pPr>
            <a:r>
              <a:rPr lang="en-US">
                <a:cs typeface="Calibri"/>
              </a:rPr>
              <a:t>Right column is for notes and could utilize any of the three note-taking methods discussed earlier. Takes two thirds of the page.</a:t>
            </a:r>
          </a:p>
          <a:p>
            <a:pPr lvl="1">
              <a:buFont typeface="Wingdings" panose="05000000000000000000" pitchFamily="2" charset="2"/>
              <a:buChar char="ü"/>
            </a:pPr>
            <a:r>
              <a:rPr lang="en-US">
                <a:cs typeface="Calibri"/>
              </a:rPr>
              <a:t>Footer is a summary of the course</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32</a:t>
            </a:fld>
            <a:endParaRPr lang="en-US"/>
          </a:p>
        </p:txBody>
      </p:sp>
    </p:spTree>
    <p:extLst>
      <p:ext uri="{BB962C8B-B14F-4D97-AF65-F5344CB8AC3E}">
        <p14:creationId xmlns:p14="http://schemas.microsoft.com/office/powerpoint/2010/main" val="100558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Instructor Handouts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Most instructors handout or post notes and PowerPoint slides online for each lecture</a:t>
            </a:r>
          </a:p>
          <a:p>
            <a:r>
              <a:rPr lang="en-US">
                <a:cs typeface="Calibri"/>
              </a:rPr>
              <a:t>Consider them as complimentary learning material and make your own notes</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33</a:t>
            </a:fld>
            <a:endParaRPr lang="en-US"/>
          </a:p>
        </p:txBody>
      </p:sp>
    </p:spTree>
    <p:extLst>
      <p:ext uri="{BB962C8B-B14F-4D97-AF65-F5344CB8AC3E}">
        <p14:creationId xmlns:p14="http://schemas.microsoft.com/office/powerpoint/2010/main" val="2298730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General Tips on Note-Taking</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DO’S</a:t>
            </a:r>
          </a:p>
          <a:p>
            <a:pPr lvl="1">
              <a:buFont typeface="Wingdings" panose="05000000000000000000" pitchFamily="2" charset="2"/>
              <a:buChar char="ü"/>
            </a:pPr>
            <a:r>
              <a:rPr lang="en-US">
                <a:cs typeface="Calibri"/>
              </a:rPr>
              <a:t>Be Prepared</a:t>
            </a:r>
          </a:p>
          <a:p>
            <a:pPr lvl="1">
              <a:buFont typeface="Wingdings" panose="05000000000000000000" pitchFamily="2" charset="2"/>
              <a:buChar char="ü"/>
            </a:pPr>
            <a:r>
              <a:rPr lang="en-US">
                <a:cs typeface="Calibri"/>
              </a:rPr>
              <a:t>Write on only one side of the paper</a:t>
            </a:r>
          </a:p>
          <a:p>
            <a:pPr lvl="1">
              <a:buFont typeface="Wingdings" panose="05000000000000000000" pitchFamily="2" charset="2"/>
              <a:buChar char="ü"/>
            </a:pPr>
            <a:r>
              <a:rPr lang="en-US">
                <a:cs typeface="Calibri"/>
              </a:rPr>
              <a:t>Label, number, and date all notes at the top of each page</a:t>
            </a:r>
          </a:p>
          <a:p>
            <a:pPr lvl="1">
              <a:buFont typeface="Wingdings" panose="05000000000000000000" pitchFamily="2" charset="2"/>
              <a:buChar char="ü"/>
            </a:pPr>
            <a:r>
              <a:rPr lang="en-US">
                <a:cs typeface="Calibri"/>
              </a:rPr>
              <a:t>Position your laptop so you can see the instructor and while board right over your screen</a:t>
            </a:r>
          </a:p>
          <a:p>
            <a:pPr lvl="1">
              <a:buFont typeface="Wingdings" panose="05000000000000000000" pitchFamily="2" charset="2"/>
              <a:buChar char="ü"/>
            </a:pPr>
            <a:r>
              <a:rPr lang="en-US">
                <a:cs typeface="Calibri"/>
              </a:rPr>
              <a:t>Copy anything the instructor writes on the board</a:t>
            </a:r>
          </a:p>
          <a:p>
            <a:pPr lvl="1">
              <a:buFont typeface="Wingdings" panose="05000000000000000000" pitchFamily="2" charset="2"/>
              <a:buChar char="ü"/>
            </a:pPr>
            <a:r>
              <a:rPr lang="en-US">
                <a:cs typeface="Calibri"/>
              </a:rPr>
              <a:t>Leave space between ideas</a:t>
            </a:r>
          </a:p>
          <a:p>
            <a:pPr marL="457200" lvl="1" indent="0">
              <a:buNone/>
            </a:pPr>
            <a:endParaRPr lang="en-US">
              <a:cs typeface="Calibri"/>
            </a:endParaRPr>
          </a:p>
          <a:p>
            <a:pPr marL="457200" lvl="1" indent="0">
              <a:buNone/>
            </a:pPr>
            <a:endParaRPr lang="en-US">
              <a:cs typeface="Calibri"/>
            </a:endParaRPr>
          </a:p>
          <a:p>
            <a:pPr marL="457200" lvl="1" indent="0">
              <a:buNone/>
            </a:pPr>
            <a:endParaRPr lang="en-US">
              <a:cs typeface="Calibri"/>
            </a:endParaRPr>
          </a:p>
        </p:txBody>
      </p:sp>
      <p:sp>
        <p:nvSpPr>
          <p:cNvPr id="6" name="TextBox 5">
            <a:extLst>
              <a:ext uri="{FF2B5EF4-FFF2-40B4-BE49-F238E27FC236}">
                <a16:creationId xmlns:a16="http://schemas.microsoft.com/office/drawing/2014/main" id="{363E687C-4EA1-4684-B588-3CBFDCA7EAD7}"/>
              </a:ext>
            </a:extLst>
          </p:cNvPr>
          <p:cNvSpPr txBox="1"/>
          <p:nvPr/>
        </p:nvSpPr>
        <p:spPr>
          <a:xfrm>
            <a:off x="9682894" y="5712658"/>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34</a:t>
            </a:fld>
            <a:endParaRPr lang="en-US"/>
          </a:p>
        </p:txBody>
      </p:sp>
    </p:spTree>
    <p:extLst>
      <p:ext uri="{BB962C8B-B14F-4D97-AF65-F5344CB8AC3E}">
        <p14:creationId xmlns:p14="http://schemas.microsoft.com/office/powerpoint/2010/main" val="4144400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General Tips on Note-Taking (Continued)</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DO’S</a:t>
            </a:r>
          </a:p>
          <a:p>
            <a:pPr lvl="1">
              <a:buFont typeface="Wingdings" panose="05000000000000000000" pitchFamily="2" charset="2"/>
              <a:buChar char="ü"/>
            </a:pPr>
            <a:r>
              <a:rPr lang="en-US">
                <a:cs typeface="Calibri"/>
              </a:rPr>
              <a:t>Use signals and abbreviations</a:t>
            </a:r>
          </a:p>
          <a:p>
            <a:pPr lvl="1">
              <a:buFont typeface="Wingdings" panose="05000000000000000000" pitchFamily="2" charset="2"/>
              <a:buChar char="ü"/>
            </a:pPr>
            <a:r>
              <a:rPr lang="en-US">
                <a:cs typeface="Calibri"/>
              </a:rPr>
              <a:t>Write a summary of the main ideas of the class in your own words</a:t>
            </a:r>
          </a:p>
          <a:p>
            <a:pPr lvl="1">
              <a:buFont typeface="Wingdings" panose="05000000000000000000" pitchFamily="2" charset="2"/>
              <a:buChar char="ü"/>
            </a:pPr>
            <a:r>
              <a:rPr lang="en-US">
                <a:cs typeface="Calibri"/>
              </a:rPr>
              <a:t>Review notes soon after class and use notes to prepare for tests and doing assignments</a:t>
            </a:r>
          </a:p>
          <a:p>
            <a:pPr lvl="1">
              <a:buFont typeface="Wingdings" panose="05000000000000000000" pitchFamily="2" charset="2"/>
              <a:buChar char="ü"/>
            </a:pPr>
            <a:endParaRPr lang="en-US">
              <a:cs typeface="Calibri"/>
            </a:endParaRPr>
          </a:p>
          <a:p>
            <a:r>
              <a:rPr lang="en-US">
                <a:cs typeface="Calibri"/>
              </a:rPr>
              <a:t>DON’T</a:t>
            </a:r>
          </a:p>
          <a:p>
            <a:pPr lvl="1">
              <a:buFont typeface="Calibri" panose="020F0502020204030204" pitchFamily="34" charset="0"/>
              <a:buChar char="×"/>
            </a:pPr>
            <a:r>
              <a:rPr lang="en-US">
                <a:cs typeface="Calibri"/>
              </a:rPr>
              <a:t>Try to capture everything that is said</a:t>
            </a:r>
          </a:p>
          <a:p>
            <a:endParaRPr lang="en-US">
              <a:cs typeface="Calibri"/>
            </a:endParaRPr>
          </a:p>
          <a:p>
            <a:pPr marL="0" indent="0">
              <a:buNone/>
            </a:pPr>
            <a:endParaRPr lang="en-US">
              <a:cs typeface="Calibri"/>
            </a:endParaRPr>
          </a:p>
        </p:txBody>
      </p:sp>
      <p:sp>
        <p:nvSpPr>
          <p:cNvPr id="6" name="TextBox 5">
            <a:extLst>
              <a:ext uri="{FF2B5EF4-FFF2-40B4-BE49-F238E27FC236}">
                <a16:creationId xmlns:a16="http://schemas.microsoft.com/office/drawing/2014/main" id="{1086ADFF-4D6D-4750-B80D-59904C36376C}"/>
              </a:ext>
            </a:extLst>
          </p:cNvPr>
          <p:cNvSpPr txBox="1"/>
          <p:nvPr/>
        </p:nvSpPr>
        <p:spPr>
          <a:xfrm>
            <a:off x="8798311" y="5712658"/>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35</a:t>
            </a:fld>
            <a:endParaRPr lang="en-US"/>
          </a:p>
        </p:txBody>
      </p:sp>
    </p:spTree>
    <p:extLst>
      <p:ext uri="{BB962C8B-B14F-4D97-AF65-F5344CB8AC3E}">
        <p14:creationId xmlns:p14="http://schemas.microsoft.com/office/powerpoint/2010/main" val="1683064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What If You Miss Class?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a:cs typeface="Calibri"/>
              </a:rPr>
              <a:t>Review lecture recording or reading material</a:t>
            </a:r>
          </a:p>
          <a:p>
            <a:r>
              <a:rPr lang="en-US">
                <a:cs typeface="Calibri"/>
              </a:rPr>
              <a:t>Check with instructor to attend an alternate section to catchup </a:t>
            </a:r>
          </a:p>
          <a:p>
            <a:r>
              <a:rPr lang="en-US">
                <a:cs typeface="Calibri"/>
              </a:rPr>
              <a:t>Ask your classmates for notes</a:t>
            </a:r>
          </a:p>
          <a:p>
            <a:r>
              <a:rPr lang="en-US">
                <a:cs typeface="Calibri"/>
              </a:rPr>
              <a:t>If nothing else works, then check the syllabus to see what you have missed, do your reading and contact instructor for any questions</a:t>
            </a:r>
          </a:p>
          <a:p>
            <a:endParaRPr lang="en-US">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36</a:t>
            </a:fld>
            <a:endParaRPr lang="en-US"/>
          </a:p>
        </p:txBody>
      </p:sp>
    </p:spTree>
    <p:extLst>
      <p:ext uri="{BB962C8B-B14F-4D97-AF65-F5344CB8AC3E}">
        <p14:creationId xmlns:p14="http://schemas.microsoft.com/office/powerpoint/2010/main" val="67706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2.2 - Key Takeaways</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Good note-taking is a key strategy for academic success.</a:t>
            </a:r>
          </a:p>
          <a:p>
            <a:r>
              <a:rPr lang="en-US"/>
              <a:t>Choose among effective note-taking styles for what works best for you and modify it to meet the needs of a specific class or instructor.</a:t>
            </a:r>
          </a:p>
          <a:p>
            <a:r>
              <a:rPr lang="en-US"/>
              <a:t>List notes are generally less effective and not prioritized.</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37</a:t>
            </a:fld>
            <a:endParaRPr lang="en-US"/>
          </a:p>
        </p:txBody>
      </p:sp>
    </p:spTree>
    <p:extLst>
      <p:ext uri="{BB962C8B-B14F-4D97-AF65-F5344CB8AC3E}">
        <p14:creationId xmlns:p14="http://schemas.microsoft.com/office/powerpoint/2010/main" val="22050719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2.2 - Key Takeaways (Continued 1)</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Outlines work well for taking notes on a laptop when the instructor is well organized.</a:t>
            </a:r>
          </a:p>
          <a:p>
            <a:r>
              <a:rPr lang="en-US"/>
              <a:t>Concept map notes are good for showing the relationships among ideas.</a:t>
            </a:r>
          </a:p>
          <a:p>
            <a:r>
              <a:rPr lang="en-US"/>
              <a:t>The Cornell method is effective for calling out key concepts and organizing notes for review.</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38</a:t>
            </a:fld>
            <a:endParaRPr lang="en-US"/>
          </a:p>
        </p:txBody>
      </p:sp>
    </p:spTree>
    <p:extLst>
      <p:ext uri="{BB962C8B-B14F-4D97-AF65-F5344CB8AC3E}">
        <p14:creationId xmlns:p14="http://schemas.microsoft.com/office/powerpoint/2010/main" val="126306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2.2 - Key Takeaways (Continued 2)</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Instructor handouts and PowerPoint presentations help with—but do not replace the need for—personal note-taking.</a:t>
            </a:r>
          </a:p>
          <a:p>
            <a:r>
              <a:rPr lang="en-US"/>
              <a:t>If you miss a class, explore your options for replacing your missing notes.</a:t>
            </a:r>
          </a:p>
          <a:p>
            <a:r>
              <a:rPr lang="en-US"/>
              <a:t>Keep your notes organized in a way that makes it easy to study for tests and other uses in the future.</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39</a:t>
            </a:fld>
            <a:endParaRPr lang="en-US"/>
          </a:p>
        </p:txBody>
      </p:sp>
    </p:spTree>
    <p:extLst>
      <p:ext uri="{BB962C8B-B14F-4D97-AF65-F5344CB8AC3E}">
        <p14:creationId xmlns:p14="http://schemas.microsoft.com/office/powerpoint/2010/main" val="377383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09AD-876E-4D62-9817-0B50C8851339}"/>
              </a:ext>
            </a:extLst>
          </p:cNvPr>
          <p:cNvSpPr>
            <a:spLocks noGrp="1"/>
          </p:cNvSpPr>
          <p:nvPr>
            <p:ph type="title"/>
          </p:nvPr>
        </p:nvSpPr>
        <p:spPr/>
        <p:txBody>
          <a:bodyPr>
            <a:normAutofit fontScale="90000"/>
          </a:bodyPr>
          <a:lstStyle/>
          <a:p>
            <a:r>
              <a:rPr lang="en-US"/>
              <a:t>High School versus Post-Secondary Assignments</a:t>
            </a:r>
          </a:p>
        </p:txBody>
      </p:sp>
      <p:sp>
        <p:nvSpPr>
          <p:cNvPr id="3" name="Content Placeholder 2">
            <a:extLst>
              <a:ext uri="{FF2B5EF4-FFF2-40B4-BE49-F238E27FC236}">
                <a16:creationId xmlns:a16="http://schemas.microsoft.com/office/drawing/2014/main" id="{7610A15D-4284-4BDC-8B65-BBF7E1DA16EF}"/>
              </a:ext>
            </a:extLst>
          </p:cNvPr>
          <p:cNvSpPr>
            <a:spLocks noGrp="1"/>
          </p:cNvSpPr>
          <p:nvPr>
            <p:ph idx="1"/>
          </p:nvPr>
        </p:nvSpPr>
        <p:spPr/>
        <p:txBody>
          <a:bodyPr/>
          <a:lstStyle/>
          <a:p>
            <a:pPr lvl="0"/>
            <a:r>
              <a:rPr lang="en-US"/>
              <a:t>College academic expectations increase compared to those in high school</a:t>
            </a:r>
          </a:p>
          <a:p>
            <a:pPr lvl="0"/>
            <a:r>
              <a:rPr lang="en-US"/>
              <a:t>Higher quality of work and more effort is required. You are expected to engage with new ideas, reflect, analyze, make new connections and think out of the box </a:t>
            </a:r>
          </a:p>
        </p:txBody>
      </p:sp>
      <p:sp>
        <p:nvSpPr>
          <p:cNvPr id="4" name="Footer Placeholder 3">
            <a:extLst>
              <a:ext uri="{FF2B5EF4-FFF2-40B4-BE49-F238E27FC236}">
                <a16:creationId xmlns:a16="http://schemas.microsoft.com/office/drawing/2014/main" id="{42AC8A26-B9D9-4FBA-9583-1A757F18F384}"/>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20A99D6-039C-4B00-94F1-B2DF16DB5AED}"/>
              </a:ext>
            </a:extLst>
          </p:cNvPr>
          <p:cNvSpPr>
            <a:spLocks noGrp="1"/>
          </p:cNvSpPr>
          <p:nvPr>
            <p:ph type="sldNum" sz="quarter" idx="12"/>
          </p:nvPr>
        </p:nvSpPr>
        <p:spPr/>
        <p:txBody>
          <a:bodyPr/>
          <a:lstStyle/>
          <a:p>
            <a:fld id="{0E830361-1618-43BA-8AB7-493978DD9A9F}" type="slidenum">
              <a:rPr lang="en-US" smtClean="0"/>
              <a:t>4</a:t>
            </a:fld>
            <a:endParaRPr lang="en-US"/>
          </a:p>
        </p:txBody>
      </p:sp>
    </p:spTree>
    <p:extLst>
      <p:ext uri="{BB962C8B-B14F-4D97-AF65-F5344CB8AC3E}">
        <p14:creationId xmlns:p14="http://schemas.microsoft.com/office/powerpoint/2010/main" val="3756779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a:t>2.3 - Writing for College</a:t>
            </a:r>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785403"/>
            <a:ext cx="10309226" cy="3391559"/>
          </a:xfrm>
        </p:spPr>
        <p:txBody>
          <a:bodyPr>
            <a:noAutofit/>
          </a:bodyPr>
          <a:lstStyle/>
          <a:p>
            <a:r>
              <a:rPr lang="en-US"/>
              <a:t>Identify common types of college writing assignments.</a:t>
            </a:r>
          </a:p>
          <a:p>
            <a:r>
              <a:rPr lang="en-US"/>
              <a:t>Recognize the purpose of each type of writing assignment.</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a:hlinkClick r:id="rId3"/>
              </a:rPr>
              <a:t>Communication Essentials for College, CC BY-NC 4.0, except where noted </a:t>
            </a:r>
            <a:endParaRPr lang="en-US"/>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40</a:t>
            </a:fld>
            <a:endParaRPr lang="en-US"/>
          </a:p>
        </p:txBody>
      </p:sp>
    </p:spTree>
    <p:extLst>
      <p:ext uri="{BB962C8B-B14F-4D97-AF65-F5344CB8AC3E}">
        <p14:creationId xmlns:p14="http://schemas.microsoft.com/office/powerpoint/2010/main" val="626617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a:t>Common Writing Assignments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a:xfrm>
            <a:off x="1045028" y="2015412"/>
            <a:ext cx="10308771" cy="2961834"/>
          </a:xfrm>
        </p:spPr>
        <p:txBody>
          <a:bodyPr vert="horz" lIns="91440" tIns="45720" rIns="91440" bIns="45720" numCol="2" rtlCol="0" anchor="t">
            <a:normAutofit/>
          </a:bodyPr>
          <a:lstStyle/>
          <a:p>
            <a:r>
              <a:rPr lang="en-US" dirty="0">
                <a:cs typeface="Calibri"/>
              </a:rPr>
              <a:t>Personal Response Paper</a:t>
            </a:r>
          </a:p>
          <a:p>
            <a:r>
              <a:rPr lang="en-US" dirty="0">
                <a:cs typeface="Calibri"/>
              </a:rPr>
              <a:t>Summary</a:t>
            </a:r>
          </a:p>
          <a:p>
            <a:r>
              <a:rPr lang="en-US" dirty="0">
                <a:cs typeface="Calibri"/>
              </a:rPr>
              <a:t>Position Paper</a:t>
            </a:r>
          </a:p>
          <a:p>
            <a:r>
              <a:rPr lang="en-US" dirty="0">
                <a:cs typeface="Calibri"/>
              </a:rPr>
              <a:t>Problem-Solution Paper</a:t>
            </a:r>
          </a:p>
          <a:p>
            <a:r>
              <a:rPr lang="en-US" dirty="0">
                <a:cs typeface="Calibri"/>
              </a:rPr>
              <a:t>Literary Analysis</a:t>
            </a:r>
          </a:p>
          <a:p>
            <a:r>
              <a:rPr lang="en-US" dirty="0">
                <a:cs typeface="Calibri"/>
              </a:rPr>
              <a:t>Research Review or Survey</a:t>
            </a:r>
          </a:p>
          <a:p>
            <a:r>
              <a:rPr lang="en-US" dirty="0">
                <a:cs typeface="Calibri"/>
              </a:rPr>
              <a:t>Case Study or Case Analysis</a:t>
            </a:r>
          </a:p>
          <a:p>
            <a:r>
              <a:rPr lang="en-US" dirty="0">
                <a:cs typeface="Calibri"/>
              </a:rPr>
              <a:t>Laboratory Report</a:t>
            </a:r>
          </a:p>
          <a:p>
            <a:r>
              <a:rPr lang="en-US" dirty="0">
                <a:cs typeface="Calibri"/>
              </a:rPr>
              <a:t>Research Journal</a:t>
            </a:r>
          </a:p>
          <a:p>
            <a:r>
              <a:rPr lang="en-US" dirty="0">
                <a:cs typeface="Calibri"/>
              </a:rPr>
              <a:t>Research Paper</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41</a:t>
            </a:fld>
            <a:endParaRPr lang="en-US"/>
          </a:p>
        </p:txBody>
      </p:sp>
    </p:spTree>
    <p:extLst>
      <p:ext uri="{BB962C8B-B14F-4D97-AF65-F5344CB8AC3E}">
        <p14:creationId xmlns:p14="http://schemas.microsoft.com/office/powerpoint/2010/main" val="25546387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dirty="0"/>
              <a:t>2.4 - Purpose, Audience, Tone, And Content</a:t>
            </a:r>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785403"/>
            <a:ext cx="10309226" cy="3391559"/>
          </a:xfrm>
        </p:spPr>
        <p:txBody>
          <a:bodyPr>
            <a:noAutofit/>
          </a:bodyPr>
          <a:lstStyle/>
          <a:p>
            <a:r>
              <a:rPr lang="en-US" dirty="0"/>
              <a:t>Identify the four common academic purposes.</a:t>
            </a:r>
          </a:p>
          <a:p>
            <a:r>
              <a:rPr lang="en-US" dirty="0"/>
              <a:t>Identify audience, tone, and content.</a:t>
            </a:r>
          </a:p>
          <a:p>
            <a:r>
              <a:rPr lang="en-US" dirty="0"/>
              <a:t>Apply purpose, audience, tone, and content to a specific assignment.</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a:hlinkClick r:id="rId3"/>
              </a:rPr>
              <a:t>Communication Essentials for College, CC BY-NC 4.0, except where noted </a:t>
            </a:r>
            <a:endParaRPr lang="en-US"/>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42</a:t>
            </a:fld>
            <a:endParaRPr lang="en-US"/>
          </a:p>
        </p:txBody>
      </p:sp>
    </p:spTree>
    <p:extLst>
      <p:ext uri="{BB962C8B-B14F-4D97-AF65-F5344CB8AC3E}">
        <p14:creationId xmlns:p14="http://schemas.microsoft.com/office/powerpoint/2010/main" val="1196432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2FC1C-AE1D-46D7-B4D4-EC83292E4FD9}"/>
              </a:ext>
            </a:extLst>
          </p:cNvPr>
          <p:cNvSpPr>
            <a:spLocks noGrp="1"/>
          </p:cNvSpPr>
          <p:nvPr>
            <p:ph type="title"/>
          </p:nvPr>
        </p:nvSpPr>
        <p:spPr/>
        <p:txBody>
          <a:bodyPr/>
          <a:lstStyle/>
          <a:p>
            <a:r>
              <a:rPr lang="en-US" dirty="0"/>
              <a:t>Three Elements of a Paragraph</a:t>
            </a:r>
          </a:p>
        </p:txBody>
      </p:sp>
      <p:sp>
        <p:nvSpPr>
          <p:cNvPr id="3" name="Content Placeholder 2">
            <a:extLst>
              <a:ext uri="{FF2B5EF4-FFF2-40B4-BE49-F238E27FC236}">
                <a16:creationId xmlns:a16="http://schemas.microsoft.com/office/drawing/2014/main" id="{FD3E17A3-E0F4-40BD-8301-6B9D22FB4189}"/>
              </a:ext>
            </a:extLst>
          </p:cNvPr>
          <p:cNvSpPr>
            <a:spLocks noGrp="1"/>
          </p:cNvSpPr>
          <p:nvPr>
            <p:ph idx="1"/>
          </p:nvPr>
        </p:nvSpPr>
        <p:spPr/>
        <p:txBody>
          <a:bodyPr/>
          <a:lstStyle/>
          <a:p>
            <a:r>
              <a:rPr lang="en-US" dirty="0"/>
              <a:t>Three elements shape the content of each paragraph:</a:t>
            </a:r>
          </a:p>
          <a:p>
            <a:pPr marL="914400" lvl="1" indent="-457200">
              <a:buFont typeface="+mj-lt"/>
              <a:buAutoNum type="arabicPeriod"/>
            </a:pPr>
            <a:r>
              <a:rPr lang="en-US" dirty="0"/>
              <a:t>Purpose: The reason the writer composes the paragraph.</a:t>
            </a:r>
          </a:p>
          <a:p>
            <a:pPr marL="914400" lvl="1" indent="-457200">
              <a:buFont typeface="+mj-lt"/>
              <a:buAutoNum type="arabicPeriod"/>
            </a:pPr>
            <a:r>
              <a:rPr lang="en-US" dirty="0"/>
              <a:t>Tone: The attitude the writer conveys about the paragraph’s subject.</a:t>
            </a:r>
          </a:p>
          <a:p>
            <a:pPr marL="914400" lvl="1" indent="-457200">
              <a:buFont typeface="+mj-lt"/>
              <a:buAutoNum type="arabicPeriod"/>
            </a:pPr>
            <a:r>
              <a:rPr lang="en-US" dirty="0"/>
              <a:t>Audience: The individual or group whom the writer intends to address.</a:t>
            </a:r>
          </a:p>
          <a:p>
            <a:endParaRPr lang="en-US" dirty="0"/>
          </a:p>
        </p:txBody>
      </p:sp>
      <p:sp>
        <p:nvSpPr>
          <p:cNvPr id="4" name="Footer Placeholder 3">
            <a:extLst>
              <a:ext uri="{FF2B5EF4-FFF2-40B4-BE49-F238E27FC236}">
                <a16:creationId xmlns:a16="http://schemas.microsoft.com/office/drawing/2014/main" id="{FB279C40-0039-4B87-8D8B-8EE3B25438B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704F170-D503-43E3-9FB7-BFFF499114DF}"/>
              </a:ext>
            </a:extLst>
          </p:cNvPr>
          <p:cNvSpPr>
            <a:spLocks noGrp="1"/>
          </p:cNvSpPr>
          <p:nvPr>
            <p:ph type="sldNum" sz="quarter" idx="12"/>
          </p:nvPr>
        </p:nvSpPr>
        <p:spPr/>
        <p:txBody>
          <a:bodyPr/>
          <a:lstStyle/>
          <a:p>
            <a:fld id="{0E830361-1618-43BA-8AB7-493978DD9A9F}" type="slidenum">
              <a:rPr lang="en-US" smtClean="0"/>
              <a:t>43</a:t>
            </a:fld>
            <a:endParaRPr lang="en-US"/>
          </a:p>
        </p:txBody>
      </p:sp>
    </p:spTree>
    <p:extLst>
      <p:ext uri="{BB962C8B-B14F-4D97-AF65-F5344CB8AC3E}">
        <p14:creationId xmlns:p14="http://schemas.microsoft.com/office/powerpoint/2010/main" val="18636504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Key Elements of Paragraph</a:t>
            </a:r>
          </a:p>
        </p:txBody>
      </p:sp>
      <p:pic>
        <p:nvPicPr>
          <p:cNvPr id="6" name="Content Placeholder 5" descr="Content is at the center of the triangle, audience at the top corner, tone on the left corner and purpose on the right corner. Arrows point from audience, tone and purpose to content in the center, and back.">
            <a:extLst>
              <a:ext uri="{FF2B5EF4-FFF2-40B4-BE49-F238E27FC236}">
                <a16:creationId xmlns:a16="http://schemas.microsoft.com/office/drawing/2014/main" id="{4ECA2280-E5A4-4830-9799-BE724E32CD3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42620" y="1507075"/>
            <a:ext cx="4209550" cy="3116646"/>
          </a:xfrm>
        </p:spPr>
      </p:pic>
      <p:sp>
        <p:nvSpPr>
          <p:cNvPr id="8" name="Content Placeholder 7">
            <a:extLst>
              <a:ext uri="{FF2B5EF4-FFF2-40B4-BE49-F238E27FC236}">
                <a16:creationId xmlns:a16="http://schemas.microsoft.com/office/drawing/2014/main" id="{FFEDF1D9-1BD8-46ED-83E6-D698DCF8F351}"/>
              </a:ext>
            </a:extLst>
          </p:cNvPr>
          <p:cNvSpPr>
            <a:spLocks noGrp="1"/>
          </p:cNvSpPr>
          <p:nvPr>
            <p:ph idx="13"/>
          </p:nvPr>
        </p:nvSpPr>
        <p:spPr>
          <a:xfrm>
            <a:off x="1222519" y="4627041"/>
            <a:ext cx="10131280" cy="1725989"/>
          </a:xfrm>
        </p:spPr>
        <p:txBody>
          <a:bodyPr>
            <a:normAutofit/>
          </a:bodyPr>
          <a:lstStyle/>
          <a:p>
            <a:pPr marL="0" indent="0">
              <a:lnSpc>
                <a:spcPct val="130000"/>
              </a:lnSpc>
              <a:buNone/>
            </a:pPr>
            <a:r>
              <a:rPr lang="en-US" sz="2200" dirty="0"/>
              <a:t>Content is at the center of the triangle, audience at the top corner, tone on the left corner and purpose on the right corner. Arrows point from audience, tone and purpose to content in the center, and back. </a:t>
            </a:r>
            <a:endParaRPr lang="en-US" sz="2400" dirty="0"/>
          </a:p>
        </p:txBody>
      </p:sp>
      <p:sp>
        <p:nvSpPr>
          <p:cNvPr id="7" name="TextBox 6">
            <a:extLst>
              <a:ext uri="{FF2B5EF4-FFF2-40B4-BE49-F238E27FC236}">
                <a16:creationId xmlns:a16="http://schemas.microsoft.com/office/drawing/2014/main" id="{49DEF8C5-8657-4A32-AEF2-26598FF4526E}"/>
              </a:ext>
            </a:extLst>
          </p:cNvPr>
          <p:cNvSpPr txBox="1"/>
          <p:nvPr/>
        </p:nvSpPr>
        <p:spPr>
          <a:xfrm>
            <a:off x="8858153" y="5985358"/>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22AB568C-DBFC-4B4B-8656-AD8BDDBD606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i="1" dirty="0">
                <a:hlinkClick r:id="rId4"/>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44</a:t>
            </a:fld>
            <a:endParaRPr lang="en-US"/>
          </a:p>
        </p:txBody>
      </p:sp>
    </p:spTree>
    <p:extLst>
      <p:ext uri="{BB962C8B-B14F-4D97-AF65-F5344CB8AC3E}">
        <p14:creationId xmlns:p14="http://schemas.microsoft.com/office/powerpoint/2010/main" val="2729784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0BEF-8690-4FCD-BF68-45E8F94C8C11}"/>
              </a:ext>
            </a:extLst>
          </p:cNvPr>
          <p:cNvSpPr>
            <a:spLocks noGrp="1"/>
          </p:cNvSpPr>
          <p:nvPr>
            <p:ph type="title"/>
          </p:nvPr>
        </p:nvSpPr>
        <p:spPr/>
        <p:txBody>
          <a:bodyPr/>
          <a:lstStyle/>
          <a:p>
            <a:r>
              <a:rPr lang="en-US"/>
              <a:t>Identifying Common Academic Purposes</a:t>
            </a:r>
          </a:p>
        </p:txBody>
      </p:sp>
      <p:sp>
        <p:nvSpPr>
          <p:cNvPr id="3" name="Content Placeholder 2">
            <a:extLst>
              <a:ext uri="{FF2B5EF4-FFF2-40B4-BE49-F238E27FC236}">
                <a16:creationId xmlns:a16="http://schemas.microsoft.com/office/drawing/2014/main" id="{E9065A7D-DBEB-404E-A7BA-ED3693AC8142}"/>
              </a:ext>
            </a:extLst>
          </p:cNvPr>
          <p:cNvSpPr>
            <a:spLocks noGrp="1"/>
          </p:cNvSpPr>
          <p:nvPr>
            <p:ph idx="1"/>
          </p:nvPr>
        </p:nvSpPr>
        <p:spPr/>
        <p:txBody>
          <a:bodyPr/>
          <a:lstStyle/>
          <a:p>
            <a:r>
              <a:rPr lang="en-US" dirty="0"/>
              <a:t>Find the reason of writing. Why are you writing?</a:t>
            </a:r>
          </a:p>
          <a:p>
            <a:r>
              <a:rPr lang="en-US" dirty="0"/>
              <a:t>Academic learning has four common purposes of writing:</a:t>
            </a:r>
          </a:p>
          <a:p>
            <a:pPr lvl="1"/>
            <a:r>
              <a:rPr lang="en-US" dirty="0"/>
              <a:t>Summarize</a:t>
            </a:r>
          </a:p>
          <a:p>
            <a:pPr lvl="1"/>
            <a:r>
              <a:rPr lang="en-US" dirty="0"/>
              <a:t>Analyze</a:t>
            </a:r>
          </a:p>
          <a:p>
            <a:pPr lvl="1"/>
            <a:r>
              <a:rPr lang="en-US" dirty="0"/>
              <a:t>Synthesize</a:t>
            </a:r>
          </a:p>
          <a:p>
            <a:pPr lvl="1"/>
            <a:r>
              <a:rPr lang="en-US" dirty="0"/>
              <a:t>Evaluate </a:t>
            </a:r>
          </a:p>
        </p:txBody>
      </p:sp>
      <p:sp>
        <p:nvSpPr>
          <p:cNvPr id="4" name="Footer Placeholder 3">
            <a:extLst>
              <a:ext uri="{FF2B5EF4-FFF2-40B4-BE49-F238E27FC236}">
                <a16:creationId xmlns:a16="http://schemas.microsoft.com/office/drawing/2014/main" id="{DEFF440E-5A13-4802-ADE8-DE7B89832DDC}"/>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771E65B-8E5C-4D69-9E8E-74C2CE86D282}"/>
              </a:ext>
            </a:extLst>
          </p:cNvPr>
          <p:cNvSpPr>
            <a:spLocks noGrp="1"/>
          </p:cNvSpPr>
          <p:nvPr>
            <p:ph type="sldNum" sz="quarter" idx="12"/>
          </p:nvPr>
        </p:nvSpPr>
        <p:spPr/>
        <p:txBody>
          <a:bodyPr/>
          <a:lstStyle/>
          <a:p>
            <a:fld id="{0E830361-1618-43BA-8AB7-493978DD9A9F}" type="slidenum">
              <a:rPr lang="en-US" smtClean="0"/>
              <a:t>45</a:t>
            </a:fld>
            <a:endParaRPr lang="en-US"/>
          </a:p>
        </p:txBody>
      </p:sp>
    </p:spTree>
    <p:extLst>
      <p:ext uri="{BB962C8B-B14F-4D97-AF65-F5344CB8AC3E}">
        <p14:creationId xmlns:p14="http://schemas.microsoft.com/office/powerpoint/2010/main" val="3223394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0BEF-8690-4FCD-BF68-45E8F94C8C11}"/>
              </a:ext>
            </a:extLst>
          </p:cNvPr>
          <p:cNvSpPr>
            <a:spLocks noGrp="1"/>
          </p:cNvSpPr>
          <p:nvPr>
            <p:ph type="title"/>
          </p:nvPr>
        </p:nvSpPr>
        <p:spPr/>
        <p:txBody>
          <a:bodyPr/>
          <a:lstStyle/>
          <a:p>
            <a:r>
              <a:rPr lang="en-US"/>
              <a:t>Summary Paragraphs</a:t>
            </a:r>
          </a:p>
        </p:txBody>
      </p:sp>
      <p:sp>
        <p:nvSpPr>
          <p:cNvPr id="3" name="Content Placeholder 2">
            <a:extLst>
              <a:ext uri="{FF2B5EF4-FFF2-40B4-BE49-F238E27FC236}">
                <a16:creationId xmlns:a16="http://schemas.microsoft.com/office/drawing/2014/main" id="{E9065A7D-DBEB-404E-A7BA-ED3693AC8142}"/>
              </a:ext>
            </a:extLst>
          </p:cNvPr>
          <p:cNvSpPr>
            <a:spLocks noGrp="1"/>
          </p:cNvSpPr>
          <p:nvPr>
            <p:ph idx="1"/>
          </p:nvPr>
        </p:nvSpPr>
        <p:spPr/>
        <p:txBody>
          <a:bodyPr/>
          <a:lstStyle/>
          <a:p>
            <a:r>
              <a:rPr lang="en-US" dirty="0"/>
              <a:t>Condenses a large amount of information focusing on the key points</a:t>
            </a:r>
          </a:p>
          <a:p>
            <a:r>
              <a:rPr lang="en-US" dirty="0"/>
              <a:t>Summary does not require all the facts and figures. It is an overview of the main content.</a:t>
            </a:r>
          </a:p>
        </p:txBody>
      </p:sp>
      <p:sp>
        <p:nvSpPr>
          <p:cNvPr id="4" name="Footer Placeholder 3">
            <a:extLst>
              <a:ext uri="{FF2B5EF4-FFF2-40B4-BE49-F238E27FC236}">
                <a16:creationId xmlns:a16="http://schemas.microsoft.com/office/drawing/2014/main" id="{DEFF440E-5A13-4802-ADE8-DE7B89832DDC}"/>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771E65B-8E5C-4D69-9E8E-74C2CE86D282}"/>
              </a:ext>
            </a:extLst>
          </p:cNvPr>
          <p:cNvSpPr>
            <a:spLocks noGrp="1"/>
          </p:cNvSpPr>
          <p:nvPr>
            <p:ph type="sldNum" sz="quarter" idx="12"/>
          </p:nvPr>
        </p:nvSpPr>
        <p:spPr/>
        <p:txBody>
          <a:bodyPr/>
          <a:lstStyle/>
          <a:p>
            <a:fld id="{0E830361-1618-43BA-8AB7-493978DD9A9F}" type="slidenum">
              <a:rPr lang="en-US" smtClean="0"/>
              <a:t>46</a:t>
            </a:fld>
            <a:endParaRPr lang="en-US"/>
          </a:p>
        </p:txBody>
      </p:sp>
    </p:spTree>
    <p:extLst>
      <p:ext uri="{BB962C8B-B14F-4D97-AF65-F5344CB8AC3E}">
        <p14:creationId xmlns:p14="http://schemas.microsoft.com/office/powerpoint/2010/main" val="2530608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0BEF-8690-4FCD-BF68-45E8F94C8C11}"/>
              </a:ext>
            </a:extLst>
          </p:cNvPr>
          <p:cNvSpPr>
            <a:spLocks noGrp="1"/>
          </p:cNvSpPr>
          <p:nvPr>
            <p:ph type="title"/>
          </p:nvPr>
        </p:nvSpPr>
        <p:spPr/>
        <p:txBody>
          <a:bodyPr/>
          <a:lstStyle/>
          <a:p>
            <a:r>
              <a:rPr lang="en-US"/>
              <a:t>Summary Paragraphs (Continued)</a:t>
            </a:r>
          </a:p>
        </p:txBody>
      </p:sp>
      <p:sp>
        <p:nvSpPr>
          <p:cNvPr id="3" name="Content Placeholder 2">
            <a:extLst>
              <a:ext uri="{FF2B5EF4-FFF2-40B4-BE49-F238E27FC236}">
                <a16:creationId xmlns:a16="http://schemas.microsoft.com/office/drawing/2014/main" id="{E9065A7D-DBEB-404E-A7BA-ED3693AC8142}"/>
              </a:ext>
            </a:extLst>
          </p:cNvPr>
          <p:cNvSpPr>
            <a:spLocks noGrp="1"/>
          </p:cNvSpPr>
          <p:nvPr>
            <p:ph idx="1"/>
          </p:nvPr>
        </p:nvSpPr>
        <p:spPr/>
        <p:txBody>
          <a:bodyPr/>
          <a:lstStyle/>
          <a:p>
            <a:r>
              <a:rPr lang="en-US" dirty="0"/>
              <a:t>To achieve a great summary:</a:t>
            </a:r>
          </a:p>
          <a:p>
            <a:pPr lvl="1"/>
            <a:r>
              <a:rPr lang="en-US" dirty="0"/>
              <a:t>Identify the title, author and main purpose of text</a:t>
            </a:r>
          </a:p>
          <a:p>
            <a:pPr lvl="1"/>
            <a:r>
              <a:rPr lang="en-US" dirty="0"/>
              <a:t>Focus on the main key points</a:t>
            </a:r>
          </a:p>
          <a:p>
            <a:pPr lvl="1"/>
            <a:r>
              <a:rPr lang="en-US" dirty="0"/>
              <a:t>Avoid including reader’s opinion</a:t>
            </a:r>
          </a:p>
          <a:p>
            <a:pPr lvl="1"/>
            <a:r>
              <a:rPr lang="en-US" dirty="0"/>
              <a:t>Keep it short </a:t>
            </a:r>
          </a:p>
          <a:p>
            <a:pPr lvl="1"/>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DEFF440E-5A13-4802-ADE8-DE7B89832DDC}"/>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771E65B-8E5C-4D69-9E8E-74C2CE86D282}"/>
              </a:ext>
            </a:extLst>
          </p:cNvPr>
          <p:cNvSpPr>
            <a:spLocks noGrp="1"/>
          </p:cNvSpPr>
          <p:nvPr>
            <p:ph type="sldNum" sz="quarter" idx="12"/>
          </p:nvPr>
        </p:nvSpPr>
        <p:spPr/>
        <p:txBody>
          <a:bodyPr/>
          <a:lstStyle/>
          <a:p>
            <a:fld id="{0E830361-1618-43BA-8AB7-493978DD9A9F}" type="slidenum">
              <a:rPr lang="en-US" smtClean="0"/>
              <a:t>47</a:t>
            </a:fld>
            <a:endParaRPr lang="en-US"/>
          </a:p>
        </p:txBody>
      </p:sp>
    </p:spTree>
    <p:extLst>
      <p:ext uri="{BB962C8B-B14F-4D97-AF65-F5344CB8AC3E}">
        <p14:creationId xmlns:p14="http://schemas.microsoft.com/office/powerpoint/2010/main" val="219256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EE2B-456F-4983-A73F-98A52BEC0B54}"/>
              </a:ext>
            </a:extLst>
          </p:cNvPr>
          <p:cNvSpPr>
            <a:spLocks noGrp="1"/>
          </p:cNvSpPr>
          <p:nvPr>
            <p:ph type="title"/>
          </p:nvPr>
        </p:nvSpPr>
        <p:spPr/>
        <p:txBody>
          <a:bodyPr/>
          <a:lstStyle/>
          <a:p>
            <a:r>
              <a:rPr lang="en-US"/>
              <a:t>Analysis Paragraphs</a:t>
            </a:r>
          </a:p>
        </p:txBody>
      </p:sp>
      <p:sp>
        <p:nvSpPr>
          <p:cNvPr id="3" name="Content Placeholder 2">
            <a:extLst>
              <a:ext uri="{FF2B5EF4-FFF2-40B4-BE49-F238E27FC236}">
                <a16:creationId xmlns:a16="http://schemas.microsoft.com/office/drawing/2014/main" id="{9BD2C900-B9EC-49BB-81ED-064EE395E468}"/>
              </a:ext>
            </a:extLst>
          </p:cNvPr>
          <p:cNvSpPr>
            <a:spLocks noGrp="1"/>
          </p:cNvSpPr>
          <p:nvPr>
            <p:ph idx="1"/>
          </p:nvPr>
        </p:nvSpPr>
        <p:spPr/>
        <p:txBody>
          <a:bodyPr/>
          <a:lstStyle/>
          <a:p>
            <a:r>
              <a:rPr lang="en-US" dirty="0"/>
              <a:t>Breaks down the main reading material to simplify understanding</a:t>
            </a:r>
          </a:p>
          <a:p>
            <a:r>
              <a:rPr lang="en-US" dirty="0"/>
              <a:t>Pulls apart primary source into main points which are examined individually to determine how they relate to each other</a:t>
            </a:r>
          </a:p>
          <a:p>
            <a:endParaRPr lang="en-US" dirty="0"/>
          </a:p>
        </p:txBody>
      </p:sp>
      <p:sp>
        <p:nvSpPr>
          <p:cNvPr id="4" name="Footer Placeholder 3">
            <a:extLst>
              <a:ext uri="{FF2B5EF4-FFF2-40B4-BE49-F238E27FC236}">
                <a16:creationId xmlns:a16="http://schemas.microsoft.com/office/drawing/2014/main" id="{98A45B1D-70C2-453E-BD5B-EDE5CCD9E10F}"/>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4C26607-2CFB-49FC-980E-2958672B149F}"/>
              </a:ext>
            </a:extLst>
          </p:cNvPr>
          <p:cNvSpPr>
            <a:spLocks noGrp="1"/>
          </p:cNvSpPr>
          <p:nvPr>
            <p:ph type="sldNum" sz="quarter" idx="12"/>
          </p:nvPr>
        </p:nvSpPr>
        <p:spPr/>
        <p:txBody>
          <a:bodyPr/>
          <a:lstStyle/>
          <a:p>
            <a:fld id="{0E830361-1618-43BA-8AB7-493978DD9A9F}" type="slidenum">
              <a:rPr lang="en-US" smtClean="0"/>
              <a:t>48</a:t>
            </a:fld>
            <a:endParaRPr lang="en-US"/>
          </a:p>
        </p:txBody>
      </p:sp>
    </p:spTree>
    <p:extLst>
      <p:ext uri="{BB962C8B-B14F-4D97-AF65-F5344CB8AC3E}">
        <p14:creationId xmlns:p14="http://schemas.microsoft.com/office/powerpoint/2010/main" val="29070894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EE2B-456F-4983-A73F-98A52BEC0B54}"/>
              </a:ext>
            </a:extLst>
          </p:cNvPr>
          <p:cNvSpPr>
            <a:spLocks noGrp="1"/>
          </p:cNvSpPr>
          <p:nvPr>
            <p:ph type="title"/>
          </p:nvPr>
        </p:nvSpPr>
        <p:spPr/>
        <p:txBody>
          <a:bodyPr/>
          <a:lstStyle/>
          <a:p>
            <a:r>
              <a:rPr lang="en-US"/>
              <a:t>Synthesis Paragraphs</a:t>
            </a:r>
          </a:p>
        </p:txBody>
      </p:sp>
      <p:sp>
        <p:nvSpPr>
          <p:cNvPr id="3" name="Content Placeholder 2">
            <a:extLst>
              <a:ext uri="{FF2B5EF4-FFF2-40B4-BE49-F238E27FC236}">
                <a16:creationId xmlns:a16="http://schemas.microsoft.com/office/drawing/2014/main" id="{9BD2C900-B9EC-49BB-81ED-064EE395E468}"/>
              </a:ext>
            </a:extLst>
          </p:cNvPr>
          <p:cNvSpPr>
            <a:spLocks noGrp="1"/>
          </p:cNvSpPr>
          <p:nvPr>
            <p:ph idx="1"/>
          </p:nvPr>
        </p:nvSpPr>
        <p:spPr/>
        <p:txBody>
          <a:bodyPr/>
          <a:lstStyle/>
          <a:p>
            <a:r>
              <a:rPr lang="en-US" dirty="0"/>
              <a:t>Combines two or more items to create a new item –blending of individual documents into a new one</a:t>
            </a:r>
          </a:p>
          <a:p>
            <a:r>
              <a:rPr lang="en-US" dirty="0"/>
              <a:t>It considers the main points from multiple sources and links them together to create a new idea</a:t>
            </a:r>
          </a:p>
          <a:p>
            <a:r>
              <a:rPr lang="en-US" dirty="0"/>
              <a:t>A good synthesis does not repeat information</a:t>
            </a:r>
          </a:p>
          <a:p>
            <a:endParaRPr lang="en-US" dirty="0"/>
          </a:p>
        </p:txBody>
      </p:sp>
      <p:sp>
        <p:nvSpPr>
          <p:cNvPr id="4" name="Footer Placeholder 3">
            <a:extLst>
              <a:ext uri="{FF2B5EF4-FFF2-40B4-BE49-F238E27FC236}">
                <a16:creationId xmlns:a16="http://schemas.microsoft.com/office/drawing/2014/main" id="{98A45B1D-70C2-453E-BD5B-EDE5CCD9E10F}"/>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4C26607-2CFB-49FC-980E-2958672B149F}"/>
              </a:ext>
            </a:extLst>
          </p:cNvPr>
          <p:cNvSpPr>
            <a:spLocks noGrp="1"/>
          </p:cNvSpPr>
          <p:nvPr>
            <p:ph type="sldNum" sz="quarter" idx="12"/>
          </p:nvPr>
        </p:nvSpPr>
        <p:spPr/>
        <p:txBody>
          <a:bodyPr/>
          <a:lstStyle/>
          <a:p>
            <a:fld id="{0E830361-1618-43BA-8AB7-493978DD9A9F}" type="slidenum">
              <a:rPr lang="en-US" smtClean="0"/>
              <a:t>49</a:t>
            </a:fld>
            <a:endParaRPr lang="en-US"/>
          </a:p>
        </p:txBody>
      </p:sp>
    </p:spTree>
    <p:extLst>
      <p:ext uri="{BB962C8B-B14F-4D97-AF65-F5344CB8AC3E}">
        <p14:creationId xmlns:p14="http://schemas.microsoft.com/office/powerpoint/2010/main" val="223498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lstStyle/>
          <a:p>
            <a:r>
              <a:rPr lang="en-US"/>
              <a:t>Setting Goals</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a:t>Stay focused and determine your short and long term goals</a:t>
            </a:r>
          </a:p>
          <a:p>
            <a:r>
              <a:rPr lang="en-US"/>
              <a:t>Working on these goals gradually and consistently will help you to excel in your career and life</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5</a:t>
            </a:fld>
            <a:endParaRPr lang="en-US"/>
          </a:p>
        </p:txBody>
      </p:sp>
    </p:spTree>
    <p:extLst>
      <p:ext uri="{BB962C8B-B14F-4D97-AF65-F5344CB8AC3E}">
        <p14:creationId xmlns:p14="http://schemas.microsoft.com/office/powerpoint/2010/main" val="8766942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EE2B-456F-4983-A73F-98A52BEC0B54}"/>
              </a:ext>
            </a:extLst>
          </p:cNvPr>
          <p:cNvSpPr>
            <a:spLocks noGrp="1"/>
          </p:cNvSpPr>
          <p:nvPr>
            <p:ph type="title"/>
          </p:nvPr>
        </p:nvSpPr>
        <p:spPr/>
        <p:txBody>
          <a:bodyPr/>
          <a:lstStyle/>
          <a:p>
            <a:r>
              <a:rPr lang="en-US" dirty="0"/>
              <a:t>Evaluation Paragraphs</a:t>
            </a:r>
          </a:p>
        </p:txBody>
      </p:sp>
      <p:sp>
        <p:nvSpPr>
          <p:cNvPr id="3" name="Content Placeholder 2">
            <a:extLst>
              <a:ext uri="{FF2B5EF4-FFF2-40B4-BE49-F238E27FC236}">
                <a16:creationId xmlns:a16="http://schemas.microsoft.com/office/drawing/2014/main" id="{9BD2C900-B9EC-49BB-81ED-064EE395E468}"/>
              </a:ext>
            </a:extLst>
          </p:cNvPr>
          <p:cNvSpPr>
            <a:spLocks noGrp="1"/>
          </p:cNvSpPr>
          <p:nvPr>
            <p:ph idx="1"/>
          </p:nvPr>
        </p:nvSpPr>
        <p:spPr/>
        <p:txBody>
          <a:bodyPr/>
          <a:lstStyle/>
          <a:p>
            <a:r>
              <a:rPr lang="en-US" dirty="0"/>
              <a:t>Academic evaluation conveys your opinion about a topic and justifies it  </a:t>
            </a:r>
          </a:p>
          <a:p>
            <a:r>
              <a:rPr lang="en-US" dirty="0"/>
              <a:t>It is often subjective based on person’s opinion, belief and prior experience</a:t>
            </a:r>
          </a:p>
          <a:p>
            <a:r>
              <a:rPr lang="en-US" dirty="0"/>
              <a:t> More critical thinking is required in addition to other skills like summarizing, analyzing and synthesizing</a:t>
            </a:r>
          </a:p>
          <a:p>
            <a:endParaRPr lang="en-US" dirty="0"/>
          </a:p>
          <a:p>
            <a:endParaRPr lang="en-US" dirty="0"/>
          </a:p>
        </p:txBody>
      </p:sp>
      <p:sp>
        <p:nvSpPr>
          <p:cNvPr id="4" name="Footer Placeholder 3">
            <a:extLst>
              <a:ext uri="{FF2B5EF4-FFF2-40B4-BE49-F238E27FC236}">
                <a16:creationId xmlns:a16="http://schemas.microsoft.com/office/drawing/2014/main" id="{98A45B1D-70C2-453E-BD5B-EDE5CCD9E10F}"/>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4C26607-2CFB-49FC-980E-2958672B149F}"/>
              </a:ext>
            </a:extLst>
          </p:cNvPr>
          <p:cNvSpPr>
            <a:spLocks noGrp="1"/>
          </p:cNvSpPr>
          <p:nvPr>
            <p:ph type="sldNum" sz="quarter" idx="12"/>
          </p:nvPr>
        </p:nvSpPr>
        <p:spPr/>
        <p:txBody>
          <a:bodyPr/>
          <a:lstStyle/>
          <a:p>
            <a:fld id="{0E830361-1618-43BA-8AB7-493978DD9A9F}" type="slidenum">
              <a:rPr lang="en-US" smtClean="0"/>
              <a:t>50</a:t>
            </a:fld>
            <a:endParaRPr lang="en-US"/>
          </a:p>
        </p:txBody>
      </p:sp>
    </p:spTree>
    <p:extLst>
      <p:ext uri="{BB962C8B-B14F-4D97-AF65-F5344CB8AC3E}">
        <p14:creationId xmlns:p14="http://schemas.microsoft.com/office/powerpoint/2010/main" val="30186451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EE2B-456F-4983-A73F-98A52BEC0B54}"/>
              </a:ext>
            </a:extLst>
          </p:cNvPr>
          <p:cNvSpPr>
            <a:spLocks noGrp="1"/>
          </p:cNvSpPr>
          <p:nvPr>
            <p:ph type="title"/>
          </p:nvPr>
        </p:nvSpPr>
        <p:spPr/>
        <p:txBody>
          <a:bodyPr/>
          <a:lstStyle/>
          <a:p>
            <a:r>
              <a:rPr lang="en-US" dirty="0"/>
              <a:t>Identifying the Audience</a:t>
            </a:r>
          </a:p>
        </p:txBody>
      </p:sp>
      <p:sp>
        <p:nvSpPr>
          <p:cNvPr id="3" name="Content Placeholder 2">
            <a:extLst>
              <a:ext uri="{FF2B5EF4-FFF2-40B4-BE49-F238E27FC236}">
                <a16:creationId xmlns:a16="http://schemas.microsoft.com/office/drawing/2014/main" id="{9BD2C900-B9EC-49BB-81ED-064EE395E468}"/>
              </a:ext>
            </a:extLst>
          </p:cNvPr>
          <p:cNvSpPr>
            <a:spLocks noGrp="1"/>
          </p:cNvSpPr>
          <p:nvPr>
            <p:ph idx="1"/>
          </p:nvPr>
        </p:nvSpPr>
        <p:spPr/>
        <p:txBody>
          <a:bodyPr/>
          <a:lstStyle/>
          <a:p>
            <a:r>
              <a:rPr lang="en-US" dirty="0"/>
              <a:t>How you present information changes based on your audience</a:t>
            </a:r>
          </a:p>
          <a:p>
            <a:r>
              <a:rPr lang="en-US" dirty="0"/>
              <a:t> To enhance your writing identify the audience’s: </a:t>
            </a:r>
          </a:p>
          <a:p>
            <a:pPr lvl="1"/>
            <a:r>
              <a:rPr lang="en-US" dirty="0"/>
              <a:t>Education</a:t>
            </a:r>
          </a:p>
          <a:p>
            <a:pPr lvl="1"/>
            <a:r>
              <a:rPr lang="en-US" dirty="0"/>
              <a:t>Demographic</a:t>
            </a:r>
          </a:p>
          <a:p>
            <a:pPr lvl="1"/>
            <a:r>
              <a:rPr lang="en-US" dirty="0"/>
              <a:t>Prior knowledge</a:t>
            </a:r>
          </a:p>
          <a:p>
            <a:pPr lvl="1"/>
            <a:r>
              <a:rPr lang="en-US" dirty="0"/>
              <a:t>Expectations </a:t>
            </a:r>
          </a:p>
        </p:txBody>
      </p:sp>
      <p:sp>
        <p:nvSpPr>
          <p:cNvPr id="4" name="Footer Placeholder 3">
            <a:extLst>
              <a:ext uri="{FF2B5EF4-FFF2-40B4-BE49-F238E27FC236}">
                <a16:creationId xmlns:a16="http://schemas.microsoft.com/office/drawing/2014/main" id="{98A45B1D-70C2-453E-BD5B-EDE5CCD9E10F}"/>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4C26607-2CFB-49FC-980E-2958672B149F}"/>
              </a:ext>
            </a:extLst>
          </p:cNvPr>
          <p:cNvSpPr>
            <a:spLocks noGrp="1"/>
          </p:cNvSpPr>
          <p:nvPr>
            <p:ph type="sldNum" sz="quarter" idx="12"/>
          </p:nvPr>
        </p:nvSpPr>
        <p:spPr/>
        <p:txBody>
          <a:bodyPr/>
          <a:lstStyle/>
          <a:p>
            <a:fld id="{0E830361-1618-43BA-8AB7-493978DD9A9F}" type="slidenum">
              <a:rPr lang="en-US" smtClean="0"/>
              <a:t>51</a:t>
            </a:fld>
            <a:endParaRPr lang="en-US"/>
          </a:p>
        </p:txBody>
      </p:sp>
    </p:spTree>
    <p:extLst>
      <p:ext uri="{BB962C8B-B14F-4D97-AF65-F5344CB8AC3E}">
        <p14:creationId xmlns:p14="http://schemas.microsoft.com/office/powerpoint/2010/main" val="24055075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D4E85-C737-4613-B6C3-4BBEBB17905B}"/>
              </a:ext>
            </a:extLst>
          </p:cNvPr>
          <p:cNvSpPr>
            <a:spLocks noGrp="1"/>
          </p:cNvSpPr>
          <p:nvPr>
            <p:ph type="title"/>
          </p:nvPr>
        </p:nvSpPr>
        <p:spPr/>
        <p:txBody>
          <a:bodyPr/>
          <a:lstStyle/>
          <a:p>
            <a:r>
              <a:rPr lang="en-US" dirty="0"/>
              <a:t>Identifying the Audience (Continued)</a:t>
            </a:r>
          </a:p>
        </p:txBody>
      </p:sp>
      <p:sp>
        <p:nvSpPr>
          <p:cNvPr id="3" name="Content Placeholder 2">
            <a:extLst>
              <a:ext uri="{FF2B5EF4-FFF2-40B4-BE49-F238E27FC236}">
                <a16:creationId xmlns:a16="http://schemas.microsoft.com/office/drawing/2014/main" id="{50ECB87F-4D04-477B-9512-9B27E1499FD5}"/>
              </a:ext>
            </a:extLst>
          </p:cNvPr>
          <p:cNvSpPr>
            <a:spLocks noGrp="1"/>
          </p:cNvSpPr>
          <p:nvPr>
            <p:ph idx="1"/>
          </p:nvPr>
        </p:nvSpPr>
        <p:spPr/>
        <p:txBody>
          <a:bodyPr/>
          <a:lstStyle/>
          <a:p>
            <a:r>
              <a:rPr lang="en-US" dirty="0"/>
              <a:t>Depending on the subject, engage with the audience and build an appropriate relationship</a:t>
            </a:r>
          </a:p>
          <a:p>
            <a:r>
              <a:rPr lang="en-US" dirty="0"/>
              <a:t>Writing style decisions depend on content, purpose and audience</a:t>
            </a:r>
          </a:p>
          <a:p>
            <a:endParaRPr lang="en-US" dirty="0"/>
          </a:p>
        </p:txBody>
      </p:sp>
      <p:sp>
        <p:nvSpPr>
          <p:cNvPr id="4" name="Footer Placeholder 3">
            <a:extLst>
              <a:ext uri="{FF2B5EF4-FFF2-40B4-BE49-F238E27FC236}">
                <a16:creationId xmlns:a16="http://schemas.microsoft.com/office/drawing/2014/main" id="{52DB8F60-C84A-4953-8623-A9633A58D27A}"/>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F0AD4AE-BC30-4FE7-AD46-20C5972E9C48}"/>
              </a:ext>
            </a:extLst>
          </p:cNvPr>
          <p:cNvSpPr>
            <a:spLocks noGrp="1"/>
          </p:cNvSpPr>
          <p:nvPr>
            <p:ph type="sldNum" sz="quarter" idx="12"/>
          </p:nvPr>
        </p:nvSpPr>
        <p:spPr/>
        <p:txBody>
          <a:bodyPr/>
          <a:lstStyle/>
          <a:p>
            <a:fld id="{0E830361-1618-43BA-8AB7-493978DD9A9F}" type="slidenum">
              <a:rPr lang="en-US" smtClean="0"/>
              <a:t>52</a:t>
            </a:fld>
            <a:endParaRPr lang="en-US"/>
          </a:p>
        </p:txBody>
      </p:sp>
    </p:spTree>
    <p:extLst>
      <p:ext uri="{BB962C8B-B14F-4D97-AF65-F5344CB8AC3E}">
        <p14:creationId xmlns:p14="http://schemas.microsoft.com/office/powerpoint/2010/main" val="3018574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EE2B-456F-4983-A73F-98A52BEC0B54}"/>
              </a:ext>
            </a:extLst>
          </p:cNvPr>
          <p:cNvSpPr>
            <a:spLocks noGrp="1"/>
          </p:cNvSpPr>
          <p:nvPr>
            <p:ph type="title"/>
          </p:nvPr>
        </p:nvSpPr>
        <p:spPr/>
        <p:txBody>
          <a:bodyPr/>
          <a:lstStyle/>
          <a:p>
            <a:r>
              <a:rPr lang="en-US" dirty="0"/>
              <a:t>Selecting an Appropriate Tone</a:t>
            </a:r>
          </a:p>
        </p:txBody>
      </p:sp>
      <p:sp>
        <p:nvSpPr>
          <p:cNvPr id="3" name="Content Placeholder 2">
            <a:extLst>
              <a:ext uri="{FF2B5EF4-FFF2-40B4-BE49-F238E27FC236}">
                <a16:creationId xmlns:a16="http://schemas.microsoft.com/office/drawing/2014/main" id="{9BD2C900-B9EC-49BB-81ED-064EE395E468}"/>
              </a:ext>
            </a:extLst>
          </p:cNvPr>
          <p:cNvSpPr>
            <a:spLocks noGrp="1"/>
          </p:cNvSpPr>
          <p:nvPr>
            <p:ph idx="1"/>
          </p:nvPr>
        </p:nvSpPr>
        <p:spPr/>
        <p:txBody>
          <a:bodyPr>
            <a:normAutofit/>
          </a:bodyPr>
          <a:lstStyle/>
          <a:p>
            <a:r>
              <a:rPr lang="en-US" dirty="0"/>
              <a:t>Tone identifies the attitude of a speaker or writer towards a subject and changes to convey different emotions</a:t>
            </a:r>
          </a:p>
          <a:p>
            <a:r>
              <a:rPr lang="en-US" dirty="0"/>
              <a:t>Writer’s use devices such as word choice and sentence structure to convey attitude and emotion the same way a speaker does through their voice</a:t>
            </a:r>
          </a:p>
        </p:txBody>
      </p:sp>
      <p:sp>
        <p:nvSpPr>
          <p:cNvPr id="4" name="Footer Placeholder 3">
            <a:extLst>
              <a:ext uri="{FF2B5EF4-FFF2-40B4-BE49-F238E27FC236}">
                <a16:creationId xmlns:a16="http://schemas.microsoft.com/office/drawing/2014/main" id="{98A45B1D-70C2-453E-BD5B-EDE5CCD9E10F}"/>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4C26607-2CFB-49FC-980E-2958672B149F}"/>
              </a:ext>
            </a:extLst>
          </p:cNvPr>
          <p:cNvSpPr>
            <a:spLocks noGrp="1"/>
          </p:cNvSpPr>
          <p:nvPr>
            <p:ph type="sldNum" sz="quarter" idx="12"/>
          </p:nvPr>
        </p:nvSpPr>
        <p:spPr/>
        <p:txBody>
          <a:bodyPr/>
          <a:lstStyle/>
          <a:p>
            <a:fld id="{0E830361-1618-43BA-8AB7-493978DD9A9F}" type="slidenum">
              <a:rPr lang="en-US" smtClean="0"/>
              <a:t>53</a:t>
            </a:fld>
            <a:endParaRPr lang="en-US"/>
          </a:p>
        </p:txBody>
      </p:sp>
    </p:spTree>
    <p:extLst>
      <p:ext uri="{BB962C8B-B14F-4D97-AF65-F5344CB8AC3E}">
        <p14:creationId xmlns:p14="http://schemas.microsoft.com/office/powerpoint/2010/main" val="27562872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FD707-E76A-4871-9680-105666EBDDE4}"/>
              </a:ext>
            </a:extLst>
          </p:cNvPr>
          <p:cNvSpPr>
            <a:spLocks noGrp="1"/>
          </p:cNvSpPr>
          <p:nvPr>
            <p:ph type="title"/>
          </p:nvPr>
        </p:nvSpPr>
        <p:spPr/>
        <p:txBody>
          <a:bodyPr/>
          <a:lstStyle/>
          <a:p>
            <a:r>
              <a:rPr lang="en-US" dirty="0"/>
              <a:t>Selecting an Appropriate Tone (Continued)</a:t>
            </a:r>
          </a:p>
        </p:txBody>
      </p:sp>
      <p:sp>
        <p:nvSpPr>
          <p:cNvPr id="3" name="Content Placeholder 2">
            <a:extLst>
              <a:ext uri="{FF2B5EF4-FFF2-40B4-BE49-F238E27FC236}">
                <a16:creationId xmlns:a16="http://schemas.microsoft.com/office/drawing/2014/main" id="{BCBE85B0-9621-4E49-A01B-8D276EE9D654}"/>
              </a:ext>
            </a:extLst>
          </p:cNvPr>
          <p:cNvSpPr>
            <a:spLocks noGrp="1"/>
          </p:cNvSpPr>
          <p:nvPr>
            <p:ph idx="1"/>
          </p:nvPr>
        </p:nvSpPr>
        <p:spPr/>
        <p:txBody>
          <a:bodyPr/>
          <a:lstStyle/>
          <a:p>
            <a:r>
              <a:rPr lang="en-US" dirty="0"/>
              <a:t>It is important for a writer’s attitude to match the audience and purpose</a:t>
            </a:r>
          </a:p>
          <a:p>
            <a:endParaRPr lang="en-US" dirty="0"/>
          </a:p>
        </p:txBody>
      </p:sp>
      <p:sp>
        <p:nvSpPr>
          <p:cNvPr id="4" name="Footer Placeholder 3">
            <a:extLst>
              <a:ext uri="{FF2B5EF4-FFF2-40B4-BE49-F238E27FC236}">
                <a16:creationId xmlns:a16="http://schemas.microsoft.com/office/drawing/2014/main" id="{007C29A9-18DE-4A66-8668-37F75B1A824F}"/>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5A00C74-A34C-43A0-8EB2-5A78AC6DE891}"/>
              </a:ext>
            </a:extLst>
          </p:cNvPr>
          <p:cNvSpPr>
            <a:spLocks noGrp="1"/>
          </p:cNvSpPr>
          <p:nvPr>
            <p:ph type="sldNum" sz="quarter" idx="12"/>
          </p:nvPr>
        </p:nvSpPr>
        <p:spPr/>
        <p:txBody>
          <a:bodyPr/>
          <a:lstStyle/>
          <a:p>
            <a:fld id="{0E830361-1618-43BA-8AB7-493978DD9A9F}" type="slidenum">
              <a:rPr lang="en-US" smtClean="0"/>
              <a:t>54</a:t>
            </a:fld>
            <a:endParaRPr lang="en-US"/>
          </a:p>
        </p:txBody>
      </p:sp>
    </p:spTree>
    <p:extLst>
      <p:ext uri="{BB962C8B-B14F-4D97-AF65-F5344CB8AC3E}">
        <p14:creationId xmlns:p14="http://schemas.microsoft.com/office/powerpoint/2010/main" val="3387886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EE2B-456F-4983-A73F-98A52BEC0B54}"/>
              </a:ext>
            </a:extLst>
          </p:cNvPr>
          <p:cNvSpPr>
            <a:spLocks noGrp="1"/>
          </p:cNvSpPr>
          <p:nvPr>
            <p:ph type="title"/>
          </p:nvPr>
        </p:nvSpPr>
        <p:spPr/>
        <p:txBody>
          <a:bodyPr/>
          <a:lstStyle/>
          <a:p>
            <a:r>
              <a:rPr lang="en-US"/>
              <a:t>Choosing Appropriate, Interesting Content</a:t>
            </a:r>
          </a:p>
        </p:txBody>
      </p:sp>
      <p:sp>
        <p:nvSpPr>
          <p:cNvPr id="3" name="Content Placeholder 2">
            <a:extLst>
              <a:ext uri="{FF2B5EF4-FFF2-40B4-BE49-F238E27FC236}">
                <a16:creationId xmlns:a16="http://schemas.microsoft.com/office/drawing/2014/main" id="{9BD2C900-B9EC-49BB-81ED-064EE395E468}"/>
              </a:ext>
            </a:extLst>
          </p:cNvPr>
          <p:cNvSpPr>
            <a:spLocks noGrp="1"/>
          </p:cNvSpPr>
          <p:nvPr>
            <p:ph idx="1"/>
          </p:nvPr>
        </p:nvSpPr>
        <p:spPr>
          <a:xfrm>
            <a:off x="1045028" y="2015411"/>
            <a:ext cx="10308771" cy="4161551"/>
          </a:xfrm>
        </p:spPr>
        <p:txBody>
          <a:bodyPr>
            <a:normAutofit/>
          </a:bodyPr>
          <a:lstStyle/>
          <a:p>
            <a:r>
              <a:rPr lang="en-US" dirty="0"/>
              <a:t>Once the audience and purpose are identified, you determine what goes in the essay</a:t>
            </a:r>
          </a:p>
          <a:p>
            <a:r>
              <a:rPr lang="en-US" dirty="0"/>
              <a:t>Content is everything written in a document such as statistics, examples, or other types of information and it must be appropriate for the audience and purpose</a:t>
            </a:r>
          </a:p>
          <a:p>
            <a:r>
              <a:rPr lang="en-US" dirty="0"/>
              <a:t>Tone also shapes content: matching tone with content builds a relationship with the reader</a:t>
            </a:r>
          </a:p>
          <a:p>
            <a:endParaRPr lang="en-US" dirty="0"/>
          </a:p>
          <a:p>
            <a:endParaRPr lang="en-US" dirty="0"/>
          </a:p>
        </p:txBody>
      </p:sp>
      <p:sp>
        <p:nvSpPr>
          <p:cNvPr id="4" name="Footer Placeholder 3">
            <a:extLst>
              <a:ext uri="{FF2B5EF4-FFF2-40B4-BE49-F238E27FC236}">
                <a16:creationId xmlns:a16="http://schemas.microsoft.com/office/drawing/2014/main" id="{98A45B1D-70C2-453E-BD5B-EDE5CCD9E10F}"/>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4C26607-2CFB-49FC-980E-2958672B149F}"/>
              </a:ext>
            </a:extLst>
          </p:cNvPr>
          <p:cNvSpPr>
            <a:spLocks noGrp="1"/>
          </p:cNvSpPr>
          <p:nvPr>
            <p:ph type="sldNum" sz="quarter" idx="12"/>
          </p:nvPr>
        </p:nvSpPr>
        <p:spPr/>
        <p:txBody>
          <a:bodyPr/>
          <a:lstStyle/>
          <a:p>
            <a:fld id="{0E830361-1618-43BA-8AB7-493978DD9A9F}" type="slidenum">
              <a:rPr lang="en-US" smtClean="0"/>
              <a:t>55</a:t>
            </a:fld>
            <a:endParaRPr lang="en-US"/>
          </a:p>
        </p:txBody>
      </p:sp>
    </p:spTree>
    <p:extLst>
      <p:ext uri="{BB962C8B-B14F-4D97-AF65-F5344CB8AC3E}">
        <p14:creationId xmlns:p14="http://schemas.microsoft.com/office/powerpoint/2010/main" val="30223715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2.4 - Key Takeaways</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Paragraphs separate ideas into logical, manageable chunks of information.</a:t>
            </a:r>
          </a:p>
          <a:p>
            <a:r>
              <a:rPr lang="en-US"/>
              <a:t>The content of each paragraph and document is shaped by purpose, audience, and tone.</a:t>
            </a:r>
          </a:p>
          <a:p>
            <a:r>
              <a:rPr lang="en-US"/>
              <a:t>The four common academic purposes are to summarize, to analyze, to synthesize, and to evaluate.</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56</a:t>
            </a:fld>
            <a:endParaRPr lang="en-US"/>
          </a:p>
        </p:txBody>
      </p:sp>
    </p:spTree>
    <p:extLst>
      <p:ext uri="{BB962C8B-B14F-4D97-AF65-F5344CB8AC3E}">
        <p14:creationId xmlns:p14="http://schemas.microsoft.com/office/powerpoint/2010/main" val="10891325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2.4 - Key Takeaways (Continued 1)</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Identifying the audience’s demographics, education, prior knowledge, and expectations will affect how and what you write.</a:t>
            </a:r>
          </a:p>
          <a:p>
            <a:r>
              <a:rPr lang="en-US"/>
              <a:t>Devices such as sentence structure, word choice, punctuation, and formal or informal language communicate tone and create a relationship between the writer and his or her audience.</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57</a:t>
            </a:fld>
            <a:endParaRPr lang="en-US"/>
          </a:p>
        </p:txBody>
      </p:sp>
    </p:spTree>
    <p:extLst>
      <p:ext uri="{BB962C8B-B14F-4D97-AF65-F5344CB8AC3E}">
        <p14:creationId xmlns:p14="http://schemas.microsoft.com/office/powerpoint/2010/main" val="2280545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2.4 - Key Takeaways (Continued 2)</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Content may consist of examples, statistics, facts, anecdotes, testimonies, and observations. All content must be appropriate and interesting for the audience, purpose and tone.</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58</a:t>
            </a:fld>
            <a:endParaRPr lang="en-US"/>
          </a:p>
        </p:txBody>
      </p:sp>
    </p:spTree>
    <p:extLst>
      <p:ext uri="{BB962C8B-B14F-4D97-AF65-F5344CB8AC3E}">
        <p14:creationId xmlns:p14="http://schemas.microsoft.com/office/powerpoint/2010/main" val="2902830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dirty="0"/>
              <a:t>2.5 - Effective Means For Writing A Paragraph</a:t>
            </a:r>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785403"/>
            <a:ext cx="10309226" cy="3391559"/>
          </a:xfrm>
        </p:spPr>
        <p:txBody>
          <a:bodyPr>
            <a:noAutofit/>
          </a:bodyPr>
          <a:lstStyle/>
          <a:p>
            <a:r>
              <a:rPr lang="en-US"/>
              <a:t>Identify characteristics of a good topic sentence.</a:t>
            </a:r>
          </a:p>
          <a:p>
            <a:r>
              <a:rPr lang="en-US"/>
              <a:t>Identify the three parts of a developed paragraph.</a:t>
            </a:r>
          </a:p>
          <a:p>
            <a:r>
              <a:rPr lang="en-US"/>
              <a:t>Apply knowledge of topic sentences and parts of a developed paragraph in an assignment.</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a:hlinkClick r:id="rId3"/>
              </a:rPr>
              <a:t>Communication Essentials for College, CC BY-NC 4.0, except where noted </a:t>
            </a:r>
            <a:endParaRPr lang="en-US"/>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59</a:t>
            </a:fld>
            <a:endParaRPr lang="en-US"/>
          </a:p>
        </p:txBody>
      </p:sp>
    </p:spTree>
    <p:extLst>
      <p:ext uri="{BB962C8B-B14F-4D97-AF65-F5344CB8AC3E}">
        <p14:creationId xmlns:p14="http://schemas.microsoft.com/office/powerpoint/2010/main" val="95118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6222-19E5-49A4-A20A-11E6DF9394D9}"/>
              </a:ext>
            </a:extLst>
          </p:cNvPr>
          <p:cNvSpPr>
            <a:spLocks noGrp="1"/>
          </p:cNvSpPr>
          <p:nvPr>
            <p:ph type="title"/>
          </p:nvPr>
        </p:nvSpPr>
        <p:spPr/>
        <p:txBody>
          <a:bodyPr>
            <a:normAutofit/>
          </a:bodyPr>
          <a:lstStyle/>
          <a:p>
            <a:r>
              <a:rPr lang="en-US"/>
              <a:t>Reading Strategies</a:t>
            </a:r>
          </a:p>
        </p:txBody>
      </p:sp>
      <p:sp>
        <p:nvSpPr>
          <p:cNvPr id="8" name="Content Placeholder 7">
            <a:extLst>
              <a:ext uri="{FF2B5EF4-FFF2-40B4-BE49-F238E27FC236}">
                <a16:creationId xmlns:a16="http://schemas.microsoft.com/office/drawing/2014/main" id="{680041B2-2930-4034-B585-9FB672018ED9}"/>
              </a:ext>
            </a:extLst>
          </p:cNvPr>
          <p:cNvSpPr>
            <a:spLocks noGrp="1"/>
          </p:cNvSpPr>
          <p:nvPr>
            <p:ph idx="1"/>
          </p:nvPr>
        </p:nvSpPr>
        <p:spPr/>
        <p:txBody>
          <a:bodyPr vert="horz" lIns="91440" tIns="45720" rIns="91440" bIns="45720" rtlCol="0" anchor="t">
            <a:normAutofit/>
          </a:bodyPr>
          <a:lstStyle/>
          <a:p>
            <a:r>
              <a:rPr lang="en-US">
                <a:ea typeface="Calibri"/>
                <a:cs typeface="Calibri"/>
              </a:rPr>
              <a:t>As you continue to study your courses in college, you will work on and enhance both your reading and writing skills</a:t>
            </a:r>
          </a:p>
          <a:p>
            <a:r>
              <a:rPr lang="en-US">
                <a:ea typeface="Calibri"/>
                <a:cs typeface="Calibri"/>
              </a:rPr>
              <a:t>Most part of your writing assignments will depend on how well you read and understand course material and research</a:t>
            </a:r>
          </a:p>
          <a:p>
            <a:pPr marL="0" indent="0">
              <a:buNone/>
            </a:pPr>
            <a:endParaRPr lang="en-US">
              <a:ea typeface="Calibri"/>
              <a:cs typeface="Calibri"/>
            </a:endParaRPr>
          </a:p>
        </p:txBody>
      </p:sp>
      <p:sp>
        <p:nvSpPr>
          <p:cNvPr id="4" name="Footer Placeholder 3">
            <a:extLst>
              <a:ext uri="{FF2B5EF4-FFF2-40B4-BE49-F238E27FC236}">
                <a16:creationId xmlns:a16="http://schemas.microsoft.com/office/drawing/2014/main" id="{F2BA8FA6-C1A8-4CDE-9679-D3F9DA22122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82F208F-93EB-4E1A-8359-E44D35EDB5FE}"/>
              </a:ext>
            </a:extLst>
          </p:cNvPr>
          <p:cNvSpPr>
            <a:spLocks noGrp="1"/>
          </p:cNvSpPr>
          <p:nvPr>
            <p:ph type="sldNum" sz="quarter" idx="12"/>
          </p:nvPr>
        </p:nvSpPr>
        <p:spPr/>
        <p:txBody>
          <a:bodyPr/>
          <a:lstStyle/>
          <a:p>
            <a:fld id="{0E830361-1618-43BA-8AB7-493978DD9A9F}" type="slidenum">
              <a:rPr lang="en-US" smtClean="0"/>
              <a:t>6</a:t>
            </a:fld>
            <a:endParaRPr lang="en-US"/>
          </a:p>
        </p:txBody>
      </p:sp>
    </p:spTree>
    <p:extLst>
      <p:ext uri="{BB962C8B-B14F-4D97-AF65-F5344CB8AC3E}">
        <p14:creationId xmlns:p14="http://schemas.microsoft.com/office/powerpoint/2010/main" val="30161243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74CA7-9FE1-4250-BAA6-76089B29EB76}"/>
              </a:ext>
            </a:extLst>
          </p:cNvPr>
          <p:cNvSpPr>
            <a:spLocks noGrp="1"/>
          </p:cNvSpPr>
          <p:nvPr>
            <p:ph type="title"/>
          </p:nvPr>
        </p:nvSpPr>
        <p:spPr/>
        <p:txBody>
          <a:bodyPr/>
          <a:lstStyle/>
          <a:p>
            <a:r>
              <a:rPr lang="en-US" dirty="0"/>
              <a:t>A Strong Paragraph</a:t>
            </a:r>
          </a:p>
        </p:txBody>
      </p:sp>
      <p:sp>
        <p:nvSpPr>
          <p:cNvPr id="3" name="Content Placeholder 2">
            <a:extLst>
              <a:ext uri="{FF2B5EF4-FFF2-40B4-BE49-F238E27FC236}">
                <a16:creationId xmlns:a16="http://schemas.microsoft.com/office/drawing/2014/main" id="{6683FF77-9CF0-42C4-BEF5-E2988F880044}"/>
              </a:ext>
            </a:extLst>
          </p:cNvPr>
          <p:cNvSpPr>
            <a:spLocks noGrp="1"/>
          </p:cNvSpPr>
          <p:nvPr>
            <p:ph idx="1"/>
          </p:nvPr>
        </p:nvSpPr>
        <p:spPr/>
        <p:txBody>
          <a:bodyPr/>
          <a:lstStyle/>
          <a:p>
            <a:r>
              <a:rPr lang="en-US" dirty="0"/>
              <a:t>A strong paragraph contains three components:</a:t>
            </a:r>
          </a:p>
          <a:p>
            <a:pPr marL="914400" lvl="1" indent="-457200">
              <a:buFont typeface="+mj-lt"/>
              <a:buAutoNum type="arabicPeriod"/>
            </a:pPr>
            <a:r>
              <a:rPr lang="en-US" dirty="0"/>
              <a:t>Topic sentence. The topic sentence is the main idea of the paragraph.</a:t>
            </a:r>
          </a:p>
          <a:p>
            <a:pPr marL="914400" lvl="1" indent="-457200">
              <a:buFont typeface="+mj-lt"/>
              <a:buAutoNum type="arabicPeriod"/>
            </a:pPr>
            <a:r>
              <a:rPr lang="en-US" dirty="0"/>
              <a:t>Body which is composed of supporting sentences that develop the main point.</a:t>
            </a:r>
          </a:p>
          <a:p>
            <a:pPr marL="914400" lvl="1" indent="-457200">
              <a:buFont typeface="+mj-lt"/>
              <a:buAutoNum type="arabicPeriod"/>
            </a:pPr>
            <a:r>
              <a:rPr lang="en-US" dirty="0"/>
              <a:t>Conclusion which is the final sentence that summarizes the main point.</a:t>
            </a:r>
          </a:p>
        </p:txBody>
      </p:sp>
      <p:sp>
        <p:nvSpPr>
          <p:cNvPr id="6" name="TextBox 5">
            <a:extLst>
              <a:ext uri="{FF2B5EF4-FFF2-40B4-BE49-F238E27FC236}">
                <a16:creationId xmlns:a16="http://schemas.microsoft.com/office/drawing/2014/main" id="{D5283952-08FA-4BB1-898A-25C5D55744F5}"/>
              </a:ext>
            </a:extLst>
          </p:cNvPr>
          <p:cNvSpPr txBox="1"/>
          <p:nvPr/>
        </p:nvSpPr>
        <p:spPr>
          <a:xfrm>
            <a:off x="8798311" y="5807630"/>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1C49BEE-D1F7-4D1C-819D-4AF91AB0827F}"/>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4B14207-4553-4E5F-84F7-2C1BE44C91C4}"/>
              </a:ext>
            </a:extLst>
          </p:cNvPr>
          <p:cNvSpPr>
            <a:spLocks noGrp="1"/>
          </p:cNvSpPr>
          <p:nvPr>
            <p:ph type="sldNum" sz="quarter" idx="12"/>
          </p:nvPr>
        </p:nvSpPr>
        <p:spPr/>
        <p:txBody>
          <a:bodyPr/>
          <a:lstStyle/>
          <a:p>
            <a:fld id="{0E830361-1618-43BA-8AB7-493978DD9A9F}" type="slidenum">
              <a:rPr lang="en-US" smtClean="0"/>
              <a:t>60</a:t>
            </a:fld>
            <a:endParaRPr lang="en-US"/>
          </a:p>
        </p:txBody>
      </p:sp>
    </p:spTree>
    <p:extLst>
      <p:ext uri="{BB962C8B-B14F-4D97-AF65-F5344CB8AC3E}">
        <p14:creationId xmlns:p14="http://schemas.microsoft.com/office/powerpoint/2010/main" val="5296546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lstStyle/>
          <a:p>
            <a:r>
              <a:rPr lang="en-US" dirty="0"/>
              <a:t>Developing a Topic Sentence</a:t>
            </a:r>
          </a:p>
        </p:txBody>
      </p:sp>
      <p:sp>
        <p:nvSpPr>
          <p:cNvPr id="3" name="Content Placeholder 2">
            <a:extLst>
              <a:ext uri="{FF2B5EF4-FFF2-40B4-BE49-F238E27FC236}">
                <a16:creationId xmlns:a16="http://schemas.microsoft.com/office/drawing/2014/main" id="{F07471FC-DFE9-4AFB-A7E0-8FC6E5AF9E7C}"/>
              </a:ext>
            </a:extLst>
          </p:cNvPr>
          <p:cNvSpPr>
            <a:spLocks noGrp="1"/>
          </p:cNvSpPr>
          <p:nvPr>
            <p:ph idx="1"/>
          </p:nvPr>
        </p:nvSpPr>
        <p:spPr/>
        <p:txBody>
          <a:bodyPr/>
          <a:lstStyle/>
          <a:p>
            <a:r>
              <a:rPr lang="en-US" dirty="0"/>
              <a:t>A topic sentence sets the reader’s expectation and gives an overview of the content</a:t>
            </a:r>
          </a:p>
          <a:p>
            <a:r>
              <a:rPr lang="en-US" dirty="0"/>
              <a:t>An effective topic sentence combines a main idea with the writer’s personal attitude or opinion</a:t>
            </a:r>
          </a:p>
        </p:txBody>
      </p:sp>
      <p:sp>
        <p:nvSpPr>
          <p:cNvPr id="6" name="TextBox 5">
            <a:extLst>
              <a:ext uri="{FF2B5EF4-FFF2-40B4-BE49-F238E27FC236}">
                <a16:creationId xmlns:a16="http://schemas.microsoft.com/office/drawing/2014/main" id="{46958DA3-48FF-43C9-89C3-2D60F6117E6E}"/>
              </a:ext>
            </a:extLst>
          </p:cNvPr>
          <p:cNvSpPr txBox="1"/>
          <p:nvPr/>
        </p:nvSpPr>
        <p:spPr>
          <a:xfrm>
            <a:off x="8831764" y="5807630"/>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61</a:t>
            </a:fld>
            <a:endParaRPr lang="en-US"/>
          </a:p>
        </p:txBody>
      </p:sp>
    </p:spTree>
    <p:extLst>
      <p:ext uri="{BB962C8B-B14F-4D97-AF65-F5344CB8AC3E}">
        <p14:creationId xmlns:p14="http://schemas.microsoft.com/office/powerpoint/2010/main" val="12168512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lstStyle/>
          <a:p>
            <a:r>
              <a:rPr lang="en-US"/>
              <a:t>Main Idea versus Controlling Idea</a:t>
            </a:r>
          </a:p>
        </p:txBody>
      </p:sp>
      <p:sp>
        <p:nvSpPr>
          <p:cNvPr id="3" name="Content Placeholder 2">
            <a:extLst>
              <a:ext uri="{FF2B5EF4-FFF2-40B4-BE49-F238E27FC236}">
                <a16:creationId xmlns:a16="http://schemas.microsoft.com/office/drawing/2014/main" id="{F07471FC-DFE9-4AFB-A7E0-8FC6E5AF9E7C}"/>
              </a:ext>
            </a:extLst>
          </p:cNvPr>
          <p:cNvSpPr>
            <a:spLocks noGrp="1"/>
          </p:cNvSpPr>
          <p:nvPr>
            <p:ph idx="1"/>
          </p:nvPr>
        </p:nvSpPr>
        <p:spPr/>
        <p:txBody>
          <a:bodyPr/>
          <a:lstStyle/>
          <a:p>
            <a:pPr marL="0" indent="0" algn="ctr">
              <a:buNone/>
            </a:pPr>
            <a:endParaRPr lang="en-US" sz="1400" i="1" dirty="0">
              <a:solidFill>
                <a:schemeClr val="accent1"/>
              </a:solidFill>
            </a:endParaRPr>
          </a:p>
          <a:p>
            <a:r>
              <a:rPr lang="en-US" dirty="0"/>
              <a:t>A topic sentence has a main idea (subject or topic) and a controlling idea (writer’s stance on the topic and a way to direct the paragraph).</a:t>
            </a:r>
          </a:p>
          <a:p>
            <a:r>
              <a:rPr lang="en-US" dirty="0"/>
              <a:t>Multiple writers may use the same main idea, but their controlling idea may indicate a different stance and take the paragraph in another direction.</a:t>
            </a:r>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62</a:t>
            </a:fld>
            <a:endParaRPr lang="en-US"/>
          </a:p>
        </p:txBody>
      </p:sp>
    </p:spTree>
    <p:extLst>
      <p:ext uri="{BB962C8B-B14F-4D97-AF65-F5344CB8AC3E}">
        <p14:creationId xmlns:p14="http://schemas.microsoft.com/office/powerpoint/2010/main" val="41257578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lstStyle/>
          <a:p>
            <a:r>
              <a:rPr lang="en-US"/>
              <a:t>Characteristics of a Good Topic Sentence</a:t>
            </a:r>
          </a:p>
        </p:txBody>
      </p:sp>
      <p:sp>
        <p:nvSpPr>
          <p:cNvPr id="3" name="Content Placeholder 2">
            <a:extLst>
              <a:ext uri="{FF2B5EF4-FFF2-40B4-BE49-F238E27FC236}">
                <a16:creationId xmlns:a16="http://schemas.microsoft.com/office/drawing/2014/main" id="{F07471FC-DFE9-4AFB-A7E0-8FC6E5AF9E7C}"/>
              </a:ext>
            </a:extLst>
          </p:cNvPr>
          <p:cNvSpPr>
            <a:spLocks noGrp="1"/>
          </p:cNvSpPr>
          <p:nvPr>
            <p:ph idx="1"/>
          </p:nvPr>
        </p:nvSpPr>
        <p:spPr/>
        <p:txBody>
          <a:bodyPr/>
          <a:lstStyle/>
          <a:p>
            <a:r>
              <a:rPr lang="en-US" dirty="0"/>
              <a:t>Five characteristics define a good topic sentence:</a:t>
            </a:r>
          </a:p>
          <a:p>
            <a:pPr marL="914400" lvl="1" indent="-457200">
              <a:buFont typeface="+mj-lt"/>
              <a:buAutoNum type="arabicPeriod"/>
            </a:pPr>
            <a:r>
              <a:rPr lang="en-US" dirty="0"/>
              <a:t>Provides clear overview of paragraph’s remaining content</a:t>
            </a:r>
          </a:p>
          <a:p>
            <a:pPr marL="914400" lvl="1" indent="-457200">
              <a:buFont typeface="+mj-lt"/>
              <a:buAutoNum type="arabicPeriod"/>
            </a:pPr>
            <a:r>
              <a:rPr lang="en-US" dirty="0"/>
              <a:t>Has a main and controlling idea</a:t>
            </a:r>
          </a:p>
          <a:p>
            <a:pPr marL="914400" lvl="1" indent="-457200">
              <a:buFont typeface="+mj-lt"/>
              <a:buAutoNum type="arabicPeriod"/>
            </a:pPr>
            <a:r>
              <a:rPr lang="en-US" dirty="0"/>
              <a:t>Clear and concise</a:t>
            </a:r>
          </a:p>
          <a:p>
            <a:pPr marL="914400" lvl="1" indent="-457200">
              <a:buFont typeface="+mj-lt"/>
              <a:buAutoNum type="arabicPeriod"/>
            </a:pPr>
            <a:r>
              <a:rPr lang="en-US" dirty="0"/>
              <a:t>Supporting details are not included</a:t>
            </a:r>
          </a:p>
          <a:p>
            <a:pPr marL="914400" lvl="1" indent="-457200">
              <a:buFont typeface="+mj-lt"/>
              <a:buAutoNum type="arabicPeriod"/>
            </a:pPr>
            <a:r>
              <a:rPr lang="en-US" dirty="0"/>
              <a:t>Engages reader’s attention</a:t>
            </a:r>
          </a:p>
          <a:p>
            <a:pPr marL="914400" lvl="1" indent="-457200">
              <a:buFont typeface="+mj-lt"/>
              <a:buAutoNum type="arabicPeriod"/>
            </a:pPr>
            <a:endParaRPr lang="en-US" dirty="0"/>
          </a:p>
          <a:p>
            <a:pPr marL="914400" lvl="1" indent="-457200">
              <a:buFont typeface="+mj-lt"/>
              <a:buAutoNum type="arabicPeriod"/>
            </a:pPr>
            <a:endParaRPr lang="en-US" dirty="0"/>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63</a:t>
            </a:fld>
            <a:endParaRPr lang="en-US"/>
          </a:p>
        </p:txBody>
      </p:sp>
    </p:spTree>
    <p:extLst>
      <p:ext uri="{BB962C8B-B14F-4D97-AF65-F5344CB8AC3E}">
        <p14:creationId xmlns:p14="http://schemas.microsoft.com/office/powerpoint/2010/main" val="18884767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normAutofit fontScale="90000"/>
          </a:bodyPr>
          <a:lstStyle/>
          <a:p>
            <a:r>
              <a:rPr lang="en-US" dirty="0"/>
              <a:t>Developing Paragraphs That Use Topic Sentences, Supporting Ideas, and Transitions Effectively</a:t>
            </a:r>
          </a:p>
        </p:txBody>
      </p:sp>
      <p:pic>
        <p:nvPicPr>
          <p:cNvPr id="7" name="Content Placeholder 6" descr="parts of a paragraph imagined as a burger: topic sentence is the top bun, supporting details are the burger toppings (lettuce, tomato, meat), colourful vocabulary are the condiments (mustard, ketchup, relish), and concluding sentence is the bottom bun">
            <a:extLst>
              <a:ext uri="{FF2B5EF4-FFF2-40B4-BE49-F238E27FC236}">
                <a16:creationId xmlns:a16="http://schemas.microsoft.com/office/drawing/2014/main" id="{82BB4E44-E3B9-40BB-B24B-764815D723A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26043" y="1898379"/>
            <a:ext cx="2492953" cy="3865514"/>
          </a:xfrm>
        </p:spPr>
      </p:pic>
      <p:sp>
        <p:nvSpPr>
          <p:cNvPr id="8" name="Content Placeholder 7">
            <a:extLst>
              <a:ext uri="{FF2B5EF4-FFF2-40B4-BE49-F238E27FC236}">
                <a16:creationId xmlns:a16="http://schemas.microsoft.com/office/drawing/2014/main" id="{A981FEE2-A9E8-484E-B024-24EFAD7420A5}"/>
              </a:ext>
            </a:extLst>
          </p:cNvPr>
          <p:cNvSpPr>
            <a:spLocks noGrp="1"/>
          </p:cNvSpPr>
          <p:nvPr>
            <p:ph idx="13"/>
          </p:nvPr>
        </p:nvSpPr>
        <p:spPr>
          <a:xfrm>
            <a:off x="3379319" y="5893103"/>
            <a:ext cx="4978058" cy="330716"/>
          </a:xfrm>
        </p:spPr>
        <p:txBody>
          <a:bodyPr>
            <a:normAutofit fontScale="70000" lnSpcReduction="20000"/>
          </a:bodyPr>
          <a:lstStyle/>
          <a:p>
            <a:pPr marL="0" indent="0" algn="ctr">
              <a:buNone/>
            </a:pPr>
            <a:r>
              <a:rPr lang="en-US" i="1" u="sng" dirty="0">
                <a:hlinkClick r:id="rId4"/>
              </a:rPr>
              <a:t>Photo</a:t>
            </a:r>
            <a:r>
              <a:rPr lang="en-US" i="1" dirty="0"/>
              <a:t> by </a:t>
            </a:r>
            <a:r>
              <a:rPr lang="en-US" i="1" u="sng" dirty="0" err="1">
                <a:hlinkClick r:id="rId5"/>
              </a:rPr>
              <a:t>Enokson</a:t>
            </a:r>
            <a:r>
              <a:rPr lang="en-US" i="1" dirty="0"/>
              <a:t> is licensed under </a:t>
            </a:r>
            <a:r>
              <a:rPr lang="en-US" i="1" u="sng" dirty="0">
                <a:hlinkClick r:id="rId6"/>
              </a:rPr>
              <a:t>CC BY 2.0</a:t>
            </a:r>
            <a:endParaRPr lang="en-US" dirty="0"/>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64</a:t>
            </a:fld>
            <a:endParaRPr lang="en-US"/>
          </a:p>
        </p:txBody>
      </p:sp>
    </p:spTree>
    <p:extLst>
      <p:ext uri="{BB962C8B-B14F-4D97-AF65-F5344CB8AC3E}">
        <p14:creationId xmlns:p14="http://schemas.microsoft.com/office/powerpoint/2010/main" val="12615951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normAutofit/>
          </a:bodyPr>
          <a:lstStyle/>
          <a:p>
            <a:r>
              <a:rPr lang="en-US" dirty="0"/>
              <a:t>Identifying Parts of a Paragraph</a:t>
            </a:r>
          </a:p>
        </p:txBody>
      </p:sp>
      <p:sp>
        <p:nvSpPr>
          <p:cNvPr id="3" name="Content Placeholder 2">
            <a:extLst>
              <a:ext uri="{FF2B5EF4-FFF2-40B4-BE49-F238E27FC236}">
                <a16:creationId xmlns:a16="http://schemas.microsoft.com/office/drawing/2014/main" id="{F07471FC-DFE9-4AFB-A7E0-8FC6E5AF9E7C}"/>
              </a:ext>
            </a:extLst>
          </p:cNvPr>
          <p:cNvSpPr>
            <a:spLocks noGrp="1"/>
          </p:cNvSpPr>
          <p:nvPr>
            <p:ph idx="1"/>
          </p:nvPr>
        </p:nvSpPr>
        <p:spPr/>
        <p:txBody>
          <a:bodyPr/>
          <a:lstStyle/>
          <a:p>
            <a:r>
              <a:rPr lang="en-US" dirty="0"/>
              <a:t>An effective paragraph has three main parts:</a:t>
            </a:r>
          </a:p>
          <a:p>
            <a:pPr marL="914400" lvl="1" indent="-457200">
              <a:buFont typeface="+mj-lt"/>
              <a:buAutoNum type="arabicPeriod"/>
            </a:pPr>
            <a:r>
              <a:rPr lang="en-US" dirty="0"/>
              <a:t>Topic Sentence</a:t>
            </a:r>
          </a:p>
          <a:p>
            <a:pPr marL="914400" lvl="1" indent="-457200">
              <a:buFont typeface="+mj-lt"/>
              <a:buAutoNum type="arabicPeriod"/>
            </a:pPr>
            <a:r>
              <a:rPr lang="en-US" dirty="0"/>
              <a:t>Body</a:t>
            </a:r>
          </a:p>
          <a:p>
            <a:pPr marL="914400" lvl="1" indent="-457200">
              <a:buFont typeface="+mj-lt"/>
              <a:buAutoNum type="arabicPeriod"/>
            </a:pPr>
            <a:r>
              <a:rPr lang="en-US" dirty="0"/>
              <a:t>Concluding sentence</a:t>
            </a:r>
          </a:p>
          <a:p>
            <a:r>
              <a:rPr lang="en-US" dirty="0"/>
              <a:t>The body paragraph contains supporting sentences and provides more information about the topic to prove the topic sentence</a:t>
            </a:r>
          </a:p>
          <a:p>
            <a:r>
              <a:rPr lang="en-US" dirty="0"/>
              <a:t>Last sentence is the concluding sentence and restates the main point in different words</a:t>
            </a:r>
          </a:p>
        </p:txBody>
      </p:sp>
      <p:sp>
        <p:nvSpPr>
          <p:cNvPr id="6" name="TextBox 5">
            <a:extLst>
              <a:ext uri="{FF2B5EF4-FFF2-40B4-BE49-F238E27FC236}">
                <a16:creationId xmlns:a16="http://schemas.microsoft.com/office/drawing/2014/main" id="{7D6F384A-6689-4316-9853-4339D64DDC26}"/>
              </a:ext>
            </a:extLst>
          </p:cNvPr>
          <p:cNvSpPr txBox="1"/>
          <p:nvPr/>
        </p:nvSpPr>
        <p:spPr>
          <a:xfrm>
            <a:off x="9054789" y="5897324"/>
            <a:ext cx="2644697"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65</a:t>
            </a:fld>
            <a:endParaRPr lang="en-US"/>
          </a:p>
        </p:txBody>
      </p:sp>
    </p:spTree>
    <p:extLst>
      <p:ext uri="{BB962C8B-B14F-4D97-AF65-F5344CB8AC3E}">
        <p14:creationId xmlns:p14="http://schemas.microsoft.com/office/powerpoint/2010/main" val="3580044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normAutofit/>
          </a:bodyPr>
          <a:lstStyle/>
          <a:p>
            <a:r>
              <a:rPr lang="en-US"/>
              <a:t>Supporting Sentences</a:t>
            </a:r>
          </a:p>
        </p:txBody>
      </p:sp>
      <p:sp>
        <p:nvSpPr>
          <p:cNvPr id="3" name="Content Placeholder 2">
            <a:extLst>
              <a:ext uri="{FF2B5EF4-FFF2-40B4-BE49-F238E27FC236}">
                <a16:creationId xmlns:a16="http://schemas.microsoft.com/office/drawing/2014/main" id="{F07471FC-DFE9-4AFB-A7E0-8FC6E5AF9E7C}"/>
              </a:ext>
            </a:extLst>
          </p:cNvPr>
          <p:cNvSpPr>
            <a:spLocks noGrp="1"/>
          </p:cNvSpPr>
          <p:nvPr>
            <p:ph idx="1"/>
          </p:nvPr>
        </p:nvSpPr>
        <p:spPr/>
        <p:txBody>
          <a:bodyPr/>
          <a:lstStyle/>
          <a:p>
            <a:r>
              <a:rPr lang="en-US" dirty="0"/>
              <a:t>Supporting sentence is the content of the paper that proves the controlling idea of the topic sentence and can be an example, testimony, or fact</a:t>
            </a:r>
          </a:p>
          <a:p>
            <a:r>
              <a:rPr lang="en-US" dirty="0"/>
              <a:t>Paragraphs usually contain three to six supporting sentences</a:t>
            </a:r>
          </a:p>
          <a:p>
            <a:r>
              <a:rPr lang="en-US" dirty="0"/>
              <a:t>Supporting sentences could be found in various resources like newspapers, books, articles etc.</a:t>
            </a:r>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66</a:t>
            </a:fld>
            <a:endParaRPr lang="en-US"/>
          </a:p>
        </p:txBody>
      </p:sp>
    </p:spTree>
    <p:extLst>
      <p:ext uri="{BB962C8B-B14F-4D97-AF65-F5344CB8AC3E}">
        <p14:creationId xmlns:p14="http://schemas.microsoft.com/office/powerpoint/2010/main" val="14455448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normAutofit/>
          </a:bodyPr>
          <a:lstStyle/>
          <a:p>
            <a:r>
              <a:rPr lang="en-US"/>
              <a:t>Concluding Sentences</a:t>
            </a:r>
          </a:p>
        </p:txBody>
      </p:sp>
      <p:sp>
        <p:nvSpPr>
          <p:cNvPr id="3" name="Content Placeholder 2">
            <a:extLst>
              <a:ext uri="{FF2B5EF4-FFF2-40B4-BE49-F238E27FC236}">
                <a16:creationId xmlns:a16="http://schemas.microsoft.com/office/drawing/2014/main" id="{F07471FC-DFE9-4AFB-A7E0-8FC6E5AF9E7C}"/>
              </a:ext>
            </a:extLst>
          </p:cNvPr>
          <p:cNvSpPr>
            <a:spLocks noGrp="1"/>
          </p:cNvSpPr>
          <p:nvPr>
            <p:ph idx="1"/>
          </p:nvPr>
        </p:nvSpPr>
        <p:spPr/>
        <p:txBody>
          <a:bodyPr/>
          <a:lstStyle/>
          <a:p>
            <a:r>
              <a:rPr lang="en-US" dirty="0"/>
              <a:t>Concluding sentence summarizes the whole paragraph in one or two sentences</a:t>
            </a:r>
          </a:p>
          <a:p>
            <a:r>
              <a:rPr lang="en-US" dirty="0"/>
              <a:t>Reader gets a thorough idea of what was discussed in the paragraph</a:t>
            </a:r>
          </a:p>
          <a:p>
            <a:r>
              <a:rPr lang="en-US" dirty="0"/>
              <a:t>It reiterates the main idea without repeating the same words in topic sentence</a:t>
            </a:r>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67</a:t>
            </a:fld>
            <a:endParaRPr lang="en-US"/>
          </a:p>
        </p:txBody>
      </p:sp>
    </p:spTree>
    <p:extLst>
      <p:ext uri="{BB962C8B-B14F-4D97-AF65-F5344CB8AC3E}">
        <p14:creationId xmlns:p14="http://schemas.microsoft.com/office/powerpoint/2010/main" val="3801225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950D-A50A-467E-9885-49DE8BC901EA}"/>
              </a:ext>
            </a:extLst>
          </p:cNvPr>
          <p:cNvSpPr>
            <a:spLocks noGrp="1"/>
          </p:cNvSpPr>
          <p:nvPr>
            <p:ph type="title"/>
          </p:nvPr>
        </p:nvSpPr>
        <p:spPr/>
        <p:txBody>
          <a:bodyPr>
            <a:normAutofit/>
          </a:bodyPr>
          <a:lstStyle/>
          <a:p>
            <a:r>
              <a:rPr lang="en-US"/>
              <a:t>Transitions</a:t>
            </a:r>
          </a:p>
        </p:txBody>
      </p:sp>
      <p:sp>
        <p:nvSpPr>
          <p:cNvPr id="3" name="Content Placeholder 2">
            <a:extLst>
              <a:ext uri="{FF2B5EF4-FFF2-40B4-BE49-F238E27FC236}">
                <a16:creationId xmlns:a16="http://schemas.microsoft.com/office/drawing/2014/main" id="{F07471FC-DFE9-4AFB-A7E0-8FC6E5AF9E7C}"/>
              </a:ext>
            </a:extLst>
          </p:cNvPr>
          <p:cNvSpPr>
            <a:spLocks noGrp="1"/>
          </p:cNvSpPr>
          <p:nvPr>
            <p:ph idx="1"/>
          </p:nvPr>
        </p:nvSpPr>
        <p:spPr/>
        <p:txBody>
          <a:bodyPr/>
          <a:lstStyle/>
          <a:p>
            <a:r>
              <a:rPr lang="en-US" dirty="0"/>
              <a:t>A transition is a connecting word that describes a relationship between ideas. </a:t>
            </a:r>
          </a:p>
          <a:p>
            <a:r>
              <a:rPr lang="en-US" dirty="0"/>
              <a:t>A strong paragraph transitions from the topic sentence to supporting sentence and concluding sentence seamlessly using transitional words and phrases to connect ideas. </a:t>
            </a:r>
          </a:p>
          <a:p>
            <a:endParaRPr lang="en-US" dirty="0"/>
          </a:p>
        </p:txBody>
      </p:sp>
      <p:sp>
        <p:nvSpPr>
          <p:cNvPr id="4" name="Footer Placeholder 3">
            <a:extLst>
              <a:ext uri="{FF2B5EF4-FFF2-40B4-BE49-F238E27FC236}">
                <a16:creationId xmlns:a16="http://schemas.microsoft.com/office/drawing/2014/main" id="{BD296B63-A5CF-49D0-BFE0-2BA346AB5D7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05FD91D-F16C-4BC5-85F5-4E2001BFE540}"/>
              </a:ext>
            </a:extLst>
          </p:cNvPr>
          <p:cNvSpPr>
            <a:spLocks noGrp="1"/>
          </p:cNvSpPr>
          <p:nvPr>
            <p:ph type="sldNum" sz="quarter" idx="12"/>
          </p:nvPr>
        </p:nvSpPr>
        <p:spPr/>
        <p:txBody>
          <a:bodyPr/>
          <a:lstStyle/>
          <a:p>
            <a:fld id="{0E830361-1618-43BA-8AB7-493978DD9A9F}" type="slidenum">
              <a:rPr lang="en-US" smtClean="0"/>
              <a:t>68</a:t>
            </a:fld>
            <a:endParaRPr lang="en-US"/>
          </a:p>
        </p:txBody>
      </p:sp>
    </p:spTree>
    <p:extLst>
      <p:ext uri="{BB962C8B-B14F-4D97-AF65-F5344CB8AC3E}">
        <p14:creationId xmlns:p14="http://schemas.microsoft.com/office/powerpoint/2010/main" val="8920213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2.5 - Key Takeaways</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A good paragraph contains three distinct components: a topic sentence, body, and concluding sentence.</a:t>
            </a:r>
          </a:p>
          <a:p>
            <a:r>
              <a:rPr lang="en-US"/>
              <a:t>The topic sentence expresses the main idea of the paragraph combined with the writer’s attitude or opinion about the topic.</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69</a:t>
            </a:fld>
            <a:endParaRPr lang="en-US"/>
          </a:p>
        </p:txBody>
      </p:sp>
    </p:spTree>
    <p:extLst>
      <p:ext uri="{BB962C8B-B14F-4D97-AF65-F5344CB8AC3E}">
        <p14:creationId xmlns:p14="http://schemas.microsoft.com/office/powerpoint/2010/main" val="300493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6222-19E5-49A4-A20A-11E6DF9394D9}"/>
              </a:ext>
            </a:extLst>
          </p:cNvPr>
          <p:cNvSpPr>
            <a:spLocks noGrp="1"/>
          </p:cNvSpPr>
          <p:nvPr>
            <p:ph type="title"/>
          </p:nvPr>
        </p:nvSpPr>
        <p:spPr/>
        <p:txBody>
          <a:bodyPr>
            <a:normAutofit/>
          </a:bodyPr>
          <a:lstStyle/>
          <a:p>
            <a:r>
              <a:rPr lang="en-US"/>
              <a:t>Reading Strategies (Continued)</a:t>
            </a:r>
          </a:p>
        </p:txBody>
      </p:sp>
      <p:sp>
        <p:nvSpPr>
          <p:cNvPr id="8" name="Content Placeholder 7">
            <a:extLst>
              <a:ext uri="{FF2B5EF4-FFF2-40B4-BE49-F238E27FC236}">
                <a16:creationId xmlns:a16="http://schemas.microsoft.com/office/drawing/2014/main" id="{680041B2-2930-4034-B585-9FB672018ED9}"/>
              </a:ext>
            </a:extLst>
          </p:cNvPr>
          <p:cNvSpPr>
            <a:spLocks noGrp="1"/>
          </p:cNvSpPr>
          <p:nvPr>
            <p:ph idx="1"/>
          </p:nvPr>
        </p:nvSpPr>
        <p:spPr/>
        <p:txBody>
          <a:bodyPr vert="horz" lIns="91440" tIns="45720" rIns="91440" bIns="45720" rtlCol="0" anchor="t">
            <a:normAutofit/>
          </a:bodyPr>
          <a:lstStyle/>
          <a:p>
            <a:r>
              <a:rPr lang="en-US">
                <a:ea typeface="Calibri"/>
                <a:cs typeface="Calibri"/>
              </a:rPr>
              <a:t>Three reading strategies to improve your skill</a:t>
            </a:r>
          </a:p>
          <a:p>
            <a:pPr lvl="1"/>
            <a:r>
              <a:rPr lang="en-US">
                <a:ea typeface="Calibri"/>
                <a:cs typeface="Calibri"/>
              </a:rPr>
              <a:t>Planning strategy</a:t>
            </a:r>
          </a:p>
          <a:p>
            <a:pPr lvl="1"/>
            <a:r>
              <a:rPr lang="en-US">
                <a:ea typeface="Calibri"/>
                <a:cs typeface="Calibri"/>
              </a:rPr>
              <a:t>Comprehension strategy</a:t>
            </a:r>
          </a:p>
          <a:p>
            <a:pPr lvl="1"/>
            <a:r>
              <a:rPr lang="en-US">
                <a:ea typeface="Calibri"/>
                <a:cs typeface="Calibri"/>
              </a:rPr>
              <a:t>Active reading strategy</a:t>
            </a:r>
          </a:p>
        </p:txBody>
      </p:sp>
      <p:sp>
        <p:nvSpPr>
          <p:cNvPr id="4" name="Footer Placeholder 3">
            <a:extLst>
              <a:ext uri="{FF2B5EF4-FFF2-40B4-BE49-F238E27FC236}">
                <a16:creationId xmlns:a16="http://schemas.microsoft.com/office/drawing/2014/main" id="{F2BA8FA6-C1A8-4CDE-9679-D3F9DA22122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82F208F-93EB-4E1A-8359-E44D35EDB5FE}"/>
              </a:ext>
            </a:extLst>
          </p:cNvPr>
          <p:cNvSpPr>
            <a:spLocks noGrp="1"/>
          </p:cNvSpPr>
          <p:nvPr>
            <p:ph type="sldNum" sz="quarter" idx="12"/>
          </p:nvPr>
        </p:nvSpPr>
        <p:spPr/>
        <p:txBody>
          <a:bodyPr/>
          <a:lstStyle/>
          <a:p>
            <a:fld id="{0E830361-1618-43BA-8AB7-493978DD9A9F}" type="slidenum">
              <a:rPr lang="en-US" smtClean="0"/>
              <a:t>7</a:t>
            </a:fld>
            <a:endParaRPr lang="en-US"/>
          </a:p>
        </p:txBody>
      </p:sp>
    </p:spTree>
    <p:extLst>
      <p:ext uri="{BB962C8B-B14F-4D97-AF65-F5344CB8AC3E}">
        <p14:creationId xmlns:p14="http://schemas.microsoft.com/office/powerpoint/2010/main" val="35251072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2.5 - Key Takeaways (Continued 1)</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Good topic sentences contain both a main idea and a controlling idea, are clear and easy to follow, use engaging vocabulary, and provide an accurate indication of what will follow in the rest of the paragraph.</a:t>
            </a:r>
          </a:p>
          <a:p>
            <a:r>
              <a:rPr lang="en-US"/>
              <a:t>Topic sentences may be placed at the beginning, middle, or end of a paragraph. In most academic essays, the topic sentence is placed at the beginning of a paragraph.</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70</a:t>
            </a:fld>
            <a:endParaRPr lang="en-US"/>
          </a:p>
        </p:txBody>
      </p:sp>
    </p:spTree>
    <p:extLst>
      <p:ext uri="{BB962C8B-B14F-4D97-AF65-F5344CB8AC3E}">
        <p14:creationId xmlns:p14="http://schemas.microsoft.com/office/powerpoint/2010/main" val="30992166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2.5 - Key Takeaways (Continued 2)</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a:t>Supporting sentences help explain, prove, or enhance the topic sentence by offering facts, reasons, statistics, quotations, or examples.</a:t>
            </a:r>
          </a:p>
          <a:p>
            <a:r>
              <a:rPr lang="en-US"/>
              <a:t>Concluding sentences summarize the key points in a paragraph and reiterate the main idea without repeating it word for word.</a:t>
            </a:r>
          </a:p>
          <a:p>
            <a:r>
              <a:rPr lang="en-US"/>
              <a:t>Transitional words and phrases help organize ideas in a paragraph and show how these ideas relate to one another.</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71</a:t>
            </a:fld>
            <a:endParaRPr lang="en-US"/>
          </a:p>
        </p:txBody>
      </p:sp>
    </p:spTree>
    <p:extLst>
      <p:ext uri="{BB962C8B-B14F-4D97-AF65-F5344CB8AC3E}">
        <p14:creationId xmlns:p14="http://schemas.microsoft.com/office/powerpoint/2010/main" val="19177091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5920-6673-4173-9FDA-2FDC4A777442}"/>
              </a:ext>
            </a:extLst>
          </p:cNvPr>
          <p:cNvSpPr>
            <a:spLocks noGrp="1"/>
          </p:cNvSpPr>
          <p:nvPr>
            <p:ph type="title"/>
          </p:nvPr>
        </p:nvSpPr>
        <p:spPr/>
        <p:txBody>
          <a:bodyPr/>
          <a:lstStyle/>
          <a:p>
            <a:r>
              <a:rPr lang="en-US" b="1"/>
              <a:t>References &amp; Attributions</a:t>
            </a:r>
          </a:p>
        </p:txBody>
      </p:sp>
      <p:sp>
        <p:nvSpPr>
          <p:cNvPr id="3" name="Content Placeholder 2">
            <a:extLst>
              <a:ext uri="{FF2B5EF4-FFF2-40B4-BE49-F238E27FC236}">
                <a16:creationId xmlns:a16="http://schemas.microsoft.com/office/drawing/2014/main" id="{CE6156C3-3B61-4F6E-99EE-A35C1D7408FE}"/>
              </a:ext>
            </a:extLst>
          </p:cNvPr>
          <p:cNvSpPr>
            <a:spLocks noGrp="1"/>
          </p:cNvSpPr>
          <p:nvPr>
            <p:ph idx="1"/>
          </p:nvPr>
        </p:nvSpPr>
        <p:spPr>
          <a:xfrm>
            <a:off x="1045028" y="1690689"/>
            <a:ext cx="10823122" cy="4486274"/>
          </a:xfrm>
        </p:spPr>
        <p:txBody>
          <a:bodyPr vert="horz" lIns="91440" tIns="45720" rIns="91440" bIns="45720" rtlCol="0" anchor="t">
            <a:normAutofit/>
          </a:bodyPr>
          <a:lstStyle/>
          <a:p>
            <a:pPr marL="340995" indent="-340995">
              <a:buNone/>
            </a:pPr>
            <a:r>
              <a:rPr lang="en-US" dirty="0"/>
              <a:t>Cramer, E., Quibell, A., &amp; Booth, J. (2022, February 28). </a:t>
            </a:r>
            <a:r>
              <a:rPr lang="en-US" i="1" dirty="0"/>
              <a:t>Communication Essentials for College</a:t>
            </a:r>
            <a:r>
              <a:rPr lang="en-US" dirty="0"/>
              <a:t>. </a:t>
            </a:r>
            <a:r>
              <a:rPr lang="en-US" dirty="0" err="1"/>
              <a:t>eCampus</a:t>
            </a:r>
            <a:r>
              <a:rPr lang="en-US" dirty="0"/>
              <a:t> Ontario Open Library. </a:t>
            </a:r>
            <a:r>
              <a:rPr lang="en-US" dirty="0">
                <a:hlinkClick r:id="rId2"/>
              </a:rPr>
              <a:t>https://ecampusontario.pr essbooks.pub/gccomm/ </a:t>
            </a:r>
            <a:r>
              <a:rPr lang="en-US" dirty="0"/>
              <a:t> </a:t>
            </a:r>
            <a:endParaRPr lang="en-US" dirty="0">
              <a:cs typeface="Calibri"/>
            </a:endParaRPr>
          </a:p>
          <a:p>
            <a:pPr marL="340995" indent="-340995">
              <a:buNone/>
            </a:pPr>
            <a:r>
              <a:rPr lang="en-US" dirty="0"/>
              <a:t>“</a:t>
            </a:r>
            <a:r>
              <a:rPr lang="en-US" u="sng" dirty="0">
                <a:solidFill>
                  <a:schemeClr val="tx1"/>
                </a:solidFill>
                <a:hlinkClick r:id="rId3"/>
              </a:rPr>
              <a:t>Take Notes from Lectures – That You’ll Actually Use</a:t>
            </a:r>
            <a:r>
              <a:rPr lang="en-US" dirty="0"/>
              <a:t>”</a:t>
            </a:r>
            <a:r>
              <a:rPr lang="en-US" dirty="0">
                <a:solidFill>
                  <a:schemeClr val="tx1"/>
                </a:solidFill>
              </a:rPr>
              <a:t> </a:t>
            </a:r>
            <a:r>
              <a:rPr lang="en-US" dirty="0"/>
              <a:t>in</a:t>
            </a:r>
            <a:r>
              <a:rPr lang="en-US" dirty="0">
                <a:solidFill>
                  <a:schemeClr val="tx1"/>
                </a:solidFill>
              </a:rPr>
              <a:t> </a:t>
            </a:r>
            <a:r>
              <a:rPr lang="en-US" i="1" u="sng" dirty="0">
                <a:solidFill>
                  <a:schemeClr val="tx1"/>
                </a:solidFill>
                <a:hlinkClick r:id="rId4"/>
              </a:rPr>
              <a:t>University 101: Study, Strategize and Succeed</a:t>
            </a:r>
            <a:r>
              <a:rPr lang="en-US" dirty="0">
                <a:solidFill>
                  <a:schemeClr val="tx1"/>
                </a:solidFill>
              </a:rPr>
              <a:t> </a:t>
            </a:r>
            <a:r>
              <a:rPr lang="en-US" dirty="0"/>
              <a:t>by Kwantlen Polytechnic University licensed under</a:t>
            </a:r>
            <a:r>
              <a:rPr lang="en-US" dirty="0">
                <a:solidFill>
                  <a:schemeClr val="tx1"/>
                </a:solidFill>
              </a:rPr>
              <a:t> </a:t>
            </a:r>
            <a:r>
              <a:rPr lang="en-US" u="sng" dirty="0">
                <a:solidFill>
                  <a:schemeClr val="tx1"/>
                </a:solidFill>
                <a:hlinkClick r:id="rId5"/>
              </a:rPr>
              <a:t>CC BY-SA 4.0</a:t>
            </a:r>
            <a:r>
              <a:rPr lang="en-US" dirty="0">
                <a:solidFill>
                  <a:schemeClr val="tx1"/>
                </a:solidFill>
              </a:rPr>
              <a:t>.</a:t>
            </a:r>
            <a:endParaRPr lang="en-US" dirty="0"/>
          </a:p>
          <a:p>
            <a:pPr marL="340995" indent="-340995">
              <a:buNone/>
            </a:pPr>
            <a:r>
              <a:rPr lang="en-US" i="1" u="sng" dirty="0">
                <a:hlinkClick r:id="rId6"/>
              </a:rPr>
              <a:t>Photo</a:t>
            </a:r>
            <a:r>
              <a:rPr lang="en-US" i="1" dirty="0"/>
              <a:t> by </a:t>
            </a:r>
            <a:r>
              <a:rPr lang="en-US" i="1" u="sng" dirty="0" err="1">
                <a:hlinkClick r:id="rId7"/>
              </a:rPr>
              <a:t>Enokson</a:t>
            </a:r>
            <a:r>
              <a:rPr lang="en-US" i="1" dirty="0"/>
              <a:t> is licensed under </a:t>
            </a:r>
            <a:r>
              <a:rPr lang="en-US" i="1" u="sng" dirty="0">
                <a:hlinkClick r:id="rId8"/>
              </a:rPr>
              <a:t>CC BY 2.0</a:t>
            </a:r>
            <a:endParaRPr lang="en-US" dirty="0"/>
          </a:p>
          <a:p>
            <a:pPr marL="340995" indent="-340995">
              <a:buNone/>
            </a:pPr>
            <a:r>
              <a:rPr lang="en-US" u="sng" dirty="0">
                <a:solidFill>
                  <a:schemeClr val="tx1"/>
                </a:solidFill>
                <a:hlinkClick r:id="rId9"/>
              </a:rPr>
              <a:t>Purpose, Audience, Tone, and Content Triangle</a:t>
            </a:r>
            <a:r>
              <a:rPr lang="en-US" dirty="0"/>
              <a:t> by Amanda </a:t>
            </a:r>
            <a:r>
              <a:rPr lang="en-US" dirty="0" err="1"/>
              <a:t>Quibell</a:t>
            </a:r>
            <a:r>
              <a:rPr lang="en-US" dirty="0"/>
              <a:t>, Emily Cramer, and Georgian College, licensed under</a:t>
            </a:r>
            <a:r>
              <a:rPr lang="en-US" dirty="0">
                <a:solidFill>
                  <a:schemeClr val="tx1"/>
                </a:solidFill>
              </a:rPr>
              <a:t> </a:t>
            </a:r>
            <a:r>
              <a:rPr lang="en-US" u="sng" dirty="0">
                <a:solidFill>
                  <a:schemeClr val="tx1"/>
                </a:solidFill>
                <a:hlinkClick r:id="rId10"/>
              </a:rPr>
              <a:t>CC BY-NC- 4.0</a:t>
            </a:r>
            <a:r>
              <a:rPr lang="en-US" dirty="0">
                <a:solidFill>
                  <a:schemeClr val="tx1"/>
                </a:solidFill>
              </a:rPr>
              <a:t>. </a:t>
            </a:r>
          </a:p>
          <a:p>
            <a:pPr marL="340995" indent="-340995">
              <a:buNone/>
            </a:pPr>
            <a:endParaRPr lang="en-US" dirty="0">
              <a:cs typeface="Calibri"/>
            </a:endParaRPr>
          </a:p>
        </p:txBody>
      </p:sp>
      <p:sp>
        <p:nvSpPr>
          <p:cNvPr id="4" name="Footer Placeholder 3">
            <a:extLst>
              <a:ext uri="{FF2B5EF4-FFF2-40B4-BE49-F238E27FC236}">
                <a16:creationId xmlns:a16="http://schemas.microsoft.com/office/drawing/2014/main" id="{37AF8AC4-0089-42FF-84A0-DBE551EF2BA2}"/>
              </a:ext>
            </a:extLst>
          </p:cNvPr>
          <p:cNvSpPr>
            <a:spLocks noGrp="1"/>
          </p:cNvSpPr>
          <p:nvPr>
            <p:ph type="ftr" sz="quarter" idx="11"/>
          </p:nvPr>
        </p:nvSpPr>
        <p:spPr/>
        <p:txBody>
          <a:bodyPr/>
          <a:lstStyle/>
          <a:p>
            <a:r>
              <a:rPr lang="en-US" i="1">
                <a:hlinkClick r:id="rId11"/>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4AFEB68-9FAC-4D6E-A056-0CABB63544AF}"/>
              </a:ext>
            </a:extLst>
          </p:cNvPr>
          <p:cNvSpPr>
            <a:spLocks noGrp="1"/>
          </p:cNvSpPr>
          <p:nvPr>
            <p:ph type="sldNum" sz="quarter" idx="12"/>
          </p:nvPr>
        </p:nvSpPr>
        <p:spPr/>
        <p:txBody>
          <a:bodyPr/>
          <a:lstStyle/>
          <a:p>
            <a:fld id="{0E830361-1618-43BA-8AB7-493978DD9A9F}" type="slidenum">
              <a:rPr lang="en-US" smtClean="0"/>
              <a:t>72</a:t>
            </a:fld>
            <a:endParaRPr lang="en-US"/>
          </a:p>
        </p:txBody>
      </p:sp>
    </p:spTree>
    <p:extLst>
      <p:ext uri="{BB962C8B-B14F-4D97-AF65-F5344CB8AC3E}">
        <p14:creationId xmlns:p14="http://schemas.microsoft.com/office/powerpoint/2010/main" val="2317797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6222-19E5-49A4-A20A-11E6DF9394D9}"/>
              </a:ext>
            </a:extLst>
          </p:cNvPr>
          <p:cNvSpPr>
            <a:spLocks noGrp="1"/>
          </p:cNvSpPr>
          <p:nvPr>
            <p:ph type="title"/>
          </p:nvPr>
        </p:nvSpPr>
        <p:spPr/>
        <p:txBody>
          <a:bodyPr>
            <a:normAutofit/>
          </a:bodyPr>
          <a:lstStyle/>
          <a:p>
            <a:r>
              <a:rPr lang="en-US"/>
              <a:t>Planning Your Reading</a:t>
            </a:r>
          </a:p>
        </p:txBody>
      </p:sp>
      <p:sp>
        <p:nvSpPr>
          <p:cNvPr id="8" name="Content Placeholder 7">
            <a:extLst>
              <a:ext uri="{FF2B5EF4-FFF2-40B4-BE49-F238E27FC236}">
                <a16:creationId xmlns:a16="http://schemas.microsoft.com/office/drawing/2014/main" id="{680041B2-2930-4034-B585-9FB672018ED9}"/>
              </a:ext>
            </a:extLst>
          </p:cNvPr>
          <p:cNvSpPr>
            <a:spLocks noGrp="1"/>
          </p:cNvSpPr>
          <p:nvPr>
            <p:ph idx="1"/>
          </p:nvPr>
        </p:nvSpPr>
        <p:spPr/>
        <p:txBody>
          <a:bodyPr/>
          <a:lstStyle/>
          <a:p>
            <a:r>
              <a:rPr lang="en-US"/>
              <a:t>Determine the purpose for the required readings</a:t>
            </a:r>
          </a:p>
          <a:p>
            <a:r>
              <a:rPr lang="en-US"/>
              <a:t>Plan in advance the resources you have to read and manage time accordingly</a:t>
            </a:r>
          </a:p>
        </p:txBody>
      </p:sp>
      <p:sp>
        <p:nvSpPr>
          <p:cNvPr id="4" name="Footer Placeholder 3">
            <a:extLst>
              <a:ext uri="{FF2B5EF4-FFF2-40B4-BE49-F238E27FC236}">
                <a16:creationId xmlns:a16="http://schemas.microsoft.com/office/drawing/2014/main" id="{F2BA8FA6-C1A8-4CDE-9679-D3F9DA22122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82F208F-93EB-4E1A-8359-E44D35EDB5FE}"/>
              </a:ext>
            </a:extLst>
          </p:cNvPr>
          <p:cNvSpPr>
            <a:spLocks noGrp="1"/>
          </p:cNvSpPr>
          <p:nvPr>
            <p:ph type="sldNum" sz="quarter" idx="12"/>
          </p:nvPr>
        </p:nvSpPr>
        <p:spPr/>
        <p:txBody>
          <a:bodyPr/>
          <a:lstStyle/>
          <a:p>
            <a:fld id="{0E830361-1618-43BA-8AB7-493978DD9A9F}" type="slidenum">
              <a:rPr lang="en-US" smtClean="0"/>
              <a:t>8</a:t>
            </a:fld>
            <a:endParaRPr lang="en-US"/>
          </a:p>
        </p:txBody>
      </p:sp>
    </p:spTree>
    <p:extLst>
      <p:ext uri="{BB962C8B-B14F-4D97-AF65-F5344CB8AC3E}">
        <p14:creationId xmlns:p14="http://schemas.microsoft.com/office/powerpoint/2010/main" val="1428349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C86C-64FA-43B3-9B06-EE7A0DF82687}"/>
              </a:ext>
            </a:extLst>
          </p:cNvPr>
          <p:cNvSpPr>
            <a:spLocks noGrp="1"/>
          </p:cNvSpPr>
          <p:nvPr>
            <p:ph type="title"/>
          </p:nvPr>
        </p:nvSpPr>
        <p:spPr/>
        <p:txBody>
          <a:bodyPr>
            <a:normAutofit/>
          </a:bodyPr>
          <a:lstStyle/>
          <a:p>
            <a:r>
              <a:rPr lang="en-US" b="1"/>
              <a:t>Managing Your Reading Time</a:t>
            </a:r>
            <a:endParaRPr lang="en-US"/>
          </a:p>
        </p:txBody>
      </p:sp>
      <p:sp>
        <p:nvSpPr>
          <p:cNvPr id="3" name="Content Placeholder 2">
            <a:extLst>
              <a:ext uri="{FF2B5EF4-FFF2-40B4-BE49-F238E27FC236}">
                <a16:creationId xmlns:a16="http://schemas.microsoft.com/office/drawing/2014/main" id="{3A379C17-3466-46C6-AD4B-899078EA9A74}"/>
              </a:ext>
            </a:extLst>
          </p:cNvPr>
          <p:cNvSpPr>
            <a:spLocks noGrp="1"/>
          </p:cNvSpPr>
          <p:nvPr>
            <p:ph idx="1"/>
          </p:nvPr>
        </p:nvSpPr>
        <p:spPr/>
        <p:txBody>
          <a:bodyPr vert="horz" lIns="91440" tIns="45720" rIns="91440" bIns="45720" rtlCol="0" anchor="t">
            <a:normAutofit/>
          </a:bodyPr>
          <a:lstStyle/>
          <a:p>
            <a:r>
              <a:rPr lang="en-US"/>
              <a:t>Block small chunks of time in your day to do the reading for your courses instead of leaving all the reading for last minute</a:t>
            </a:r>
          </a:p>
          <a:p>
            <a:r>
              <a:rPr lang="en-US"/>
              <a:t>Identify the reading material, whether it is text heavy or easy to read, and plan accordingly. Text heavy reading materials usually require more time </a:t>
            </a:r>
          </a:p>
          <a:p>
            <a:endParaRPr lang="en-US"/>
          </a:p>
          <a:p>
            <a:endParaRPr lang="en-US"/>
          </a:p>
        </p:txBody>
      </p:sp>
      <p:sp>
        <p:nvSpPr>
          <p:cNvPr id="4" name="Footer Placeholder 3">
            <a:extLst>
              <a:ext uri="{FF2B5EF4-FFF2-40B4-BE49-F238E27FC236}">
                <a16:creationId xmlns:a16="http://schemas.microsoft.com/office/drawing/2014/main" id="{EE27F444-1B19-492C-A4C1-F9DF532B4AD7}"/>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5C42A10-9125-410A-BC6E-1FC8D9A51D8C}"/>
              </a:ext>
            </a:extLst>
          </p:cNvPr>
          <p:cNvSpPr>
            <a:spLocks noGrp="1"/>
          </p:cNvSpPr>
          <p:nvPr>
            <p:ph type="sldNum" sz="quarter" idx="12"/>
          </p:nvPr>
        </p:nvSpPr>
        <p:spPr/>
        <p:txBody>
          <a:bodyPr/>
          <a:lstStyle/>
          <a:p>
            <a:fld id="{0E830361-1618-43BA-8AB7-493978DD9A9F}" type="slidenum">
              <a:rPr lang="en-US" smtClean="0"/>
              <a:t>9</a:t>
            </a:fld>
            <a:endParaRPr lang="en-US"/>
          </a:p>
        </p:txBody>
      </p:sp>
    </p:spTree>
    <p:extLst>
      <p:ext uri="{BB962C8B-B14F-4D97-AF65-F5344CB8AC3E}">
        <p14:creationId xmlns:p14="http://schemas.microsoft.com/office/powerpoint/2010/main" val="165862021"/>
      </p:ext>
    </p:extLst>
  </p:cSld>
  <p:clrMapOvr>
    <a:masterClrMapping/>
  </p:clrMapOvr>
</p:sld>
</file>

<file path=ppt/theme/theme1.xml><?xml version="1.0" encoding="utf-8"?>
<a:theme xmlns:a="http://schemas.openxmlformats.org/drawingml/2006/main" name="Office Theme">
  <a:themeElements>
    <a:clrScheme name="Custom 2">
      <a:dk1>
        <a:srgbClr val="1BADAA"/>
      </a:dk1>
      <a:lt1>
        <a:srgbClr val="FFFFFF"/>
      </a:lt1>
      <a:dk2>
        <a:srgbClr val="39393A"/>
      </a:dk2>
      <a:lt2>
        <a:srgbClr val="FFFFFF"/>
      </a:lt2>
      <a:accent1>
        <a:srgbClr val="D64933"/>
      </a:accent1>
      <a:accent2>
        <a:srgbClr val="14438F"/>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CCFBF6-E5E3-49F5-9512-F7A4211FF6DA}">
  <ds:schemaRefs>
    <ds:schemaRef ds:uri="http://schemas.openxmlformats.org/package/2006/metadata/core-properties"/>
    <ds:schemaRef ds:uri="http://purl.org/dc/elements/1.1/"/>
    <ds:schemaRef ds:uri="http://schemas.microsoft.com/office/2006/metadata/properties"/>
    <ds:schemaRef ds:uri="2c46aebe-e55f-417f-84c0-33e2637dc132"/>
    <ds:schemaRef ds:uri="57ea68b1-4d50-472f-9c24-c5e3d9af93fd"/>
    <ds:schemaRef ds:uri="http://purl.org/dc/dcmitype/"/>
    <ds:schemaRef ds:uri="http://www.w3.org/XML/1998/namespace"/>
    <ds:schemaRef ds:uri="http://schemas.microsoft.com/office/2006/documentManagement/typ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41F1BF21-3249-4525-B463-76E3C06681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6aebe-e55f-417f-84c0-33e2637dc132"/>
    <ds:schemaRef ds:uri="57ea68b1-4d50-472f-9c24-c5e3d9af9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EBB12C-158D-4AB4-9994-E44D58237A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271</TotalTime>
  <Words>5376</Words>
  <Application>Microsoft Office PowerPoint</Application>
  <PresentationFormat>Widescreen</PresentationFormat>
  <Paragraphs>558</Paragraphs>
  <Slides>72</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72</vt:i4>
      </vt:variant>
    </vt:vector>
  </HeadingPairs>
  <TitlesOfParts>
    <vt:vector size="77" baseType="lpstr">
      <vt:lpstr>Arial</vt:lpstr>
      <vt:lpstr>Calibri</vt:lpstr>
      <vt:lpstr>Calibri Light</vt:lpstr>
      <vt:lpstr>Wingdings</vt:lpstr>
      <vt:lpstr>Office Theme</vt:lpstr>
      <vt:lpstr>Communication Essentials  for College</vt:lpstr>
      <vt:lpstr>Chapter 2: Reading &amp; Writing For College</vt:lpstr>
      <vt:lpstr>2.1 - Reading for College</vt:lpstr>
      <vt:lpstr>High School versus Post-Secondary Assignments</vt:lpstr>
      <vt:lpstr>Setting Goals</vt:lpstr>
      <vt:lpstr>Reading Strategies</vt:lpstr>
      <vt:lpstr>Reading Strategies (Continued)</vt:lpstr>
      <vt:lpstr>Planning Your Reading</vt:lpstr>
      <vt:lpstr>Managing Your Reading Time</vt:lpstr>
      <vt:lpstr>Managing Your Reading Time (Continued)</vt:lpstr>
      <vt:lpstr>Improving Your Comprehension</vt:lpstr>
      <vt:lpstr>Identifying the Main Points</vt:lpstr>
      <vt:lpstr>Identifying the Main Points (Continued)</vt:lpstr>
      <vt:lpstr>Monitoring Your Comprehension</vt:lpstr>
      <vt:lpstr>Taking It to the Next Level: Active Reading</vt:lpstr>
      <vt:lpstr>Four Reading Stages</vt:lpstr>
      <vt:lpstr>Four Reading Stages (Continued)</vt:lpstr>
      <vt:lpstr>Survey reading</vt:lpstr>
      <vt:lpstr>Close reading</vt:lpstr>
      <vt:lpstr>Inquiry reading</vt:lpstr>
      <vt:lpstr>Inquiry reading (Continued)</vt:lpstr>
      <vt:lpstr>Critical reading</vt:lpstr>
      <vt:lpstr>Using the SQ3R Strategy</vt:lpstr>
      <vt:lpstr>Using the SQ3R Strategy (Continued)</vt:lpstr>
      <vt:lpstr>Using Other Active Reading Strategies</vt:lpstr>
      <vt:lpstr>2.2 - Note-Taking</vt:lpstr>
      <vt:lpstr>Two Purposes for Taking Notes</vt:lpstr>
      <vt:lpstr>How Note-Taking Supports Learning</vt:lpstr>
      <vt:lpstr>Note-taking methods</vt:lpstr>
      <vt:lpstr>Note-taking methods (Continued 1)</vt:lpstr>
      <vt:lpstr>Note-taking methods (Continued 2)</vt:lpstr>
      <vt:lpstr>Note-taking methods (Continued 3)</vt:lpstr>
      <vt:lpstr>Instructor Handouts</vt:lpstr>
      <vt:lpstr>General Tips on Note-Taking</vt:lpstr>
      <vt:lpstr>General Tips on Note-Taking (Continued)</vt:lpstr>
      <vt:lpstr>What If You Miss Class?</vt:lpstr>
      <vt:lpstr>2.2 - Key Takeaways</vt:lpstr>
      <vt:lpstr>2.2 - Key Takeaways (Continued 1)</vt:lpstr>
      <vt:lpstr>2.2 - Key Takeaways (Continued 2)</vt:lpstr>
      <vt:lpstr>2.3 - Writing for College</vt:lpstr>
      <vt:lpstr>Common Writing Assignments</vt:lpstr>
      <vt:lpstr>2.4 - Purpose, Audience, Tone, And Content</vt:lpstr>
      <vt:lpstr>Three Elements of a Paragraph</vt:lpstr>
      <vt:lpstr>Key Elements of Paragraph</vt:lpstr>
      <vt:lpstr>Identifying Common Academic Purposes</vt:lpstr>
      <vt:lpstr>Summary Paragraphs</vt:lpstr>
      <vt:lpstr>Summary Paragraphs (Continued)</vt:lpstr>
      <vt:lpstr>Analysis Paragraphs</vt:lpstr>
      <vt:lpstr>Synthesis Paragraphs</vt:lpstr>
      <vt:lpstr>Evaluation Paragraphs</vt:lpstr>
      <vt:lpstr>Identifying the Audience</vt:lpstr>
      <vt:lpstr>Identifying the Audience (Continued)</vt:lpstr>
      <vt:lpstr>Selecting an Appropriate Tone</vt:lpstr>
      <vt:lpstr>Selecting an Appropriate Tone (Continued)</vt:lpstr>
      <vt:lpstr>Choosing Appropriate, Interesting Content</vt:lpstr>
      <vt:lpstr>2.4 - Key Takeaways</vt:lpstr>
      <vt:lpstr>2.4 - Key Takeaways (Continued 1)</vt:lpstr>
      <vt:lpstr>2.4 - Key Takeaways (Continued 2)</vt:lpstr>
      <vt:lpstr>2.5 - Effective Means For Writing A Paragraph</vt:lpstr>
      <vt:lpstr>A Strong Paragraph</vt:lpstr>
      <vt:lpstr>Developing a Topic Sentence</vt:lpstr>
      <vt:lpstr>Main Idea versus Controlling Idea</vt:lpstr>
      <vt:lpstr>Characteristics of a Good Topic Sentence</vt:lpstr>
      <vt:lpstr>Developing Paragraphs That Use Topic Sentences, Supporting Ideas, and Transitions Effectively</vt:lpstr>
      <vt:lpstr>Identifying Parts of a Paragraph</vt:lpstr>
      <vt:lpstr>Supporting Sentences</vt:lpstr>
      <vt:lpstr>Concluding Sentences</vt:lpstr>
      <vt:lpstr>Transitions</vt:lpstr>
      <vt:lpstr>2.5 - Key Takeaways</vt:lpstr>
      <vt:lpstr>2.5 - Key Takeaways (Continued 1)</vt:lpstr>
      <vt:lpstr>2.5 - Key Takeaways (Continued 2)</vt:lpstr>
      <vt:lpstr>References &amp; Attributions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Essentials - Chapter 1</dc:title>
  <dc:subject/>
  <dc:creator>Jen Booth;Shaima Shaima</dc:creator>
  <cp:lastModifiedBy>Jen Booth</cp:lastModifiedBy>
  <cp:revision>114</cp:revision>
  <dcterms:created xsi:type="dcterms:W3CDTF">2022-05-23T14:26:42Z</dcterms:created>
  <dcterms:modified xsi:type="dcterms:W3CDTF">2023-09-01T19:24:00Z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y fmtid="{D5CDD505-2E9C-101B-9397-08002B2CF9AE}" pid="3" name="MediaServiceImageTags">
    <vt:lpwstr/>
  </property>
</Properties>
</file>