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3"/>
  </p:notesMasterIdLst>
  <p:handoutMasterIdLst>
    <p:handoutMasterId r:id="rId64"/>
  </p:handoutMasterIdLst>
  <p:sldIdLst>
    <p:sldId id="539" r:id="rId5"/>
    <p:sldId id="436" r:id="rId6"/>
    <p:sldId id="579" r:id="rId7"/>
    <p:sldId id="256" r:id="rId8"/>
    <p:sldId id="257" r:id="rId9"/>
    <p:sldId id="569" r:id="rId10"/>
    <p:sldId id="568" r:id="rId11"/>
    <p:sldId id="540" r:id="rId12"/>
    <p:sldId id="489" r:id="rId13"/>
    <p:sldId id="438" r:id="rId14"/>
    <p:sldId id="467" r:id="rId15"/>
    <p:sldId id="541" r:id="rId16"/>
    <p:sldId id="490" r:id="rId17"/>
    <p:sldId id="492" r:id="rId18"/>
    <p:sldId id="542" r:id="rId19"/>
    <p:sldId id="543" r:id="rId20"/>
    <p:sldId id="544" r:id="rId21"/>
    <p:sldId id="493" r:id="rId22"/>
    <p:sldId id="494" r:id="rId23"/>
    <p:sldId id="440" r:id="rId24"/>
    <p:sldId id="570" r:id="rId25"/>
    <p:sldId id="495" r:id="rId26"/>
    <p:sldId id="545" r:id="rId27"/>
    <p:sldId id="468" r:id="rId28"/>
    <p:sldId id="546" r:id="rId29"/>
    <p:sldId id="262" r:id="rId30"/>
    <p:sldId id="471" r:id="rId31"/>
    <p:sldId id="572" r:id="rId32"/>
    <p:sldId id="500" r:id="rId33"/>
    <p:sldId id="573" r:id="rId34"/>
    <p:sldId id="501" r:id="rId35"/>
    <p:sldId id="547" r:id="rId36"/>
    <p:sldId id="502" r:id="rId37"/>
    <p:sldId id="575" r:id="rId38"/>
    <p:sldId id="574" r:id="rId39"/>
    <p:sldId id="548" r:id="rId40"/>
    <p:sldId id="576" r:id="rId41"/>
    <p:sldId id="577" r:id="rId42"/>
    <p:sldId id="549" r:id="rId43"/>
    <p:sldId id="550" r:id="rId44"/>
    <p:sldId id="488" r:id="rId45"/>
    <p:sldId id="551" r:id="rId46"/>
    <p:sldId id="552" r:id="rId47"/>
    <p:sldId id="553" r:id="rId48"/>
    <p:sldId id="554" r:id="rId49"/>
    <p:sldId id="556" r:id="rId50"/>
    <p:sldId id="555" r:id="rId51"/>
    <p:sldId id="557" r:id="rId52"/>
    <p:sldId id="558" r:id="rId53"/>
    <p:sldId id="559" r:id="rId54"/>
    <p:sldId id="578" r:id="rId55"/>
    <p:sldId id="562" r:id="rId56"/>
    <p:sldId id="563" r:id="rId57"/>
    <p:sldId id="564" r:id="rId58"/>
    <p:sldId id="565" r:id="rId59"/>
    <p:sldId id="566" r:id="rId60"/>
    <p:sldId id="567" r:id="rId61"/>
    <p:sldId id="271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1BAD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BFFC8-02F1-5393-8EDB-72214DCFAB95}" v="60" dt="2023-03-14T15:23:23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8133" autoAdjust="0"/>
  </p:normalViewPr>
  <p:slideViewPr>
    <p:cSldViewPr snapToGrid="0">
      <p:cViewPr varScale="1">
        <p:scale>
          <a:sx n="87" d="100"/>
          <a:sy n="87" d="100"/>
        </p:scale>
        <p:origin x="547" y="67"/>
      </p:cViewPr>
      <p:guideLst/>
    </p:cSldViewPr>
  </p:slideViewPr>
  <p:outlineViewPr>
    <p:cViewPr>
      <p:scale>
        <a:sx n="33" d="100"/>
        <a:sy n="33" d="100"/>
      </p:scale>
      <p:origin x="0" y="-135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ma Shaima" userId="34d2ec4a-4995-4995-9aec-fe7f918b8668" providerId="ADAL" clId="{11F604F5-862E-4BFD-AAC9-1485776731B6}"/>
    <pc:docChg chg="modSld">
      <pc:chgData name="Shaima Shaima" userId="34d2ec4a-4995-4995-9aec-fe7f918b8668" providerId="ADAL" clId="{11F604F5-862E-4BFD-AAC9-1485776731B6}" dt="2022-12-12T21:41:03.495" v="102" actId="13244"/>
      <pc:docMkLst>
        <pc:docMk/>
      </pc:docMkLst>
      <pc:sldChg chg="modSp">
        <pc:chgData name="Shaima Shaima" userId="34d2ec4a-4995-4995-9aec-fe7f918b8668" providerId="ADAL" clId="{11F604F5-862E-4BFD-AAC9-1485776731B6}" dt="2022-12-12T21:35:46.145" v="3" actId="13244"/>
        <pc:sldMkLst>
          <pc:docMk/>
          <pc:sldMk cId="1573012161" sldId="256"/>
        </pc:sldMkLst>
        <pc:spChg chg="mod">
          <ac:chgData name="Shaima Shaima" userId="34d2ec4a-4995-4995-9aec-fe7f918b8668" providerId="ADAL" clId="{11F604F5-862E-4BFD-AAC9-1485776731B6}" dt="2022-12-12T21:35:46.145" v="3" actId="13244"/>
          <ac:spMkLst>
            <pc:docMk/>
            <pc:sldMk cId="1573012161" sldId="256"/>
            <ac:spMk id="3" creationId="{79B6538C-4F7D-4242-BC67-138A621DF99C}"/>
          </ac:spMkLst>
        </pc:spChg>
        <pc:spChg chg="mod">
          <ac:chgData name="Shaima Shaima" userId="34d2ec4a-4995-4995-9aec-fe7f918b8668" providerId="ADAL" clId="{11F604F5-862E-4BFD-AAC9-1485776731B6}" dt="2022-12-12T21:35:44.249" v="2" actId="13244"/>
          <ac:spMkLst>
            <pc:docMk/>
            <pc:sldMk cId="1573012161" sldId="256"/>
            <ac:spMk id="4" creationId="{CD2A00D9-7C56-4A1B-B8F0-DB4D0B1747A9}"/>
          </ac:spMkLst>
        </pc:spChg>
        <pc:spChg chg="mod">
          <ac:chgData name="Shaima Shaima" userId="34d2ec4a-4995-4995-9aec-fe7f918b8668" providerId="ADAL" clId="{11F604F5-862E-4BFD-AAC9-1485776731B6}" dt="2022-12-12T21:35:42.883" v="1" actId="13244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11F604F5-862E-4BFD-AAC9-1485776731B6}" dt="2022-12-12T21:35:53.842" v="5" actId="13244"/>
        <pc:sldMkLst>
          <pc:docMk/>
          <pc:sldMk cId="3756779637" sldId="257"/>
        </pc:sldMkLst>
        <pc:spChg chg="mod">
          <ac:chgData name="Shaima Shaima" userId="34d2ec4a-4995-4995-9aec-fe7f918b8668" providerId="ADAL" clId="{11F604F5-862E-4BFD-AAC9-1485776731B6}" dt="2022-12-12T21:35:52.633" v="4" actId="13244"/>
          <ac:spMkLst>
            <pc:docMk/>
            <pc:sldMk cId="3756779637" sldId="257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5:53.842" v="5" actId="13244"/>
          <ac:spMkLst>
            <pc:docMk/>
            <pc:sldMk cId="3756779637" sldId="257"/>
            <ac:spMk id="6" creationId="{D88C1600-219E-4049-B5AC-9A65DDA8F477}"/>
          </ac:spMkLst>
        </pc:spChg>
      </pc:sldChg>
      <pc:sldChg chg="modSp">
        <pc:chgData name="Shaima Shaima" userId="34d2ec4a-4995-4995-9aec-fe7f918b8668" providerId="ADAL" clId="{11F604F5-862E-4BFD-AAC9-1485776731B6}" dt="2022-12-12T21:38:10.698" v="46" actId="13244"/>
        <pc:sldMkLst>
          <pc:docMk/>
          <pc:sldMk cId="467500428" sldId="262"/>
        </pc:sldMkLst>
        <pc:spChg chg="mod">
          <ac:chgData name="Shaima Shaima" userId="34d2ec4a-4995-4995-9aec-fe7f918b8668" providerId="ADAL" clId="{11F604F5-862E-4BFD-AAC9-1485776731B6}" dt="2022-12-12T21:38:09.443" v="45" actId="13244"/>
          <ac:spMkLst>
            <pc:docMk/>
            <pc:sldMk cId="467500428" sldId="262"/>
            <ac:spMk id="2" creationId="{DE2736D9-663F-4C11-977A-2690484F7CA9}"/>
          </ac:spMkLst>
        </pc:spChg>
        <pc:spChg chg="mod">
          <ac:chgData name="Shaima Shaima" userId="34d2ec4a-4995-4995-9aec-fe7f918b8668" providerId="ADAL" clId="{11F604F5-862E-4BFD-AAC9-1485776731B6}" dt="2022-12-12T21:38:10.698" v="46" actId="13244"/>
          <ac:spMkLst>
            <pc:docMk/>
            <pc:sldMk cId="467500428" sldId="262"/>
            <ac:spMk id="4" creationId="{4221D171-0211-44BF-9CE1-F1E03A8F5781}"/>
          </ac:spMkLst>
        </pc:spChg>
        <pc:spChg chg="mod">
          <ac:chgData name="Shaima Shaima" userId="34d2ec4a-4995-4995-9aec-fe7f918b8668" providerId="ADAL" clId="{11F604F5-862E-4BFD-AAC9-1485776731B6}" dt="2022-12-12T21:38:07.874" v="44" actId="13244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11F604F5-862E-4BFD-AAC9-1485776731B6}" dt="2022-12-12T21:41:03.495" v="102" actId="13244"/>
        <pc:sldMkLst>
          <pc:docMk/>
          <pc:sldMk cId="2317797066" sldId="271"/>
        </pc:sldMkLst>
        <pc:spChg chg="mod">
          <ac:chgData name="Shaima Shaima" userId="34d2ec4a-4995-4995-9aec-fe7f918b8668" providerId="ADAL" clId="{11F604F5-862E-4BFD-AAC9-1485776731B6}" dt="2022-12-12T21:41:03.495" v="102" actId="1324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Shaima Shaima" userId="34d2ec4a-4995-4995-9aec-fe7f918b8668" providerId="ADAL" clId="{11F604F5-862E-4BFD-AAC9-1485776731B6}" dt="2022-12-12T21:35:37.587" v="0" actId="13244"/>
        <pc:sldMkLst>
          <pc:docMk/>
          <pc:sldMk cId="1648258981" sldId="436"/>
        </pc:sldMkLst>
        <pc:spChg chg="mod">
          <ac:chgData name="Shaima Shaima" userId="34d2ec4a-4995-4995-9aec-fe7f918b8668" providerId="ADAL" clId="{11F604F5-862E-4BFD-AAC9-1485776731B6}" dt="2022-12-12T21:35:37.587" v="0" actId="13244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11F604F5-862E-4BFD-AAC9-1485776731B6}" dt="2022-12-12T21:36:23.659" v="15" actId="13244"/>
        <pc:sldMkLst>
          <pc:docMk/>
          <pc:sldMk cId="2777734341" sldId="438"/>
        </pc:sldMkLst>
        <pc:spChg chg="mod">
          <ac:chgData name="Shaima Shaima" userId="34d2ec4a-4995-4995-9aec-fe7f918b8668" providerId="ADAL" clId="{11F604F5-862E-4BFD-AAC9-1485776731B6}" dt="2022-12-12T21:36:22.393" v="14" actId="13244"/>
          <ac:spMkLst>
            <pc:docMk/>
            <pc:sldMk cId="2777734341" sldId="438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6:23.659" v="15" actId="13244"/>
          <ac:spMkLst>
            <pc:docMk/>
            <pc:sldMk cId="2777734341" sldId="438"/>
            <ac:spMk id="6" creationId="{1634D562-F44F-4D20-9DA3-87FCE1DB0460}"/>
          </ac:spMkLst>
        </pc:spChg>
      </pc:sldChg>
      <pc:sldChg chg="modSp">
        <pc:chgData name="Shaima Shaima" userId="34d2ec4a-4995-4995-9aec-fe7f918b8668" providerId="ADAL" clId="{11F604F5-862E-4BFD-AAC9-1485776731B6}" dt="2022-12-12T21:37:35.091" v="34" actId="13244"/>
        <pc:sldMkLst>
          <pc:docMk/>
          <pc:sldMk cId="381008109" sldId="440"/>
        </pc:sldMkLst>
        <pc:spChg chg="mod">
          <ac:chgData name="Shaima Shaima" userId="34d2ec4a-4995-4995-9aec-fe7f918b8668" providerId="ADAL" clId="{11F604F5-862E-4BFD-AAC9-1485776731B6}" dt="2022-12-12T21:37:30.850" v="33" actId="13244"/>
          <ac:spMkLst>
            <pc:docMk/>
            <pc:sldMk cId="381008109" sldId="440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35.091" v="34" actId="13244"/>
          <ac:spMkLst>
            <pc:docMk/>
            <pc:sldMk cId="381008109" sldId="440"/>
            <ac:spMk id="6" creationId="{F7845A88-960F-4AC9-8189-47FFDEAFDFB7}"/>
          </ac:spMkLst>
        </pc:spChg>
      </pc:sldChg>
      <pc:sldChg chg="modSp">
        <pc:chgData name="Shaima Shaima" userId="34d2ec4a-4995-4995-9aec-fe7f918b8668" providerId="ADAL" clId="{11F604F5-862E-4BFD-AAC9-1485776731B6}" dt="2022-12-12T21:36:26.947" v="16" actId="13244"/>
        <pc:sldMkLst>
          <pc:docMk/>
          <pc:sldMk cId="3030073867" sldId="467"/>
        </pc:sldMkLst>
        <pc:spChg chg="mod">
          <ac:chgData name="Shaima Shaima" userId="34d2ec4a-4995-4995-9aec-fe7f918b8668" providerId="ADAL" clId="{11F604F5-862E-4BFD-AAC9-1485776731B6}" dt="2022-12-12T21:36:26.947" v="16" actId="13244"/>
          <ac:spMkLst>
            <pc:docMk/>
            <pc:sldMk cId="3030073867" sldId="467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11F604F5-862E-4BFD-AAC9-1485776731B6}" dt="2022-12-12T21:38:00.914" v="42" actId="13244"/>
        <pc:sldMkLst>
          <pc:docMk/>
          <pc:sldMk cId="13615029" sldId="468"/>
        </pc:sldMkLst>
        <pc:spChg chg="mod">
          <ac:chgData name="Shaima Shaima" userId="34d2ec4a-4995-4995-9aec-fe7f918b8668" providerId="ADAL" clId="{11F604F5-862E-4BFD-AAC9-1485776731B6}" dt="2022-12-12T21:38:00.914" v="42" actId="13244"/>
          <ac:spMkLst>
            <pc:docMk/>
            <pc:sldMk cId="13615029" sldId="468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11F604F5-862E-4BFD-AAC9-1485776731B6}" dt="2022-12-12T21:38:14.522" v="47" actId="13244"/>
        <pc:sldMkLst>
          <pc:docMk/>
          <pc:sldMk cId="3875009758" sldId="471"/>
        </pc:sldMkLst>
        <pc:spChg chg="mod">
          <ac:chgData name="Shaima Shaima" userId="34d2ec4a-4995-4995-9aec-fe7f918b8668" providerId="ADAL" clId="{11F604F5-862E-4BFD-AAC9-1485776731B6}" dt="2022-12-12T21:38:14.522" v="47" actId="13244"/>
          <ac:spMkLst>
            <pc:docMk/>
            <pc:sldMk cId="3875009758" sldId="471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11F604F5-862E-4BFD-AAC9-1485776731B6}" dt="2022-12-12T21:39:39.575" v="73" actId="13244"/>
        <pc:sldMkLst>
          <pc:docMk/>
          <pc:sldMk cId="2726972260" sldId="488"/>
        </pc:sldMkLst>
        <pc:spChg chg="mod">
          <ac:chgData name="Shaima Shaima" userId="34d2ec4a-4995-4995-9aec-fe7f918b8668" providerId="ADAL" clId="{11F604F5-862E-4BFD-AAC9-1485776731B6}" dt="2022-12-12T21:39:39.575" v="73" actId="13244"/>
          <ac:spMkLst>
            <pc:docMk/>
            <pc:sldMk cId="2726972260" sldId="488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36:18.650" v="13" actId="13244"/>
        <pc:sldMkLst>
          <pc:docMk/>
          <pc:sldMk cId="3154221879" sldId="489"/>
        </pc:sldMkLst>
        <pc:spChg chg="mod">
          <ac:chgData name="Shaima Shaima" userId="34d2ec4a-4995-4995-9aec-fe7f918b8668" providerId="ADAL" clId="{11F604F5-862E-4BFD-AAC9-1485776731B6}" dt="2022-12-12T21:36:17.432" v="12" actId="13244"/>
          <ac:spMkLst>
            <pc:docMk/>
            <pc:sldMk cId="3154221879" sldId="489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6:18.650" v="13" actId="13244"/>
          <ac:spMkLst>
            <pc:docMk/>
            <pc:sldMk cId="3154221879" sldId="489"/>
            <ac:spMk id="6" creationId="{5F8066EF-7576-4D94-9B42-4F01E8705DAE}"/>
          </ac:spMkLst>
        </pc:spChg>
      </pc:sldChg>
      <pc:sldChg chg="modSp">
        <pc:chgData name="Shaima Shaima" userId="34d2ec4a-4995-4995-9aec-fe7f918b8668" providerId="ADAL" clId="{11F604F5-862E-4BFD-AAC9-1485776731B6}" dt="2022-12-12T21:36:44.683" v="20" actId="13244"/>
        <pc:sldMkLst>
          <pc:docMk/>
          <pc:sldMk cId="4003978719" sldId="490"/>
        </pc:sldMkLst>
        <pc:spChg chg="mod">
          <ac:chgData name="Shaima Shaima" userId="34d2ec4a-4995-4995-9aec-fe7f918b8668" providerId="ADAL" clId="{11F604F5-862E-4BFD-AAC9-1485776731B6}" dt="2022-12-12T21:36:44.683" v="20" actId="13244"/>
          <ac:spMkLst>
            <pc:docMk/>
            <pc:sldMk cId="4003978719" sldId="490"/>
            <ac:spMk id="3" creationId="{79B6538C-4F7D-4242-BC67-138A621DF99C}"/>
          </ac:spMkLst>
        </pc:spChg>
        <pc:spChg chg="mod">
          <ac:chgData name="Shaima Shaima" userId="34d2ec4a-4995-4995-9aec-fe7f918b8668" providerId="ADAL" clId="{11F604F5-862E-4BFD-AAC9-1485776731B6}" dt="2022-12-12T21:36:35.627" v="19" actId="13244"/>
          <ac:spMkLst>
            <pc:docMk/>
            <pc:sldMk cId="4003978719" sldId="490"/>
            <ac:spMk id="4" creationId="{CD2A00D9-7C56-4A1B-B8F0-DB4D0B1747A9}"/>
          </ac:spMkLst>
        </pc:spChg>
        <pc:spChg chg="mod">
          <ac:chgData name="Shaima Shaima" userId="34d2ec4a-4995-4995-9aec-fe7f918b8668" providerId="ADAL" clId="{11F604F5-862E-4BFD-AAC9-1485776731B6}" dt="2022-12-12T21:36:33.776" v="18" actId="13244"/>
          <ac:spMkLst>
            <pc:docMk/>
            <pc:sldMk cId="4003978719" sldId="490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11F604F5-862E-4BFD-AAC9-1485776731B6}" dt="2022-12-12T21:36:52.553" v="22" actId="13244"/>
        <pc:sldMkLst>
          <pc:docMk/>
          <pc:sldMk cId="1485100828" sldId="492"/>
        </pc:sldMkLst>
        <pc:spChg chg="mod">
          <ac:chgData name="Shaima Shaima" userId="34d2ec4a-4995-4995-9aec-fe7f918b8668" providerId="ADAL" clId="{11F604F5-862E-4BFD-AAC9-1485776731B6}" dt="2022-12-12T21:36:48.091" v="21" actId="13244"/>
          <ac:spMkLst>
            <pc:docMk/>
            <pc:sldMk cId="1485100828" sldId="492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6:52.553" v="22" actId="13244"/>
          <ac:spMkLst>
            <pc:docMk/>
            <pc:sldMk cId="1485100828" sldId="492"/>
            <ac:spMk id="6" creationId="{047BAFD6-0ED2-458F-9635-E7EF608A081C}"/>
          </ac:spMkLst>
        </pc:spChg>
      </pc:sldChg>
      <pc:sldChg chg="modSp">
        <pc:chgData name="Shaima Shaima" userId="34d2ec4a-4995-4995-9aec-fe7f918b8668" providerId="ADAL" clId="{11F604F5-862E-4BFD-AAC9-1485776731B6}" dt="2022-12-12T21:37:15.171" v="29" actId="13244"/>
        <pc:sldMkLst>
          <pc:docMk/>
          <pc:sldMk cId="799820779" sldId="493"/>
        </pc:sldMkLst>
        <pc:spChg chg="mod">
          <ac:chgData name="Shaima Shaima" userId="34d2ec4a-4995-4995-9aec-fe7f918b8668" providerId="ADAL" clId="{11F604F5-862E-4BFD-AAC9-1485776731B6}" dt="2022-12-12T21:37:15.171" v="29" actId="13244"/>
          <ac:spMkLst>
            <pc:docMk/>
            <pc:sldMk cId="799820779" sldId="493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11F604F5-862E-4BFD-AAC9-1485776731B6}" dt="2022-12-12T21:37:24.002" v="32" actId="13244"/>
        <pc:sldMkLst>
          <pc:docMk/>
          <pc:sldMk cId="4285823662" sldId="494"/>
        </pc:sldMkLst>
        <pc:spChg chg="mod">
          <ac:chgData name="Shaima Shaima" userId="34d2ec4a-4995-4995-9aec-fe7f918b8668" providerId="ADAL" clId="{11F604F5-862E-4BFD-AAC9-1485776731B6}" dt="2022-12-12T21:37:22.825" v="31" actId="13244"/>
          <ac:spMkLst>
            <pc:docMk/>
            <pc:sldMk cId="4285823662" sldId="494"/>
            <ac:spMk id="3" creationId="{79B6538C-4F7D-4242-BC67-138A621DF99C}"/>
          </ac:spMkLst>
        </pc:spChg>
        <pc:spChg chg="mod">
          <ac:chgData name="Shaima Shaima" userId="34d2ec4a-4995-4995-9aec-fe7f918b8668" providerId="ADAL" clId="{11F604F5-862E-4BFD-AAC9-1485776731B6}" dt="2022-12-12T21:37:24.002" v="32" actId="13244"/>
          <ac:spMkLst>
            <pc:docMk/>
            <pc:sldMk cId="4285823662" sldId="494"/>
            <ac:spMk id="4" creationId="{CD2A00D9-7C56-4A1B-B8F0-DB4D0B1747A9}"/>
          </ac:spMkLst>
        </pc:spChg>
        <pc:spChg chg="mod">
          <ac:chgData name="Shaima Shaima" userId="34d2ec4a-4995-4995-9aec-fe7f918b8668" providerId="ADAL" clId="{11F604F5-862E-4BFD-AAC9-1485776731B6}" dt="2022-12-12T21:37:20.059" v="30" actId="13244"/>
          <ac:spMkLst>
            <pc:docMk/>
            <pc:sldMk cId="4285823662" sldId="494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11F604F5-862E-4BFD-AAC9-1485776731B6}" dt="2022-12-12T21:37:47.874" v="39" actId="13244"/>
        <pc:sldMkLst>
          <pc:docMk/>
          <pc:sldMk cId="2140301613" sldId="495"/>
        </pc:sldMkLst>
        <pc:spChg chg="mod">
          <ac:chgData name="Shaima Shaima" userId="34d2ec4a-4995-4995-9aec-fe7f918b8668" providerId="ADAL" clId="{11F604F5-862E-4BFD-AAC9-1485776731B6}" dt="2022-12-12T21:37:45.859" v="38" actId="13244"/>
          <ac:spMkLst>
            <pc:docMk/>
            <pc:sldMk cId="2140301613" sldId="495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47.874" v="39" actId="13244"/>
          <ac:spMkLst>
            <pc:docMk/>
            <pc:sldMk cId="2140301613" sldId="495"/>
            <ac:spMk id="6" creationId="{E74B3CA6-1E74-4FB2-93ED-FAEAA44266D3}"/>
          </ac:spMkLst>
        </pc:spChg>
      </pc:sldChg>
      <pc:sldChg chg="modSp">
        <pc:chgData name="Shaima Shaima" userId="34d2ec4a-4995-4995-9aec-fe7f918b8668" providerId="ADAL" clId="{11F604F5-862E-4BFD-AAC9-1485776731B6}" dt="2022-12-12T21:38:27.426" v="51" actId="13244"/>
        <pc:sldMkLst>
          <pc:docMk/>
          <pc:sldMk cId="205903971" sldId="500"/>
        </pc:sldMkLst>
        <pc:spChg chg="mod">
          <ac:chgData name="Shaima Shaima" userId="34d2ec4a-4995-4995-9aec-fe7f918b8668" providerId="ADAL" clId="{11F604F5-862E-4BFD-AAC9-1485776731B6}" dt="2022-12-12T21:38:25.978" v="50" actId="13244"/>
          <ac:spMkLst>
            <pc:docMk/>
            <pc:sldMk cId="205903971" sldId="500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8:27.426" v="51" actId="13244"/>
          <ac:spMkLst>
            <pc:docMk/>
            <pc:sldMk cId="205903971" sldId="500"/>
            <ac:spMk id="7" creationId="{F69E32C4-9BA6-4330-95D1-32C3A6820E9A}"/>
          </ac:spMkLst>
        </pc:spChg>
      </pc:sldChg>
      <pc:sldChg chg="modSp">
        <pc:chgData name="Shaima Shaima" userId="34d2ec4a-4995-4995-9aec-fe7f918b8668" providerId="ADAL" clId="{11F604F5-862E-4BFD-AAC9-1485776731B6}" dt="2022-12-12T21:38:40.532" v="54" actId="13244"/>
        <pc:sldMkLst>
          <pc:docMk/>
          <pc:sldMk cId="2484630150" sldId="501"/>
        </pc:sldMkLst>
        <pc:spChg chg="mod">
          <ac:chgData name="Shaima Shaima" userId="34d2ec4a-4995-4995-9aec-fe7f918b8668" providerId="ADAL" clId="{11F604F5-862E-4BFD-AAC9-1485776731B6}" dt="2022-12-12T21:38:36.969" v="53" actId="13244"/>
          <ac:spMkLst>
            <pc:docMk/>
            <pc:sldMk cId="2484630150" sldId="501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8:40.532" v="54" actId="13244"/>
          <ac:spMkLst>
            <pc:docMk/>
            <pc:sldMk cId="2484630150" sldId="501"/>
            <ac:spMk id="8" creationId="{BE09AFC1-C472-4E27-81BC-CD0342C8CAB5}"/>
          </ac:spMkLst>
        </pc:spChg>
      </pc:sldChg>
      <pc:sldChg chg="modSp">
        <pc:chgData name="Shaima Shaima" userId="34d2ec4a-4995-4995-9aec-fe7f918b8668" providerId="ADAL" clId="{11F604F5-862E-4BFD-AAC9-1485776731B6}" dt="2022-12-12T21:38:53.587" v="58" actId="13244"/>
        <pc:sldMkLst>
          <pc:docMk/>
          <pc:sldMk cId="116046661" sldId="502"/>
        </pc:sldMkLst>
        <pc:spChg chg="mod">
          <ac:chgData name="Shaima Shaima" userId="34d2ec4a-4995-4995-9aec-fe7f918b8668" providerId="ADAL" clId="{11F604F5-862E-4BFD-AAC9-1485776731B6}" dt="2022-12-12T21:38:51.320" v="57" actId="13244"/>
          <ac:spMkLst>
            <pc:docMk/>
            <pc:sldMk cId="116046661" sldId="502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8:53.587" v="58" actId="13244"/>
          <ac:spMkLst>
            <pc:docMk/>
            <pc:sldMk cId="116046661" sldId="502"/>
            <ac:spMk id="6" creationId="{C95F32B3-2154-4C25-B262-2C3C6C4BD335}"/>
          </ac:spMkLst>
        </pc:spChg>
      </pc:sldChg>
      <pc:sldChg chg="modSp">
        <pc:chgData name="Shaima Shaima" userId="34d2ec4a-4995-4995-9aec-fe7f918b8668" providerId="ADAL" clId="{11F604F5-862E-4BFD-AAC9-1485776731B6}" dt="2022-12-12T21:36:11.851" v="11" actId="13244"/>
        <pc:sldMkLst>
          <pc:docMk/>
          <pc:sldMk cId="2637090225" sldId="540"/>
        </pc:sldMkLst>
        <pc:spChg chg="mod">
          <ac:chgData name="Shaima Shaima" userId="34d2ec4a-4995-4995-9aec-fe7f918b8668" providerId="ADAL" clId="{11F604F5-862E-4BFD-AAC9-1485776731B6}" dt="2022-12-12T21:36:10.745" v="10" actId="13244"/>
          <ac:spMkLst>
            <pc:docMk/>
            <pc:sldMk cId="2637090225" sldId="540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6:11.851" v="11" actId="13244"/>
          <ac:spMkLst>
            <pc:docMk/>
            <pc:sldMk cId="2637090225" sldId="540"/>
            <ac:spMk id="6" creationId="{1F5E470E-68DE-4EEB-A8B9-D4A103E157E8}"/>
          </ac:spMkLst>
        </pc:spChg>
      </pc:sldChg>
      <pc:sldChg chg="modSp">
        <pc:chgData name="Shaima Shaima" userId="34d2ec4a-4995-4995-9aec-fe7f918b8668" providerId="ADAL" clId="{11F604F5-862E-4BFD-AAC9-1485776731B6}" dt="2022-12-12T21:36:29.601" v="17" actId="13244"/>
        <pc:sldMkLst>
          <pc:docMk/>
          <pc:sldMk cId="895811018" sldId="541"/>
        </pc:sldMkLst>
        <pc:spChg chg="mod">
          <ac:chgData name="Shaima Shaima" userId="34d2ec4a-4995-4995-9aec-fe7f918b8668" providerId="ADAL" clId="{11F604F5-862E-4BFD-AAC9-1485776731B6}" dt="2022-12-12T21:36:29.601" v="17" actId="13244"/>
          <ac:spMkLst>
            <pc:docMk/>
            <pc:sldMk cId="895811018" sldId="541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11F604F5-862E-4BFD-AAC9-1485776731B6}" dt="2022-12-12T21:37:02.978" v="24" actId="13244"/>
        <pc:sldMkLst>
          <pc:docMk/>
          <pc:sldMk cId="4096453364" sldId="542"/>
        </pc:sldMkLst>
        <pc:spChg chg="mod">
          <ac:chgData name="Shaima Shaima" userId="34d2ec4a-4995-4995-9aec-fe7f918b8668" providerId="ADAL" clId="{11F604F5-862E-4BFD-AAC9-1485776731B6}" dt="2022-12-12T21:36:57.816" v="23" actId="13244"/>
          <ac:spMkLst>
            <pc:docMk/>
            <pc:sldMk cId="4096453364" sldId="542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02.978" v="24" actId="13244"/>
          <ac:spMkLst>
            <pc:docMk/>
            <pc:sldMk cId="4096453364" sldId="542"/>
            <ac:spMk id="6" creationId="{A9A757F0-1D28-413C-ACB0-2F4163EB50D8}"/>
          </ac:spMkLst>
        </pc:spChg>
      </pc:sldChg>
      <pc:sldChg chg="modSp">
        <pc:chgData name="Shaima Shaima" userId="34d2ec4a-4995-4995-9aec-fe7f918b8668" providerId="ADAL" clId="{11F604F5-862E-4BFD-AAC9-1485776731B6}" dt="2022-12-12T21:37:07.561" v="26" actId="13244"/>
        <pc:sldMkLst>
          <pc:docMk/>
          <pc:sldMk cId="575001168" sldId="543"/>
        </pc:sldMkLst>
        <pc:spChg chg="mod">
          <ac:chgData name="Shaima Shaima" userId="34d2ec4a-4995-4995-9aec-fe7f918b8668" providerId="ADAL" clId="{11F604F5-862E-4BFD-AAC9-1485776731B6}" dt="2022-12-12T21:37:06.269" v="25" actId="13244"/>
          <ac:spMkLst>
            <pc:docMk/>
            <pc:sldMk cId="575001168" sldId="543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07.561" v="26" actId="13244"/>
          <ac:spMkLst>
            <pc:docMk/>
            <pc:sldMk cId="575001168" sldId="543"/>
            <ac:spMk id="6" creationId="{EC8FBACC-3EE8-4F48-8C72-F243A6E37A9B}"/>
          </ac:spMkLst>
        </pc:spChg>
      </pc:sldChg>
      <pc:sldChg chg="modSp">
        <pc:chgData name="Shaima Shaima" userId="34d2ec4a-4995-4995-9aec-fe7f918b8668" providerId="ADAL" clId="{11F604F5-862E-4BFD-AAC9-1485776731B6}" dt="2022-12-12T21:37:12.242" v="28" actId="13244"/>
        <pc:sldMkLst>
          <pc:docMk/>
          <pc:sldMk cId="2464276598" sldId="544"/>
        </pc:sldMkLst>
        <pc:spChg chg="mod">
          <ac:chgData name="Shaima Shaima" userId="34d2ec4a-4995-4995-9aec-fe7f918b8668" providerId="ADAL" clId="{11F604F5-862E-4BFD-AAC9-1485776731B6}" dt="2022-12-12T21:37:10.963" v="27" actId="13244"/>
          <ac:spMkLst>
            <pc:docMk/>
            <pc:sldMk cId="2464276598" sldId="544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12.242" v="28" actId="13244"/>
          <ac:spMkLst>
            <pc:docMk/>
            <pc:sldMk cId="2464276598" sldId="544"/>
            <ac:spMk id="6" creationId="{18DE30C9-CAD7-4CCB-BD81-D08BC0FA9CB9}"/>
          </ac:spMkLst>
        </pc:spChg>
      </pc:sldChg>
      <pc:sldChg chg="modSp">
        <pc:chgData name="Shaima Shaima" userId="34d2ec4a-4995-4995-9aec-fe7f918b8668" providerId="ADAL" clId="{11F604F5-862E-4BFD-AAC9-1485776731B6}" dt="2022-12-12T21:37:57.864" v="41" actId="13244"/>
        <pc:sldMkLst>
          <pc:docMk/>
          <pc:sldMk cId="1834310586" sldId="545"/>
        </pc:sldMkLst>
        <pc:spChg chg="mod">
          <ac:chgData name="Shaima Shaima" userId="34d2ec4a-4995-4995-9aec-fe7f918b8668" providerId="ADAL" clId="{11F604F5-862E-4BFD-AAC9-1485776731B6}" dt="2022-12-12T21:37:56.448" v="40" actId="13244"/>
          <ac:spMkLst>
            <pc:docMk/>
            <pc:sldMk cId="1834310586" sldId="545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57.864" v="41" actId="13244"/>
          <ac:spMkLst>
            <pc:docMk/>
            <pc:sldMk cId="1834310586" sldId="545"/>
            <ac:spMk id="6" creationId="{B4638EFA-EB39-4C14-A2F7-88EF9AC90E33}"/>
          </ac:spMkLst>
        </pc:spChg>
      </pc:sldChg>
      <pc:sldChg chg="modSp">
        <pc:chgData name="Shaima Shaima" userId="34d2ec4a-4995-4995-9aec-fe7f918b8668" providerId="ADAL" clId="{11F604F5-862E-4BFD-AAC9-1485776731B6}" dt="2022-12-12T21:38:03.690" v="43" actId="13244"/>
        <pc:sldMkLst>
          <pc:docMk/>
          <pc:sldMk cId="1928513409" sldId="546"/>
        </pc:sldMkLst>
        <pc:spChg chg="mod">
          <ac:chgData name="Shaima Shaima" userId="34d2ec4a-4995-4995-9aec-fe7f918b8668" providerId="ADAL" clId="{11F604F5-862E-4BFD-AAC9-1485776731B6}" dt="2022-12-12T21:38:03.690" v="43" actId="13244"/>
          <ac:spMkLst>
            <pc:docMk/>
            <pc:sldMk cId="1928513409" sldId="546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11F604F5-862E-4BFD-AAC9-1485776731B6}" dt="2022-12-12T21:38:47.906" v="56" actId="13244"/>
        <pc:sldMkLst>
          <pc:docMk/>
          <pc:sldMk cId="3529159062" sldId="547"/>
        </pc:sldMkLst>
        <pc:spChg chg="mod">
          <ac:chgData name="Shaima Shaima" userId="34d2ec4a-4995-4995-9aec-fe7f918b8668" providerId="ADAL" clId="{11F604F5-862E-4BFD-AAC9-1485776731B6}" dt="2022-12-12T21:38:43.495" v="55" actId="13244"/>
          <ac:spMkLst>
            <pc:docMk/>
            <pc:sldMk cId="3529159062" sldId="547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8:47.906" v="56" actId="13244"/>
          <ac:spMkLst>
            <pc:docMk/>
            <pc:sldMk cId="3529159062" sldId="547"/>
            <ac:spMk id="6" creationId="{C532A154-7E29-4757-80C2-DB9B77399A66}"/>
          </ac:spMkLst>
        </pc:spChg>
      </pc:sldChg>
      <pc:sldChg chg="modSp">
        <pc:chgData name="Shaima Shaima" userId="34d2ec4a-4995-4995-9aec-fe7f918b8668" providerId="ADAL" clId="{11F604F5-862E-4BFD-AAC9-1485776731B6}" dt="2022-12-12T21:39:15.346" v="64" actId="13244"/>
        <pc:sldMkLst>
          <pc:docMk/>
          <pc:sldMk cId="3109609189" sldId="548"/>
        </pc:sldMkLst>
        <pc:spChg chg="mod">
          <ac:chgData name="Shaima Shaima" userId="34d2ec4a-4995-4995-9aec-fe7f918b8668" providerId="ADAL" clId="{11F604F5-862E-4BFD-AAC9-1485776731B6}" dt="2022-12-12T21:39:13.931" v="63" actId="13244"/>
          <ac:spMkLst>
            <pc:docMk/>
            <pc:sldMk cId="3109609189" sldId="548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15.346" v="64" actId="13244"/>
          <ac:spMkLst>
            <pc:docMk/>
            <pc:sldMk cId="3109609189" sldId="548"/>
            <ac:spMk id="6" creationId="{5CF6CD73-CC17-492A-821D-B759F07240E4}"/>
          </ac:spMkLst>
        </pc:spChg>
      </pc:sldChg>
      <pc:sldChg chg="modSp">
        <pc:chgData name="Shaima Shaima" userId="34d2ec4a-4995-4995-9aec-fe7f918b8668" providerId="ADAL" clId="{11F604F5-862E-4BFD-AAC9-1485776731B6}" dt="2022-12-12T21:39:28.761" v="70" actId="13244"/>
        <pc:sldMkLst>
          <pc:docMk/>
          <pc:sldMk cId="2361440474" sldId="549"/>
        </pc:sldMkLst>
        <pc:spChg chg="mod">
          <ac:chgData name="Shaima Shaima" userId="34d2ec4a-4995-4995-9aec-fe7f918b8668" providerId="ADAL" clId="{11F604F5-862E-4BFD-AAC9-1485776731B6}" dt="2022-12-12T21:39:27.642" v="69" actId="13244"/>
          <ac:spMkLst>
            <pc:docMk/>
            <pc:sldMk cId="2361440474" sldId="549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28.761" v="70" actId="13244"/>
          <ac:spMkLst>
            <pc:docMk/>
            <pc:sldMk cId="2361440474" sldId="549"/>
            <ac:spMk id="6" creationId="{5DD6D59F-EFDA-460A-B5F5-4E61DB605B2E}"/>
          </ac:spMkLst>
        </pc:spChg>
      </pc:sldChg>
      <pc:sldChg chg="modSp">
        <pc:chgData name="Shaima Shaima" userId="34d2ec4a-4995-4995-9aec-fe7f918b8668" providerId="ADAL" clId="{11F604F5-862E-4BFD-AAC9-1485776731B6}" dt="2022-12-12T21:39:33.938" v="72" actId="13244"/>
        <pc:sldMkLst>
          <pc:docMk/>
          <pc:sldMk cId="2640913231" sldId="550"/>
        </pc:sldMkLst>
        <pc:spChg chg="mod">
          <ac:chgData name="Shaima Shaima" userId="34d2ec4a-4995-4995-9aec-fe7f918b8668" providerId="ADAL" clId="{11F604F5-862E-4BFD-AAC9-1485776731B6}" dt="2022-12-12T21:39:32.387" v="71" actId="13244"/>
          <ac:spMkLst>
            <pc:docMk/>
            <pc:sldMk cId="2640913231" sldId="550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33.938" v="72" actId="13244"/>
          <ac:spMkLst>
            <pc:docMk/>
            <pc:sldMk cId="2640913231" sldId="550"/>
            <ac:spMk id="6" creationId="{121DDFCE-09B4-4D80-8AE5-B9095DBCBE23}"/>
          </ac:spMkLst>
        </pc:spChg>
      </pc:sldChg>
      <pc:sldChg chg="modSp">
        <pc:chgData name="Shaima Shaima" userId="34d2ec4a-4995-4995-9aec-fe7f918b8668" providerId="ADAL" clId="{11F604F5-862E-4BFD-AAC9-1485776731B6}" dt="2022-12-12T21:39:43.179" v="74" actId="13244"/>
        <pc:sldMkLst>
          <pc:docMk/>
          <pc:sldMk cId="3222297291" sldId="551"/>
        </pc:sldMkLst>
        <pc:spChg chg="mod">
          <ac:chgData name="Shaima Shaima" userId="34d2ec4a-4995-4995-9aec-fe7f918b8668" providerId="ADAL" clId="{11F604F5-862E-4BFD-AAC9-1485776731B6}" dt="2022-12-12T21:39:43.179" v="74" actId="13244"/>
          <ac:spMkLst>
            <pc:docMk/>
            <pc:sldMk cId="3222297291" sldId="551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39:50.363" v="77" actId="13244"/>
        <pc:sldMkLst>
          <pc:docMk/>
          <pc:sldMk cId="2373888495" sldId="552"/>
        </pc:sldMkLst>
        <pc:spChg chg="mod">
          <ac:chgData name="Shaima Shaima" userId="34d2ec4a-4995-4995-9aec-fe7f918b8668" providerId="ADAL" clId="{11F604F5-862E-4BFD-AAC9-1485776731B6}" dt="2022-12-12T21:39:48.666" v="76" actId="13244"/>
          <ac:spMkLst>
            <pc:docMk/>
            <pc:sldMk cId="2373888495" sldId="552"/>
            <ac:spMk id="2" creationId="{DE2736D9-663F-4C11-977A-2690484F7CA9}"/>
          </ac:spMkLst>
        </pc:spChg>
        <pc:spChg chg="mod">
          <ac:chgData name="Shaima Shaima" userId="34d2ec4a-4995-4995-9aec-fe7f918b8668" providerId="ADAL" clId="{11F604F5-862E-4BFD-AAC9-1485776731B6}" dt="2022-12-12T21:39:50.363" v="77" actId="13244"/>
          <ac:spMkLst>
            <pc:docMk/>
            <pc:sldMk cId="2373888495" sldId="552"/>
            <ac:spMk id="4" creationId="{4221D171-0211-44BF-9CE1-F1E03A8F5781}"/>
          </ac:spMkLst>
        </pc:spChg>
        <pc:spChg chg="mod">
          <ac:chgData name="Shaima Shaima" userId="34d2ec4a-4995-4995-9aec-fe7f918b8668" providerId="ADAL" clId="{11F604F5-862E-4BFD-AAC9-1485776731B6}" dt="2022-12-12T21:39:46.953" v="75" actId="13244"/>
          <ac:spMkLst>
            <pc:docMk/>
            <pc:sldMk cId="2373888495" sldId="55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11F604F5-862E-4BFD-AAC9-1485776731B6}" dt="2022-12-12T21:39:58.057" v="79" actId="13244"/>
        <pc:sldMkLst>
          <pc:docMk/>
          <pc:sldMk cId="3963206662" sldId="553"/>
        </pc:sldMkLst>
        <pc:spChg chg="mod">
          <ac:chgData name="Shaima Shaima" userId="34d2ec4a-4995-4995-9aec-fe7f918b8668" providerId="ADAL" clId="{11F604F5-862E-4BFD-AAC9-1485776731B6}" dt="2022-12-12T21:39:54.921" v="78" actId="13244"/>
          <ac:spMkLst>
            <pc:docMk/>
            <pc:sldMk cId="3963206662" sldId="553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58.057" v="79" actId="13244"/>
          <ac:spMkLst>
            <pc:docMk/>
            <pc:sldMk cId="3963206662" sldId="553"/>
            <ac:spMk id="6" creationId="{E756A812-BD59-41AF-AA22-70319424B690}"/>
          </ac:spMkLst>
        </pc:spChg>
      </pc:sldChg>
      <pc:sldChg chg="modSp">
        <pc:chgData name="Shaima Shaima" userId="34d2ec4a-4995-4995-9aec-fe7f918b8668" providerId="ADAL" clId="{11F604F5-862E-4BFD-AAC9-1485776731B6}" dt="2022-12-12T21:40:03.331" v="81" actId="13244"/>
        <pc:sldMkLst>
          <pc:docMk/>
          <pc:sldMk cId="1189678005" sldId="554"/>
        </pc:sldMkLst>
        <pc:spChg chg="mod">
          <ac:chgData name="Shaima Shaima" userId="34d2ec4a-4995-4995-9aec-fe7f918b8668" providerId="ADAL" clId="{11F604F5-862E-4BFD-AAC9-1485776731B6}" dt="2022-12-12T21:40:01.050" v="80" actId="13244"/>
          <ac:spMkLst>
            <pc:docMk/>
            <pc:sldMk cId="1189678005" sldId="554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40:03.331" v="81" actId="13244"/>
          <ac:spMkLst>
            <pc:docMk/>
            <pc:sldMk cId="1189678005" sldId="554"/>
            <ac:spMk id="6" creationId="{AD6C0A19-A981-492C-A77B-A9734D2ED0C8}"/>
          </ac:spMkLst>
        </pc:spChg>
      </pc:sldChg>
      <pc:sldChg chg="modSp">
        <pc:chgData name="Shaima Shaima" userId="34d2ec4a-4995-4995-9aec-fe7f918b8668" providerId="ADAL" clId="{11F604F5-862E-4BFD-AAC9-1485776731B6}" dt="2022-12-12T21:40:13.082" v="84" actId="13244"/>
        <pc:sldMkLst>
          <pc:docMk/>
          <pc:sldMk cId="1056414016" sldId="555"/>
        </pc:sldMkLst>
        <pc:spChg chg="mod">
          <ac:chgData name="Shaima Shaima" userId="34d2ec4a-4995-4995-9aec-fe7f918b8668" providerId="ADAL" clId="{11F604F5-862E-4BFD-AAC9-1485776731B6}" dt="2022-12-12T21:40:13.082" v="84" actId="13244"/>
          <ac:spMkLst>
            <pc:docMk/>
            <pc:sldMk cId="1056414016" sldId="555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40:09.643" v="83" actId="13244"/>
        <pc:sldMkLst>
          <pc:docMk/>
          <pc:sldMk cId="3563181473" sldId="556"/>
        </pc:sldMkLst>
        <pc:spChg chg="mod">
          <ac:chgData name="Shaima Shaima" userId="34d2ec4a-4995-4995-9aec-fe7f918b8668" providerId="ADAL" clId="{11F604F5-862E-4BFD-AAC9-1485776731B6}" dt="2022-12-12T21:40:07.426" v="82" actId="13244"/>
          <ac:spMkLst>
            <pc:docMk/>
            <pc:sldMk cId="3563181473" sldId="556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40:09.643" v="83" actId="13244"/>
          <ac:spMkLst>
            <pc:docMk/>
            <pc:sldMk cId="3563181473" sldId="556"/>
            <ac:spMk id="6" creationId="{49C49914-6D1A-4EC7-AE1A-70B488FC41A1}"/>
          </ac:spMkLst>
        </pc:spChg>
      </pc:sldChg>
      <pc:sldChg chg="modSp">
        <pc:chgData name="Shaima Shaima" userId="34d2ec4a-4995-4995-9aec-fe7f918b8668" providerId="ADAL" clId="{11F604F5-862E-4BFD-AAC9-1485776731B6}" dt="2022-12-12T21:40:15.971" v="85" actId="13244"/>
        <pc:sldMkLst>
          <pc:docMk/>
          <pc:sldMk cId="12310473" sldId="557"/>
        </pc:sldMkLst>
        <pc:spChg chg="mod">
          <ac:chgData name="Shaima Shaima" userId="34d2ec4a-4995-4995-9aec-fe7f918b8668" providerId="ADAL" clId="{11F604F5-862E-4BFD-AAC9-1485776731B6}" dt="2022-12-12T21:40:15.971" v="85" actId="13244"/>
          <ac:spMkLst>
            <pc:docMk/>
            <pc:sldMk cId="12310473" sldId="557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40:21.122" v="88" actId="13244"/>
        <pc:sldMkLst>
          <pc:docMk/>
          <pc:sldMk cId="868996627" sldId="558"/>
        </pc:sldMkLst>
        <pc:spChg chg="mod">
          <ac:chgData name="Shaima Shaima" userId="34d2ec4a-4995-4995-9aec-fe7f918b8668" providerId="ADAL" clId="{11F604F5-862E-4BFD-AAC9-1485776731B6}" dt="2022-12-12T21:40:20.098" v="87" actId="13244"/>
          <ac:spMkLst>
            <pc:docMk/>
            <pc:sldMk cId="868996627" sldId="558"/>
            <ac:spMk id="2" creationId="{DE2736D9-663F-4C11-977A-2690484F7CA9}"/>
          </ac:spMkLst>
        </pc:spChg>
        <pc:spChg chg="mod">
          <ac:chgData name="Shaima Shaima" userId="34d2ec4a-4995-4995-9aec-fe7f918b8668" providerId="ADAL" clId="{11F604F5-862E-4BFD-AAC9-1485776731B6}" dt="2022-12-12T21:40:21.122" v="88" actId="13244"/>
          <ac:spMkLst>
            <pc:docMk/>
            <pc:sldMk cId="868996627" sldId="558"/>
            <ac:spMk id="4" creationId="{4221D171-0211-44BF-9CE1-F1E03A8F5781}"/>
          </ac:spMkLst>
        </pc:spChg>
        <pc:spChg chg="mod">
          <ac:chgData name="Shaima Shaima" userId="34d2ec4a-4995-4995-9aec-fe7f918b8668" providerId="ADAL" clId="{11F604F5-862E-4BFD-AAC9-1485776731B6}" dt="2022-12-12T21:40:18.859" v="86" actId="13244"/>
          <ac:spMkLst>
            <pc:docMk/>
            <pc:sldMk cId="868996627" sldId="558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11F604F5-862E-4BFD-AAC9-1485776731B6}" dt="2022-12-12T21:40:24.963" v="90" actId="13244"/>
        <pc:sldMkLst>
          <pc:docMk/>
          <pc:sldMk cId="1991772641" sldId="559"/>
        </pc:sldMkLst>
        <pc:spChg chg="mod">
          <ac:chgData name="Shaima Shaima" userId="34d2ec4a-4995-4995-9aec-fe7f918b8668" providerId="ADAL" clId="{11F604F5-862E-4BFD-AAC9-1485776731B6}" dt="2022-12-12T21:40:23.762" v="89" actId="13244"/>
          <ac:spMkLst>
            <pc:docMk/>
            <pc:sldMk cId="1991772641" sldId="559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40:24.963" v="90" actId="13244"/>
          <ac:spMkLst>
            <pc:docMk/>
            <pc:sldMk cId="1991772641" sldId="559"/>
            <ac:spMk id="6" creationId="{1E823CAC-42F5-495C-928A-617B32311526}"/>
          </ac:spMkLst>
        </pc:spChg>
      </pc:sldChg>
      <pc:sldChg chg="modSp">
        <pc:chgData name="Shaima Shaima" userId="34d2ec4a-4995-4995-9aec-fe7f918b8668" providerId="ADAL" clId="{11F604F5-862E-4BFD-AAC9-1485776731B6}" dt="2022-12-12T21:40:35.777" v="93" actId="13244"/>
        <pc:sldMkLst>
          <pc:docMk/>
          <pc:sldMk cId="3329014414" sldId="562"/>
        </pc:sldMkLst>
        <pc:spChg chg="mod">
          <ac:chgData name="Shaima Shaima" userId="34d2ec4a-4995-4995-9aec-fe7f918b8668" providerId="ADAL" clId="{11F604F5-862E-4BFD-AAC9-1485776731B6}" dt="2022-12-12T21:40:35.777" v="93" actId="13244"/>
          <ac:spMkLst>
            <pc:docMk/>
            <pc:sldMk cId="3329014414" sldId="562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40:38.513" v="94" actId="13244"/>
        <pc:sldMkLst>
          <pc:docMk/>
          <pc:sldMk cId="2005640240" sldId="563"/>
        </pc:sldMkLst>
        <pc:spChg chg="mod">
          <ac:chgData name="Shaima Shaima" userId="34d2ec4a-4995-4995-9aec-fe7f918b8668" providerId="ADAL" clId="{11F604F5-862E-4BFD-AAC9-1485776731B6}" dt="2022-12-12T21:40:38.513" v="94" actId="13244"/>
          <ac:spMkLst>
            <pc:docMk/>
            <pc:sldMk cId="2005640240" sldId="563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40:49.018" v="97" actId="13244"/>
        <pc:sldMkLst>
          <pc:docMk/>
          <pc:sldMk cId="1154873349" sldId="564"/>
        </pc:sldMkLst>
        <pc:spChg chg="mod">
          <ac:chgData name="Shaima Shaima" userId="34d2ec4a-4995-4995-9aec-fe7f918b8668" providerId="ADAL" clId="{11F604F5-862E-4BFD-AAC9-1485776731B6}" dt="2022-12-12T21:40:44.099" v="96" actId="13244"/>
          <ac:spMkLst>
            <pc:docMk/>
            <pc:sldMk cId="1154873349" sldId="564"/>
            <ac:spMk id="2" creationId="{DE2736D9-663F-4C11-977A-2690484F7CA9}"/>
          </ac:spMkLst>
        </pc:spChg>
        <pc:spChg chg="mod">
          <ac:chgData name="Shaima Shaima" userId="34d2ec4a-4995-4995-9aec-fe7f918b8668" providerId="ADAL" clId="{11F604F5-862E-4BFD-AAC9-1485776731B6}" dt="2022-12-12T21:40:49.018" v="97" actId="13244"/>
          <ac:spMkLst>
            <pc:docMk/>
            <pc:sldMk cId="1154873349" sldId="564"/>
            <ac:spMk id="4" creationId="{4221D171-0211-44BF-9CE1-F1E03A8F5781}"/>
          </ac:spMkLst>
        </pc:spChg>
        <pc:spChg chg="mod">
          <ac:chgData name="Shaima Shaima" userId="34d2ec4a-4995-4995-9aec-fe7f918b8668" providerId="ADAL" clId="{11F604F5-862E-4BFD-AAC9-1485776731B6}" dt="2022-12-12T21:40:42.579" v="95" actId="13244"/>
          <ac:spMkLst>
            <pc:docMk/>
            <pc:sldMk cId="1154873349" sldId="564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11F604F5-862E-4BFD-AAC9-1485776731B6}" dt="2022-12-12T21:40:52.636" v="98" actId="13244"/>
        <pc:sldMkLst>
          <pc:docMk/>
          <pc:sldMk cId="3262869206" sldId="565"/>
        </pc:sldMkLst>
        <pc:spChg chg="mod">
          <ac:chgData name="Shaima Shaima" userId="34d2ec4a-4995-4995-9aec-fe7f918b8668" providerId="ADAL" clId="{11F604F5-862E-4BFD-AAC9-1485776731B6}" dt="2022-12-12T21:40:52.636" v="98" actId="13244"/>
          <ac:spMkLst>
            <pc:docMk/>
            <pc:sldMk cId="3262869206" sldId="565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11F604F5-862E-4BFD-AAC9-1485776731B6}" dt="2022-12-12T21:40:56.691" v="100" actId="13244"/>
        <pc:sldMkLst>
          <pc:docMk/>
          <pc:sldMk cId="1240640158" sldId="566"/>
        </pc:sldMkLst>
        <pc:spChg chg="mod">
          <ac:chgData name="Shaima Shaima" userId="34d2ec4a-4995-4995-9aec-fe7f918b8668" providerId="ADAL" clId="{11F604F5-862E-4BFD-AAC9-1485776731B6}" dt="2022-12-12T21:40:55.499" v="99" actId="13244"/>
          <ac:spMkLst>
            <pc:docMk/>
            <pc:sldMk cId="1240640158" sldId="566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40:56.691" v="100" actId="13244"/>
          <ac:spMkLst>
            <pc:docMk/>
            <pc:sldMk cId="1240640158" sldId="566"/>
            <ac:spMk id="6" creationId="{F861EC74-C69A-4186-9C4E-987C0F78DA70}"/>
          </ac:spMkLst>
        </pc:spChg>
      </pc:sldChg>
      <pc:sldChg chg="modSp">
        <pc:chgData name="Shaima Shaima" userId="34d2ec4a-4995-4995-9aec-fe7f918b8668" providerId="ADAL" clId="{11F604F5-862E-4BFD-AAC9-1485776731B6}" dt="2022-12-12T21:41:00.706" v="101" actId="13244"/>
        <pc:sldMkLst>
          <pc:docMk/>
          <pc:sldMk cId="4577383" sldId="567"/>
        </pc:sldMkLst>
        <pc:spChg chg="mod">
          <ac:chgData name="Shaima Shaima" userId="34d2ec4a-4995-4995-9aec-fe7f918b8668" providerId="ADAL" clId="{11F604F5-862E-4BFD-AAC9-1485776731B6}" dt="2022-12-12T21:41:00.706" v="101" actId="13244"/>
          <ac:spMkLst>
            <pc:docMk/>
            <pc:sldMk cId="4577383" sldId="567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11F604F5-862E-4BFD-AAC9-1485776731B6}" dt="2022-12-12T21:36:06.034" v="9" actId="13244"/>
        <pc:sldMkLst>
          <pc:docMk/>
          <pc:sldMk cId="3037412495" sldId="568"/>
        </pc:sldMkLst>
        <pc:spChg chg="mod">
          <ac:chgData name="Shaima Shaima" userId="34d2ec4a-4995-4995-9aec-fe7f918b8668" providerId="ADAL" clId="{11F604F5-862E-4BFD-AAC9-1485776731B6}" dt="2022-12-12T21:36:04.784" v="8" actId="13244"/>
          <ac:spMkLst>
            <pc:docMk/>
            <pc:sldMk cId="3037412495" sldId="568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6:06.034" v="9" actId="13244"/>
          <ac:spMkLst>
            <pc:docMk/>
            <pc:sldMk cId="3037412495" sldId="568"/>
            <ac:spMk id="6" creationId="{0A43A041-0041-480A-A9B0-E7C5127E36C2}"/>
          </ac:spMkLst>
        </pc:spChg>
      </pc:sldChg>
      <pc:sldChg chg="modSp">
        <pc:chgData name="Shaima Shaima" userId="34d2ec4a-4995-4995-9aec-fe7f918b8668" providerId="ADAL" clId="{11F604F5-862E-4BFD-AAC9-1485776731B6}" dt="2022-12-12T21:36:00.912" v="7" actId="13244"/>
        <pc:sldMkLst>
          <pc:docMk/>
          <pc:sldMk cId="373818362" sldId="569"/>
        </pc:sldMkLst>
        <pc:spChg chg="mod">
          <ac:chgData name="Shaima Shaima" userId="34d2ec4a-4995-4995-9aec-fe7f918b8668" providerId="ADAL" clId="{11F604F5-862E-4BFD-AAC9-1485776731B6}" dt="2022-12-12T21:35:58.959" v="6" actId="13244"/>
          <ac:spMkLst>
            <pc:docMk/>
            <pc:sldMk cId="373818362" sldId="569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6:00.912" v="7" actId="13244"/>
          <ac:spMkLst>
            <pc:docMk/>
            <pc:sldMk cId="373818362" sldId="569"/>
            <ac:spMk id="6" creationId="{D88C1600-219E-4049-B5AC-9A65DDA8F477}"/>
          </ac:spMkLst>
        </pc:spChg>
      </pc:sldChg>
      <pc:sldChg chg="modSp">
        <pc:chgData name="Shaima Shaima" userId="34d2ec4a-4995-4995-9aec-fe7f918b8668" providerId="ADAL" clId="{11F604F5-862E-4BFD-AAC9-1485776731B6}" dt="2022-12-12T21:37:42.435" v="37" actId="13244"/>
        <pc:sldMkLst>
          <pc:docMk/>
          <pc:sldMk cId="4015773138" sldId="570"/>
        </pc:sldMkLst>
        <pc:spChg chg="mod">
          <ac:chgData name="Shaima Shaima" userId="34d2ec4a-4995-4995-9aec-fe7f918b8668" providerId="ADAL" clId="{11F604F5-862E-4BFD-AAC9-1485776731B6}" dt="2022-12-12T21:37:38.323" v="35" actId="13244"/>
          <ac:spMkLst>
            <pc:docMk/>
            <pc:sldMk cId="4015773138" sldId="570"/>
            <ac:spMk id="5" creationId="{86098CC0-D023-4BF9-949D-23DCE3DD2514}"/>
          </ac:spMkLst>
        </pc:spChg>
        <pc:spChg chg="mod">
          <ac:chgData name="Shaima Shaima" userId="34d2ec4a-4995-4995-9aec-fe7f918b8668" providerId="ADAL" clId="{11F604F5-862E-4BFD-AAC9-1485776731B6}" dt="2022-12-12T21:37:42.435" v="37" actId="13244"/>
          <ac:spMkLst>
            <pc:docMk/>
            <pc:sldMk cId="4015773138" sldId="570"/>
            <ac:spMk id="6" creationId="{F7845A88-960F-4AC9-8189-47FFDEAFDFB7}"/>
          </ac:spMkLst>
        </pc:spChg>
      </pc:sldChg>
      <pc:sldChg chg="modSp">
        <pc:chgData name="Shaima Shaima" userId="34d2ec4a-4995-4995-9aec-fe7f918b8668" providerId="ADAL" clId="{11F604F5-862E-4BFD-AAC9-1485776731B6}" dt="2022-12-12T21:38:19.337" v="49" actId="13244"/>
        <pc:sldMkLst>
          <pc:docMk/>
          <pc:sldMk cId="3267602723" sldId="572"/>
        </pc:sldMkLst>
        <pc:spChg chg="mod">
          <ac:chgData name="Shaima Shaima" userId="34d2ec4a-4995-4995-9aec-fe7f918b8668" providerId="ADAL" clId="{11F604F5-862E-4BFD-AAC9-1485776731B6}" dt="2022-12-12T21:38:17.521" v="48" actId="13244"/>
          <ac:spMkLst>
            <pc:docMk/>
            <pc:sldMk cId="3267602723" sldId="572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8:19.337" v="49" actId="13244"/>
          <ac:spMkLst>
            <pc:docMk/>
            <pc:sldMk cId="3267602723" sldId="572"/>
            <ac:spMk id="6" creationId="{2C525A10-70AA-4C0E-9EF1-456B4CF7505C}"/>
          </ac:spMkLst>
        </pc:spChg>
      </pc:sldChg>
      <pc:sldChg chg="modSp">
        <pc:chgData name="Shaima Shaima" userId="34d2ec4a-4995-4995-9aec-fe7f918b8668" providerId="ADAL" clId="{11F604F5-862E-4BFD-AAC9-1485776731B6}" dt="2022-12-12T21:38:34.385" v="52" actId="13244"/>
        <pc:sldMkLst>
          <pc:docMk/>
          <pc:sldMk cId="33092959" sldId="573"/>
        </pc:sldMkLst>
        <pc:spChg chg="mod">
          <ac:chgData name="Shaima Shaima" userId="34d2ec4a-4995-4995-9aec-fe7f918b8668" providerId="ADAL" clId="{11F604F5-862E-4BFD-AAC9-1485776731B6}" dt="2022-12-12T21:38:34.385" v="52" actId="13244"/>
          <ac:spMkLst>
            <pc:docMk/>
            <pc:sldMk cId="33092959" sldId="573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11F604F5-862E-4BFD-AAC9-1485776731B6}" dt="2022-12-12T21:39:09.387" v="62" actId="13244"/>
        <pc:sldMkLst>
          <pc:docMk/>
          <pc:sldMk cId="3029351862" sldId="574"/>
        </pc:sldMkLst>
        <pc:spChg chg="mod">
          <ac:chgData name="Shaima Shaima" userId="34d2ec4a-4995-4995-9aec-fe7f918b8668" providerId="ADAL" clId="{11F604F5-862E-4BFD-AAC9-1485776731B6}" dt="2022-12-12T21:39:07.985" v="61" actId="13244"/>
          <ac:spMkLst>
            <pc:docMk/>
            <pc:sldMk cId="3029351862" sldId="574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09.387" v="62" actId="13244"/>
          <ac:spMkLst>
            <pc:docMk/>
            <pc:sldMk cId="3029351862" sldId="574"/>
            <ac:spMk id="6" creationId="{588CBF40-D006-48FC-A882-F525C455F5C7}"/>
          </ac:spMkLst>
        </pc:spChg>
      </pc:sldChg>
      <pc:sldChg chg="modSp">
        <pc:chgData name="Shaima Shaima" userId="34d2ec4a-4995-4995-9aec-fe7f918b8668" providerId="ADAL" clId="{11F604F5-862E-4BFD-AAC9-1485776731B6}" dt="2022-12-12T21:38:58.604" v="60" actId="13244"/>
        <pc:sldMkLst>
          <pc:docMk/>
          <pc:sldMk cId="1901959131" sldId="575"/>
        </pc:sldMkLst>
        <pc:spChg chg="mod">
          <ac:chgData name="Shaima Shaima" userId="34d2ec4a-4995-4995-9aec-fe7f918b8668" providerId="ADAL" clId="{11F604F5-862E-4BFD-AAC9-1485776731B6}" dt="2022-12-12T21:38:56.921" v="59" actId="13244"/>
          <ac:spMkLst>
            <pc:docMk/>
            <pc:sldMk cId="1901959131" sldId="575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8:58.604" v="60" actId="13244"/>
          <ac:spMkLst>
            <pc:docMk/>
            <pc:sldMk cId="1901959131" sldId="575"/>
            <ac:spMk id="6" creationId="{588CBF40-D006-48FC-A882-F525C455F5C7}"/>
          </ac:spMkLst>
        </pc:spChg>
      </pc:sldChg>
      <pc:sldChg chg="modSp">
        <pc:chgData name="Shaima Shaima" userId="34d2ec4a-4995-4995-9aec-fe7f918b8668" providerId="ADAL" clId="{11F604F5-862E-4BFD-AAC9-1485776731B6}" dt="2022-12-12T21:39:20.185" v="66" actId="13244"/>
        <pc:sldMkLst>
          <pc:docMk/>
          <pc:sldMk cId="2203872332" sldId="576"/>
        </pc:sldMkLst>
        <pc:spChg chg="mod">
          <ac:chgData name="Shaima Shaima" userId="34d2ec4a-4995-4995-9aec-fe7f918b8668" providerId="ADAL" clId="{11F604F5-862E-4BFD-AAC9-1485776731B6}" dt="2022-12-12T21:39:18.370" v="65" actId="13244"/>
          <ac:spMkLst>
            <pc:docMk/>
            <pc:sldMk cId="2203872332" sldId="576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20.185" v="66" actId="13244"/>
          <ac:spMkLst>
            <pc:docMk/>
            <pc:sldMk cId="2203872332" sldId="576"/>
            <ac:spMk id="6" creationId="{B59B31B5-57AF-4A34-9928-68C94E33C67B}"/>
          </ac:spMkLst>
        </pc:spChg>
      </pc:sldChg>
      <pc:sldChg chg="modSp">
        <pc:chgData name="Shaima Shaima" userId="34d2ec4a-4995-4995-9aec-fe7f918b8668" providerId="ADAL" clId="{11F604F5-862E-4BFD-AAC9-1485776731B6}" dt="2022-12-12T21:39:24.770" v="68" actId="13244"/>
        <pc:sldMkLst>
          <pc:docMk/>
          <pc:sldMk cId="3149637140" sldId="577"/>
        </pc:sldMkLst>
        <pc:spChg chg="mod">
          <ac:chgData name="Shaima Shaima" userId="34d2ec4a-4995-4995-9aec-fe7f918b8668" providerId="ADAL" clId="{11F604F5-862E-4BFD-AAC9-1485776731B6}" dt="2022-12-12T21:39:23.362" v="67" actId="13244"/>
          <ac:spMkLst>
            <pc:docMk/>
            <pc:sldMk cId="3149637140" sldId="577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39:24.770" v="68" actId="13244"/>
          <ac:spMkLst>
            <pc:docMk/>
            <pc:sldMk cId="3149637140" sldId="577"/>
            <ac:spMk id="6" creationId="{B59B31B5-57AF-4A34-9928-68C94E33C67B}"/>
          </ac:spMkLst>
        </pc:spChg>
      </pc:sldChg>
      <pc:sldChg chg="modSp">
        <pc:chgData name="Shaima Shaima" userId="34d2ec4a-4995-4995-9aec-fe7f918b8668" providerId="ADAL" clId="{11F604F5-862E-4BFD-AAC9-1485776731B6}" dt="2022-12-12T21:40:31.163" v="92" actId="13244"/>
        <pc:sldMkLst>
          <pc:docMk/>
          <pc:sldMk cId="2530956910" sldId="578"/>
        </pc:sldMkLst>
        <pc:spChg chg="mod">
          <ac:chgData name="Shaima Shaima" userId="34d2ec4a-4995-4995-9aec-fe7f918b8668" providerId="ADAL" clId="{11F604F5-862E-4BFD-AAC9-1485776731B6}" dt="2022-12-12T21:40:28.947" v="91" actId="13244"/>
          <ac:spMkLst>
            <pc:docMk/>
            <pc:sldMk cId="2530956910" sldId="578"/>
            <ac:spMk id="5" creationId="{820A99D6-039C-4B00-94F1-B2DF16DB5AED}"/>
          </ac:spMkLst>
        </pc:spChg>
        <pc:spChg chg="mod">
          <ac:chgData name="Shaima Shaima" userId="34d2ec4a-4995-4995-9aec-fe7f918b8668" providerId="ADAL" clId="{11F604F5-862E-4BFD-AAC9-1485776731B6}" dt="2022-12-12T21:40:31.163" v="92" actId="13244"/>
          <ac:spMkLst>
            <pc:docMk/>
            <pc:sldMk cId="2530956910" sldId="578"/>
            <ac:spMk id="6" creationId="{0E1C7D3D-A0B9-4DF3-A8B5-5C04BFAB87FD}"/>
          </ac:spMkLst>
        </pc:spChg>
      </pc:sldChg>
    </pc:docChg>
  </pc:docChgLst>
  <pc:docChgLst>
    <pc:chgData name="Jessica Jones" userId="S::jessica.jones@georgiancollege.ca::d7fd67f7-a65d-448e-99ae-2d17d582b34b" providerId="AD" clId="Web-{6D6BFFC8-02F1-5393-8EDB-72214DCFAB95}"/>
    <pc:docChg chg="modSld">
      <pc:chgData name="Jessica Jones" userId="S::jessica.jones@georgiancollege.ca::d7fd67f7-a65d-448e-99ae-2d17d582b34b" providerId="AD" clId="Web-{6D6BFFC8-02F1-5393-8EDB-72214DCFAB95}" dt="2023-03-14T15:23:23.125" v="59"/>
      <pc:docMkLst>
        <pc:docMk/>
      </pc:docMkLst>
      <pc:sldChg chg="modSp">
        <pc:chgData name="Jessica Jones" userId="S::jessica.jones@georgiancollege.ca::d7fd67f7-a65d-448e-99ae-2d17d582b34b" providerId="AD" clId="Web-{6D6BFFC8-02F1-5393-8EDB-72214DCFAB95}" dt="2023-03-14T15:20:50.668" v="3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6D6BFFC8-02F1-5393-8EDB-72214DCFAB95}" dt="2023-03-14T15:20:50.668" v="3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0:52.746" v="4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6D6BFFC8-02F1-5393-8EDB-72214DCFAB95}" dt="2023-03-14T15:20:52.746" v="4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47.435" v="25"/>
        <pc:sldMkLst>
          <pc:docMk/>
          <pc:sldMk cId="467500428" sldId="262"/>
        </pc:sldMkLst>
        <pc:spChg chg="ord">
          <ac:chgData name="Jessica Jones" userId="S::jessica.jones@georgiancollege.ca::d7fd67f7-a65d-448e-99ae-2d17d582b34b" providerId="AD" clId="Web-{6D6BFFC8-02F1-5393-8EDB-72214DCFAB95}" dt="2023-03-14T15:21:47.435" v="25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23.125" v="59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6D6BFFC8-02F1-5393-8EDB-72214DCFAB95}" dt="2023-03-14T15:23:23.125" v="59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0:46.480" v="1"/>
        <pc:sldMkLst>
          <pc:docMk/>
          <pc:sldMk cId="1648258981" sldId="436"/>
        </pc:sldMkLst>
        <pc:spChg chg="ord">
          <ac:chgData name="Jessica Jones" userId="S::jessica.jones@georgiancollege.ca::d7fd67f7-a65d-448e-99ae-2d17d582b34b" providerId="AD" clId="Web-{6D6BFFC8-02F1-5393-8EDB-72214DCFAB95}" dt="2023-03-14T15:20:46.480" v="1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06.528" v="9"/>
        <pc:sldMkLst>
          <pc:docMk/>
          <pc:sldMk cId="2777734341" sldId="438"/>
        </pc:sldMkLst>
        <pc:spChg chg="ord">
          <ac:chgData name="Jessica Jones" userId="S::jessica.jones@georgiancollege.ca::d7fd67f7-a65d-448e-99ae-2d17d582b34b" providerId="AD" clId="Web-{6D6BFFC8-02F1-5393-8EDB-72214DCFAB95}" dt="2023-03-14T15:21:06.528" v="9"/>
          <ac:spMkLst>
            <pc:docMk/>
            <pc:sldMk cId="2777734341" sldId="43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31.981" v="19"/>
        <pc:sldMkLst>
          <pc:docMk/>
          <pc:sldMk cId="381008109" sldId="440"/>
        </pc:sldMkLst>
        <pc:spChg chg="ord">
          <ac:chgData name="Jessica Jones" userId="S::jessica.jones@georgiancollege.ca::d7fd67f7-a65d-448e-99ae-2d17d582b34b" providerId="AD" clId="Web-{6D6BFFC8-02F1-5393-8EDB-72214DCFAB95}" dt="2023-03-14T15:21:31.981" v="19"/>
          <ac:spMkLst>
            <pc:docMk/>
            <pc:sldMk cId="381008109" sldId="44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09.559" v="10"/>
        <pc:sldMkLst>
          <pc:docMk/>
          <pc:sldMk cId="3030073867" sldId="467"/>
        </pc:sldMkLst>
        <pc:spChg chg="ord">
          <ac:chgData name="Jessica Jones" userId="S::jessica.jones@georgiancollege.ca::d7fd67f7-a65d-448e-99ae-2d17d582b34b" providerId="AD" clId="Web-{6D6BFFC8-02F1-5393-8EDB-72214DCFAB95}" dt="2023-03-14T15:21:09.559" v="10"/>
          <ac:spMkLst>
            <pc:docMk/>
            <pc:sldMk cId="3030073867" sldId="467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43.013" v="23"/>
        <pc:sldMkLst>
          <pc:docMk/>
          <pc:sldMk cId="13615029" sldId="468"/>
        </pc:sldMkLst>
        <pc:spChg chg="ord">
          <ac:chgData name="Jessica Jones" userId="S::jessica.jones@georgiancollege.ca::d7fd67f7-a65d-448e-99ae-2d17d582b34b" providerId="AD" clId="Web-{6D6BFFC8-02F1-5393-8EDB-72214DCFAB95}" dt="2023-03-14T15:21:43.013" v="23"/>
          <ac:spMkLst>
            <pc:docMk/>
            <pc:sldMk cId="13615029" sldId="468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50.420" v="26"/>
        <pc:sldMkLst>
          <pc:docMk/>
          <pc:sldMk cId="3875009758" sldId="471"/>
        </pc:sldMkLst>
        <pc:spChg chg="ord">
          <ac:chgData name="Jessica Jones" userId="S::jessica.jones@georgiancollege.ca::d7fd67f7-a65d-448e-99ae-2d17d582b34b" providerId="AD" clId="Web-{6D6BFFC8-02F1-5393-8EDB-72214DCFAB95}" dt="2023-03-14T15:21:50.420" v="26"/>
          <ac:spMkLst>
            <pc:docMk/>
            <pc:sldMk cId="3875009758" sldId="47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30.780" v="42"/>
        <pc:sldMkLst>
          <pc:docMk/>
          <pc:sldMk cId="2726972260" sldId="488"/>
        </pc:sldMkLst>
        <pc:spChg chg="ord">
          <ac:chgData name="Jessica Jones" userId="S::jessica.jones@georgiancollege.ca::d7fd67f7-a65d-448e-99ae-2d17d582b34b" providerId="AD" clId="Web-{6D6BFFC8-02F1-5393-8EDB-72214DCFAB95}" dt="2023-03-14T15:22:30.780" v="42"/>
          <ac:spMkLst>
            <pc:docMk/>
            <pc:sldMk cId="2726972260" sldId="488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03.949" v="8"/>
        <pc:sldMkLst>
          <pc:docMk/>
          <pc:sldMk cId="3154221879" sldId="489"/>
        </pc:sldMkLst>
        <pc:spChg chg="ord">
          <ac:chgData name="Jessica Jones" userId="S::jessica.jones@georgiancollege.ca::d7fd67f7-a65d-448e-99ae-2d17d582b34b" providerId="AD" clId="Web-{6D6BFFC8-02F1-5393-8EDB-72214DCFAB95}" dt="2023-03-14T15:21:03.949" v="8"/>
          <ac:spMkLst>
            <pc:docMk/>
            <pc:sldMk cId="3154221879" sldId="48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15.481" v="12"/>
        <pc:sldMkLst>
          <pc:docMk/>
          <pc:sldMk cId="4003978719" sldId="490"/>
        </pc:sldMkLst>
        <pc:spChg chg="ord">
          <ac:chgData name="Jessica Jones" userId="S::jessica.jones@georgiancollege.ca::d7fd67f7-a65d-448e-99ae-2d17d582b34b" providerId="AD" clId="Web-{6D6BFFC8-02F1-5393-8EDB-72214DCFAB95}" dt="2023-03-14T15:21:15.481" v="12"/>
          <ac:spMkLst>
            <pc:docMk/>
            <pc:sldMk cId="4003978719" sldId="490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18.012" v="13"/>
        <pc:sldMkLst>
          <pc:docMk/>
          <pc:sldMk cId="1485100828" sldId="492"/>
        </pc:sldMkLst>
        <pc:spChg chg="ord">
          <ac:chgData name="Jessica Jones" userId="S::jessica.jones@georgiancollege.ca::d7fd67f7-a65d-448e-99ae-2d17d582b34b" providerId="AD" clId="Web-{6D6BFFC8-02F1-5393-8EDB-72214DCFAB95}" dt="2023-03-14T15:21:18.012" v="13"/>
          <ac:spMkLst>
            <pc:docMk/>
            <pc:sldMk cId="1485100828" sldId="49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26.903" v="17"/>
        <pc:sldMkLst>
          <pc:docMk/>
          <pc:sldMk cId="799820779" sldId="493"/>
        </pc:sldMkLst>
        <pc:spChg chg="ord">
          <ac:chgData name="Jessica Jones" userId="S::jessica.jones@georgiancollege.ca::d7fd67f7-a65d-448e-99ae-2d17d582b34b" providerId="AD" clId="Web-{6D6BFFC8-02F1-5393-8EDB-72214DCFAB95}" dt="2023-03-14T15:21:26.903" v="17"/>
          <ac:spMkLst>
            <pc:docMk/>
            <pc:sldMk cId="799820779" sldId="493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29.653" v="18"/>
        <pc:sldMkLst>
          <pc:docMk/>
          <pc:sldMk cId="4285823662" sldId="494"/>
        </pc:sldMkLst>
        <pc:spChg chg="ord">
          <ac:chgData name="Jessica Jones" userId="S::jessica.jones@georgiancollege.ca::d7fd67f7-a65d-448e-99ae-2d17d582b34b" providerId="AD" clId="Web-{6D6BFFC8-02F1-5393-8EDB-72214DCFAB95}" dt="2023-03-14T15:21:29.653" v="18"/>
          <ac:spMkLst>
            <pc:docMk/>
            <pc:sldMk cId="4285823662" sldId="494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36.560" v="21"/>
        <pc:sldMkLst>
          <pc:docMk/>
          <pc:sldMk cId="2140301613" sldId="495"/>
        </pc:sldMkLst>
        <pc:spChg chg="ord">
          <ac:chgData name="Jessica Jones" userId="S::jessica.jones@georgiancollege.ca::d7fd67f7-a65d-448e-99ae-2d17d582b34b" providerId="AD" clId="Web-{6D6BFFC8-02F1-5393-8EDB-72214DCFAB95}" dt="2023-03-14T15:21:36.560" v="21"/>
          <ac:spMkLst>
            <pc:docMk/>
            <pc:sldMk cId="2140301613" sldId="49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55.279" v="28"/>
        <pc:sldMkLst>
          <pc:docMk/>
          <pc:sldMk cId="205903971" sldId="500"/>
        </pc:sldMkLst>
        <pc:spChg chg="ord">
          <ac:chgData name="Jessica Jones" userId="S::jessica.jones@georgiancollege.ca::d7fd67f7-a65d-448e-99ae-2d17d582b34b" providerId="AD" clId="Web-{6D6BFFC8-02F1-5393-8EDB-72214DCFAB95}" dt="2023-03-14T15:21:55.279" v="28"/>
          <ac:spMkLst>
            <pc:docMk/>
            <pc:sldMk cId="205903971" sldId="50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00.123" v="30"/>
        <pc:sldMkLst>
          <pc:docMk/>
          <pc:sldMk cId="2484630150" sldId="501"/>
        </pc:sldMkLst>
        <pc:spChg chg="ord">
          <ac:chgData name="Jessica Jones" userId="S::jessica.jones@georgiancollege.ca::d7fd67f7-a65d-448e-99ae-2d17d582b34b" providerId="AD" clId="Web-{6D6BFFC8-02F1-5393-8EDB-72214DCFAB95}" dt="2023-03-14T15:22:00.123" v="30"/>
          <ac:spMkLst>
            <pc:docMk/>
            <pc:sldMk cId="2484630150" sldId="50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04.717" v="32"/>
        <pc:sldMkLst>
          <pc:docMk/>
          <pc:sldMk cId="116046661" sldId="502"/>
        </pc:sldMkLst>
        <pc:spChg chg="ord">
          <ac:chgData name="Jessica Jones" userId="S::jessica.jones@georgiancollege.ca::d7fd67f7-a65d-448e-99ae-2d17d582b34b" providerId="AD" clId="Web-{6D6BFFC8-02F1-5393-8EDB-72214DCFAB95}" dt="2023-03-14T15:22:04.717" v="32"/>
          <ac:spMkLst>
            <pc:docMk/>
            <pc:sldMk cId="116046661" sldId="502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0:45.449" v="0"/>
        <pc:sldMkLst>
          <pc:docMk/>
          <pc:sldMk cId="573447788" sldId="539"/>
        </pc:sldMkLst>
        <pc:spChg chg="ord">
          <ac:chgData name="Jessica Jones" userId="S::jessica.jones@georgiancollege.ca::d7fd67f7-a65d-448e-99ae-2d17d582b34b" providerId="AD" clId="Web-{6D6BFFC8-02F1-5393-8EDB-72214DCFAB95}" dt="2023-03-14T15:20:45.449" v="0"/>
          <ac:spMkLst>
            <pc:docMk/>
            <pc:sldMk cId="573447788" sldId="539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01.356" v="7"/>
        <pc:sldMkLst>
          <pc:docMk/>
          <pc:sldMk cId="2637090225" sldId="540"/>
        </pc:sldMkLst>
        <pc:spChg chg="ord">
          <ac:chgData name="Jessica Jones" userId="S::jessica.jones@georgiancollege.ca::d7fd67f7-a65d-448e-99ae-2d17d582b34b" providerId="AD" clId="Web-{6D6BFFC8-02F1-5393-8EDB-72214DCFAB95}" dt="2023-03-14T15:21:01.356" v="7"/>
          <ac:spMkLst>
            <pc:docMk/>
            <pc:sldMk cId="2637090225" sldId="54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12.231" v="11"/>
        <pc:sldMkLst>
          <pc:docMk/>
          <pc:sldMk cId="895811018" sldId="541"/>
        </pc:sldMkLst>
        <pc:spChg chg="ord">
          <ac:chgData name="Jessica Jones" userId="S::jessica.jones@georgiancollege.ca::d7fd67f7-a65d-448e-99ae-2d17d582b34b" providerId="AD" clId="Web-{6D6BFFC8-02F1-5393-8EDB-72214DCFAB95}" dt="2023-03-14T15:21:12.231" v="11"/>
          <ac:spMkLst>
            <pc:docMk/>
            <pc:sldMk cId="895811018" sldId="541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20.294" v="14"/>
        <pc:sldMkLst>
          <pc:docMk/>
          <pc:sldMk cId="4096453364" sldId="542"/>
        </pc:sldMkLst>
        <pc:spChg chg="ord">
          <ac:chgData name="Jessica Jones" userId="S::jessica.jones@georgiancollege.ca::d7fd67f7-a65d-448e-99ae-2d17d582b34b" providerId="AD" clId="Web-{6D6BFFC8-02F1-5393-8EDB-72214DCFAB95}" dt="2023-03-14T15:21:20.294" v="14"/>
          <ac:spMkLst>
            <pc:docMk/>
            <pc:sldMk cId="4096453364" sldId="54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22.466" v="15"/>
        <pc:sldMkLst>
          <pc:docMk/>
          <pc:sldMk cId="575001168" sldId="543"/>
        </pc:sldMkLst>
        <pc:spChg chg="ord">
          <ac:chgData name="Jessica Jones" userId="S::jessica.jones@georgiancollege.ca::d7fd67f7-a65d-448e-99ae-2d17d582b34b" providerId="AD" clId="Web-{6D6BFFC8-02F1-5393-8EDB-72214DCFAB95}" dt="2023-03-14T15:21:22.466" v="15"/>
          <ac:spMkLst>
            <pc:docMk/>
            <pc:sldMk cId="575001168" sldId="54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24.747" v="16"/>
        <pc:sldMkLst>
          <pc:docMk/>
          <pc:sldMk cId="2464276598" sldId="544"/>
        </pc:sldMkLst>
        <pc:spChg chg="ord">
          <ac:chgData name="Jessica Jones" userId="S::jessica.jones@georgiancollege.ca::d7fd67f7-a65d-448e-99ae-2d17d582b34b" providerId="AD" clId="Web-{6D6BFFC8-02F1-5393-8EDB-72214DCFAB95}" dt="2023-03-14T15:21:24.747" v="16"/>
          <ac:spMkLst>
            <pc:docMk/>
            <pc:sldMk cId="2464276598" sldId="54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40.591" v="22"/>
        <pc:sldMkLst>
          <pc:docMk/>
          <pc:sldMk cId="1834310586" sldId="545"/>
        </pc:sldMkLst>
        <pc:spChg chg="ord">
          <ac:chgData name="Jessica Jones" userId="S::jessica.jones@georgiancollege.ca::d7fd67f7-a65d-448e-99ae-2d17d582b34b" providerId="AD" clId="Web-{6D6BFFC8-02F1-5393-8EDB-72214DCFAB95}" dt="2023-03-14T15:21:40.591" v="22"/>
          <ac:spMkLst>
            <pc:docMk/>
            <pc:sldMk cId="1834310586" sldId="54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45.122" v="24"/>
        <pc:sldMkLst>
          <pc:docMk/>
          <pc:sldMk cId="1928513409" sldId="546"/>
        </pc:sldMkLst>
        <pc:spChg chg="ord">
          <ac:chgData name="Jessica Jones" userId="S::jessica.jones@georgiancollege.ca::d7fd67f7-a65d-448e-99ae-2d17d582b34b" providerId="AD" clId="Web-{6D6BFFC8-02F1-5393-8EDB-72214DCFAB95}" dt="2023-03-14T15:21:45.122" v="24"/>
          <ac:spMkLst>
            <pc:docMk/>
            <pc:sldMk cId="1928513409" sldId="546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02.389" v="31"/>
        <pc:sldMkLst>
          <pc:docMk/>
          <pc:sldMk cId="3529159062" sldId="547"/>
        </pc:sldMkLst>
        <pc:spChg chg="ord">
          <ac:chgData name="Jessica Jones" userId="S::jessica.jones@georgiancollege.ca::d7fd67f7-a65d-448e-99ae-2d17d582b34b" providerId="AD" clId="Web-{6D6BFFC8-02F1-5393-8EDB-72214DCFAB95}" dt="2023-03-14T15:22:02.389" v="31"/>
          <ac:spMkLst>
            <pc:docMk/>
            <pc:sldMk cId="3529159062" sldId="54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12.576" v="35"/>
        <pc:sldMkLst>
          <pc:docMk/>
          <pc:sldMk cId="3109609189" sldId="548"/>
        </pc:sldMkLst>
        <pc:spChg chg="ord">
          <ac:chgData name="Jessica Jones" userId="S::jessica.jones@georgiancollege.ca::d7fd67f7-a65d-448e-99ae-2d17d582b34b" providerId="AD" clId="Web-{6D6BFFC8-02F1-5393-8EDB-72214DCFAB95}" dt="2023-03-14T15:22:12.576" v="35"/>
          <ac:spMkLst>
            <pc:docMk/>
            <pc:sldMk cId="3109609189" sldId="548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22.467" v="40"/>
        <pc:sldMkLst>
          <pc:docMk/>
          <pc:sldMk cId="2361440474" sldId="549"/>
        </pc:sldMkLst>
        <pc:spChg chg="ord">
          <ac:chgData name="Jessica Jones" userId="S::jessica.jones@georgiancollege.ca::d7fd67f7-a65d-448e-99ae-2d17d582b34b" providerId="AD" clId="Web-{6D6BFFC8-02F1-5393-8EDB-72214DCFAB95}" dt="2023-03-14T15:22:21.342" v="39"/>
          <ac:spMkLst>
            <pc:docMk/>
            <pc:sldMk cId="2361440474" sldId="549"/>
            <ac:spMk id="2" creationId="{BA0409AD-876E-4D62-9817-0B50C8851339}"/>
          </ac:spMkLst>
        </pc:spChg>
        <pc:spChg chg="ord">
          <ac:chgData name="Jessica Jones" userId="S::jessica.jones@georgiancollege.ca::d7fd67f7-a65d-448e-99ae-2d17d582b34b" providerId="AD" clId="Web-{6D6BFFC8-02F1-5393-8EDB-72214DCFAB95}" dt="2023-03-14T15:22:19.639" v="38"/>
          <ac:spMkLst>
            <pc:docMk/>
            <pc:sldMk cId="2361440474" sldId="549"/>
            <ac:spMk id="3" creationId="{7610A15D-4284-4BDC-8B65-BBF7E1DA16EF}"/>
          </ac:spMkLst>
        </pc:spChg>
        <pc:spChg chg="ord">
          <ac:chgData name="Jessica Jones" userId="S::jessica.jones@georgiancollege.ca::d7fd67f7-a65d-448e-99ae-2d17d582b34b" providerId="AD" clId="Web-{6D6BFFC8-02F1-5393-8EDB-72214DCFAB95}" dt="2023-03-14T15:22:22.467" v="40"/>
          <ac:spMkLst>
            <pc:docMk/>
            <pc:sldMk cId="2361440474" sldId="549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28.702" v="41"/>
        <pc:sldMkLst>
          <pc:docMk/>
          <pc:sldMk cId="2640913231" sldId="550"/>
        </pc:sldMkLst>
        <pc:spChg chg="ord">
          <ac:chgData name="Jessica Jones" userId="S::jessica.jones@georgiancollege.ca::d7fd67f7-a65d-448e-99ae-2d17d582b34b" providerId="AD" clId="Web-{6D6BFFC8-02F1-5393-8EDB-72214DCFAB95}" dt="2023-03-14T15:22:28.702" v="41"/>
          <ac:spMkLst>
            <pc:docMk/>
            <pc:sldMk cId="2640913231" sldId="55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32.905" v="43"/>
        <pc:sldMkLst>
          <pc:docMk/>
          <pc:sldMk cId="3222297291" sldId="551"/>
        </pc:sldMkLst>
        <pc:spChg chg="ord">
          <ac:chgData name="Jessica Jones" userId="S::jessica.jones@georgiancollege.ca::d7fd67f7-a65d-448e-99ae-2d17d582b34b" providerId="AD" clId="Web-{6D6BFFC8-02F1-5393-8EDB-72214DCFAB95}" dt="2023-03-14T15:22:32.905" v="43"/>
          <ac:spMkLst>
            <pc:docMk/>
            <pc:sldMk cId="3222297291" sldId="551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35.280" v="44"/>
        <pc:sldMkLst>
          <pc:docMk/>
          <pc:sldMk cId="2373888495" sldId="552"/>
        </pc:sldMkLst>
        <pc:spChg chg="ord">
          <ac:chgData name="Jessica Jones" userId="S::jessica.jones@georgiancollege.ca::d7fd67f7-a65d-448e-99ae-2d17d582b34b" providerId="AD" clId="Web-{6D6BFFC8-02F1-5393-8EDB-72214DCFAB95}" dt="2023-03-14T15:22:35.280" v="44"/>
          <ac:spMkLst>
            <pc:docMk/>
            <pc:sldMk cId="2373888495" sldId="55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38.311" v="45"/>
        <pc:sldMkLst>
          <pc:docMk/>
          <pc:sldMk cId="3963206662" sldId="553"/>
        </pc:sldMkLst>
        <pc:spChg chg="ord">
          <ac:chgData name="Jessica Jones" userId="S::jessica.jones@georgiancollege.ca::d7fd67f7-a65d-448e-99ae-2d17d582b34b" providerId="AD" clId="Web-{6D6BFFC8-02F1-5393-8EDB-72214DCFAB95}" dt="2023-03-14T15:22:38.311" v="45"/>
          <ac:spMkLst>
            <pc:docMk/>
            <pc:sldMk cId="3963206662" sldId="553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40.593" v="46"/>
        <pc:sldMkLst>
          <pc:docMk/>
          <pc:sldMk cId="1189678005" sldId="554"/>
        </pc:sldMkLst>
        <pc:spChg chg="ord">
          <ac:chgData name="Jessica Jones" userId="S::jessica.jones@georgiancollege.ca::d7fd67f7-a65d-448e-99ae-2d17d582b34b" providerId="AD" clId="Web-{6D6BFFC8-02F1-5393-8EDB-72214DCFAB95}" dt="2023-03-14T15:22:40.593" v="46"/>
          <ac:spMkLst>
            <pc:docMk/>
            <pc:sldMk cId="1189678005" sldId="554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46.546" v="48"/>
        <pc:sldMkLst>
          <pc:docMk/>
          <pc:sldMk cId="1056414016" sldId="555"/>
        </pc:sldMkLst>
        <pc:spChg chg="ord">
          <ac:chgData name="Jessica Jones" userId="S::jessica.jones@georgiancollege.ca::d7fd67f7-a65d-448e-99ae-2d17d582b34b" providerId="AD" clId="Web-{6D6BFFC8-02F1-5393-8EDB-72214DCFAB95}" dt="2023-03-14T15:22:46.546" v="48"/>
          <ac:spMkLst>
            <pc:docMk/>
            <pc:sldMk cId="1056414016" sldId="555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43.062" v="47"/>
        <pc:sldMkLst>
          <pc:docMk/>
          <pc:sldMk cId="3563181473" sldId="556"/>
        </pc:sldMkLst>
        <pc:spChg chg="ord">
          <ac:chgData name="Jessica Jones" userId="S::jessica.jones@georgiancollege.ca::d7fd67f7-a65d-448e-99ae-2d17d582b34b" providerId="AD" clId="Web-{6D6BFFC8-02F1-5393-8EDB-72214DCFAB95}" dt="2023-03-14T15:22:43.062" v="47"/>
          <ac:spMkLst>
            <pc:docMk/>
            <pc:sldMk cId="3563181473" sldId="556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56.734" v="49"/>
        <pc:sldMkLst>
          <pc:docMk/>
          <pc:sldMk cId="12310473" sldId="557"/>
        </pc:sldMkLst>
        <pc:spChg chg="ord">
          <ac:chgData name="Jessica Jones" userId="S::jessica.jones@georgiancollege.ca::d7fd67f7-a65d-448e-99ae-2d17d582b34b" providerId="AD" clId="Web-{6D6BFFC8-02F1-5393-8EDB-72214DCFAB95}" dt="2023-03-14T15:22:56.734" v="49"/>
          <ac:spMkLst>
            <pc:docMk/>
            <pc:sldMk cId="12310473" sldId="557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01.125" v="50"/>
        <pc:sldMkLst>
          <pc:docMk/>
          <pc:sldMk cId="868996627" sldId="558"/>
        </pc:sldMkLst>
        <pc:spChg chg="ord">
          <ac:chgData name="Jessica Jones" userId="S::jessica.jones@georgiancollege.ca::d7fd67f7-a65d-448e-99ae-2d17d582b34b" providerId="AD" clId="Web-{6D6BFFC8-02F1-5393-8EDB-72214DCFAB95}" dt="2023-03-14T15:23:01.125" v="50"/>
          <ac:spMkLst>
            <pc:docMk/>
            <pc:sldMk cId="868996627" sldId="558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03.125" v="51"/>
        <pc:sldMkLst>
          <pc:docMk/>
          <pc:sldMk cId="1991772641" sldId="559"/>
        </pc:sldMkLst>
        <pc:spChg chg="ord">
          <ac:chgData name="Jessica Jones" userId="S::jessica.jones@georgiancollege.ca::d7fd67f7-a65d-448e-99ae-2d17d582b34b" providerId="AD" clId="Web-{6D6BFFC8-02F1-5393-8EDB-72214DCFAB95}" dt="2023-03-14T15:23:03.125" v="51"/>
          <ac:spMkLst>
            <pc:docMk/>
            <pc:sldMk cId="1991772641" sldId="559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07.578" v="53"/>
        <pc:sldMkLst>
          <pc:docMk/>
          <pc:sldMk cId="3329014414" sldId="562"/>
        </pc:sldMkLst>
        <pc:spChg chg="ord">
          <ac:chgData name="Jessica Jones" userId="S::jessica.jones@georgiancollege.ca::d7fd67f7-a65d-448e-99ae-2d17d582b34b" providerId="AD" clId="Web-{6D6BFFC8-02F1-5393-8EDB-72214DCFAB95}" dt="2023-03-14T15:23:07.578" v="53"/>
          <ac:spMkLst>
            <pc:docMk/>
            <pc:sldMk cId="3329014414" sldId="562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09.656" v="54"/>
        <pc:sldMkLst>
          <pc:docMk/>
          <pc:sldMk cId="2005640240" sldId="563"/>
        </pc:sldMkLst>
        <pc:spChg chg="ord">
          <ac:chgData name="Jessica Jones" userId="S::jessica.jones@georgiancollege.ca::d7fd67f7-a65d-448e-99ae-2d17d582b34b" providerId="AD" clId="Web-{6D6BFFC8-02F1-5393-8EDB-72214DCFAB95}" dt="2023-03-14T15:23:09.656" v="54"/>
          <ac:spMkLst>
            <pc:docMk/>
            <pc:sldMk cId="2005640240" sldId="563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11.891" v="55"/>
        <pc:sldMkLst>
          <pc:docMk/>
          <pc:sldMk cId="1154873349" sldId="564"/>
        </pc:sldMkLst>
        <pc:spChg chg="ord">
          <ac:chgData name="Jessica Jones" userId="S::jessica.jones@georgiancollege.ca::d7fd67f7-a65d-448e-99ae-2d17d582b34b" providerId="AD" clId="Web-{6D6BFFC8-02F1-5393-8EDB-72214DCFAB95}" dt="2023-03-14T15:23:11.891" v="55"/>
          <ac:spMkLst>
            <pc:docMk/>
            <pc:sldMk cId="1154873349" sldId="564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16.578" v="56"/>
        <pc:sldMkLst>
          <pc:docMk/>
          <pc:sldMk cId="3262869206" sldId="565"/>
        </pc:sldMkLst>
        <pc:spChg chg="ord">
          <ac:chgData name="Jessica Jones" userId="S::jessica.jones@georgiancollege.ca::d7fd67f7-a65d-448e-99ae-2d17d582b34b" providerId="AD" clId="Web-{6D6BFFC8-02F1-5393-8EDB-72214DCFAB95}" dt="2023-03-14T15:23:16.578" v="56"/>
          <ac:spMkLst>
            <pc:docMk/>
            <pc:sldMk cId="3262869206" sldId="565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18.813" v="57"/>
        <pc:sldMkLst>
          <pc:docMk/>
          <pc:sldMk cId="1240640158" sldId="566"/>
        </pc:sldMkLst>
        <pc:spChg chg="ord">
          <ac:chgData name="Jessica Jones" userId="S::jessica.jones@georgiancollege.ca::d7fd67f7-a65d-448e-99ae-2d17d582b34b" providerId="AD" clId="Web-{6D6BFFC8-02F1-5393-8EDB-72214DCFAB95}" dt="2023-03-14T15:23:18.813" v="57"/>
          <ac:spMkLst>
            <pc:docMk/>
            <pc:sldMk cId="1240640158" sldId="566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20.922" v="58"/>
        <pc:sldMkLst>
          <pc:docMk/>
          <pc:sldMk cId="4577383" sldId="567"/>
        </pc:sldMkLst>
        <pc:spChg chg="ord">
          <ac:chgData name="Jessica Jones" userId="S::jessica.jones@georgiancollege.ca::d7fd67f7-a65d-448e-99ae-2d17d582b34b" providerId="AD" clId="Web-{6D6BFFC8-02F1-5393-8EDB-72214DCFAB95}" dt="2023-03-14T15:23:20.922" v="58"/>
          <ac:spMkLst>
            <pc:docMk/>
            <pc:sldMk cId="4577383" sldId="567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0:58.418" v="6"/>
        <pc:sldMkLst>
          <pc:docMk/>
          <pc:sldMk cId="3037412495" sldId="568"/>
        </pc:sldMkLst>
        <pc:spChg chg="ord">
          <ac:chgData name="Jessica Jones" userId="S::jessica.jones@georgiancollege.ca::d7fd67f7-a65d-448e-99ae-2d17d582b34b" providerId="AD" clId="Web-{6D6BFFC8-02F1-5393-8EDB-72214DCFAB95}" dt="2023-03-14T15:20:58.418" v="6"/>
          <ac:spMkLst>
            <pc:docMk/>
            <pc:sldMk cId="3037412495" sldId="56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0:55.887" v="5"/>
        <pc:sldMkLst>
          <pc:docMk/>
          <pc:sldMk cId="373818362" sldId="569"/>
        </pc:sldMkLst>
        <pc:spChg chg="ord">
          <ac:chgData name="Jessica Jones" userId="S::jessica.jones@georgiancollege.ca::d7fd67f7-a65d-448e-99ae-2d17d582b34b" providerId="AD" clId="Web-{6D6BFFC8-02F1-5393-8EDB-72214DCFAB95}" dt="2023-03-14T15:20:55.887" v="5"/>
          <ac:spMkLst>
            <pc:docMk/>
            <pc:sldMk cId="373818362" sldId="569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34.263" v="20"/>
        <pc:sldMkLst>
          <pc:docMk/>
          <pc:sldMk cId="4015773138" sldId="570"/>
        </pc:sldMkLst>
        <pc:spChg chg="ord">
          <ac:chgData name="Jessica Jones" userId="S::jessica.jones@georgiancollege.ca::d7fd67f7-a65d-448e-99ae-2d17d582b34b" providerId="AD" clId="Web-{6D6BFFC8-02F1-5393-8EDB-72214DCFAB95}" dt="2023-03-14T15:21:34.263" v="20"/>
          <ac:spMkLst>
            <pc:docMk/>
            <pc:sldMk cId="4015773138" sldId="57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52.435" v="27"/>
        <pc:sldMkLst>
          <pc:docMk/>
          <pc:sldMk cId="3267602723" sldId="572"/>
        </pc:sldMkLst>
        <pc:spChg chg="ord">
          <ac:chgData name="Jessica Jones" userId="S::jessica.jones@georgiancollege.ca::d7fd67f7-a65d-448e-99ae-2d17d582b34b" providerId="AD" clId="Web-{6D6BFFC8-02F1-5393-8EDB-72214DCFAB95}" dt="2023-03-14T15:21:52.435" v="27"/>
          <ac:spMkLst>
            <pc:docMk/>
            <pc:sldMk cId="3267602723" sldId="572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1:57.045" v="29"/>
        <pc:sldMkLst>
          <pc:docMk/>
          <pc:sldMk cId="33092959" sldId="573"/>
        </pc:sldMkLst>
        <pc:spChg chg="ord">
          <ac:chgData name="Jessica Jones" userId="S::jessica.jones@georgiancollege.ca::d7fd67f7-a65d-448e-99ae-2d17d582b34b" providerId="AD" clId="Web-{6D6BFFC8-02F1-5393-8EDB-72214DCFAB95}" dt="2023-03-14T15:21:57.045" v="29"/>
          <ac:spMkLst>
            <pc:docMk/>
            <pc:sldMk cId="33092959" sldId="573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10.576" v="34"/>
        <pc:sldMkLst>
          <pc:docMk/>
          <pc:sldMk cId="3029351862" sldId="574"/>
        </pc:sldMkLst>
        <pc:spChg chg="ord">
          <ac:chgData name="Jessica Jones" userId="S::jessica.jones@georgiancollege.ca::d7fd67f7-a65d-448e-99ae-2d17d582b34b" providerId="AD" clId="Web-{6D6BFFC8-02F1-5393-8EDB-72214DCFAB95}" dt="2023-03-14T15:22:10.576" v="34"/>
          <ac:spMkLst>
            <pc:docMk/>
            <pc:sldMk cId="3029351862" sldId="574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06.811" v="33"/>
        <pc:sldMkLst>
          <pc:docMk/>
          <pc:sldMk cId="1901959131" sldId="575"/>
        </pc:sldMkLst>
        <pc:spChg chg="ord">
          <ac:chgData name="Jessica Jones" userId="S::jessica.jones@georgiancollege.ca::d7fd67f7-a65d-448e-99ae-2d17d582b34b" providerId="AD" clId="Web-{6D6BFFC8-02F1-5393-8EDB-72214DCFAB95}" dt="2023-03-14T15:22:06.811" v="33"/>
          <ac:spMkLst>
            <pc:docMk/>
            <pc:sldMk cId="1901959131" sldId="575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14.623" v="36"/>
        <pc:sldMkLst>
          <pc:docMk/>
          <pc:sldMk cId="2203872332" sldId="576"/>
        </pc:sldMkLst>
        <pc:spChg chg="ord">
          <ac:chgData name="Jessica Jones" userId="S::jessica.jones@georgiancollege.ca::d7fd67f7-a65d-448e-99ae-2d17d582b34b" providerId="AD" clId="Web-{6D6BFFC8-02F1-5393-8EDB-72214DCFAB95}" dt="2023-03-14T15:22:14.623" v="36"/>
          <ac:spMkLst>
            <pc:docMk/>
            <pc:sldMk cId="2203872332" sldId="576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2:17.389" v="37"/>
        <pc:sldMkLst>
          <pc:docMk/>
          <pc:sldMk cId="3149637140" sldId="577"/>
        </pc:sldMkLst>
        <pc:spChg chg="ord">
          <ac:chgData name="Jessica Jones" userId="S::jessica.jones@georgiancollege.ca::d7fd67f7-a65d-448e-99ae-2d17d582b34b" providerId="AD" clId="Web-{6D6BFFC8-02F1-5393-8EDB-72214DCFAB95}" dt="2023-03-14T15:22:17.389" v="37"/>
          <ac:spMkLst>
            <pc:docMk/>
            <pc:sldMk cId="3149637140" sldId="57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3:05.234" v="52"/>
        <pc:sldMkLst>
          <pc:docMk/>
          <pc:sldMk cId="2530956910" sldId="578"/>
        </pc:sldMkLst>
        <pc:spChg chg="ord">
          <ac:chgData name="Jessica Jones" userId="S::jessica.jones@georgiancollege.ca::d7fd67f7-a65d-448e-99ae-2d17d582b34b" providerId="AD" clId="Web-{6D6BFFC8-02F1-5393-8EDB-72214DCFAB95}" dt="2023-03-14T15:23:05.234" v="52"/>
          <ac:spMkLst>
            <pc:docMk/>
            <pc:sldMk cId="2530956910" sldId="578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6D6BFFC8-02F1-5393-8EDB-72214DCFAB95}" dt="2023-03-14T15:20:48.683" v="2"/>
        <pc:sldMkLst>
          <pc:docMk/>
          <pc:sldMk cId="4284946599" sldId="579"/>
        </pc:sldMkLst>
        <pc:spChg chg="ord">
          <ac:chgData name="Jessica Jones" userId="S::jessica.jones@georgiancollege.ca::d7fd67f7-a65d-448e-99ae-2d17d582b34b" providerId="AD" clId="Web-{6D6BFFC8-02F1-5393-8EDB-72214DCFAB95}" dt="2023-03-14T15:20:48.683" v="2"/>
          <ac:spMkLst>
            <pc:docMk/>
            <pc:sldMk cId="4284946599" sldId="579"/>
            <ac:spMk id="8" creationId="{C5124945-5A9C-40C2-BC62-441E6A58F100}"/>
          </ac:spMkLst>
        </pc:spChg>
      </pc:sldChg>
    </pc:docChg>
  </pc:docChgLst>
  <pc:docChgLst>
    <pc:chgData name="Jessica Jones" userId="d7fd67f7-a65d-448e-99ae-2d17d582b34b" providerId="ADAL" clId="{C7131178-51AF-454F-8BF8-C24FFD0613BA}"/>
    <pc:docChg chg="undo custSel addSld modSld">
      <pc:chgData name="Jessica Jones" userId="d7fd67f7-a65d-448e-99ae-2d17d582b34b" providerId="ADAL" clId="{C7131178-51AF-454F-8BF8-C24FFD0613BA}" dt="2022-12-13T14:30:17.663" v="61" actId="404"/>
      <pc:docMkLst>
        <pc:docMk/>
      </pc:docMkLst>
      <pc:sldChg chg="modSp">
        <pc:chgData name="Jessica Jones" userId="d7fd67f7-a65d-448e-99ae-2d17d582b34b" providerId="ADAL" clId="{C7131178-51AF-454F-8BF8-C24FFD0613BA}" dt="2022-12-13T14:27:30.060" v="23" actId="404"/>
        <pc:sldMkLst>
          <pc:docMk/>
          <pc:sldMk cId="3756779637" sldId="257"/>
        </pc:sldMkLst>
        <pc:spChg chg="mod">
          <ac:chgData name="Jessica Jones" userId="d7fd67f7-a65d-448e-99ae-2d17d582b34b" providerId="ADAL" clId="{C7131178-51AF-454F-8BF8-C24FFD0613BA}" dt="2022-12-13T14:27:30.060" v="23" actId="404"/>
          <ac:spMkLst>
            <pc:docMk/>
            <pc:sldMk cId="3756779637" sldId="257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7:19.333" v="20" actId="27636"/>
        <pc:sldMkLst>
          <pc:docMk/>
          <pc:sldMk cId="1648258981" sldId="436"/>
        </pc:sldMkLst>
        <pc:spChg chg="mod">
          <ac:chgData name="Jessica Jones" userId="d7fd67f7-a65d-448e-99ae-2d17d582b34b" providerId="ADAL" clId="{C7131178-51AF-454F-8BF8-C24FFD0613BA}" dt="2022-12-13T14:27:19.333" v="20" actId="27636"/>
          <ac:spMkLst>
            <pc:docMk/>
            <pc:sldMk cId="1648258981" sldId="436"/>
            <ac:spMk id="6" creationId="{17760E65-D447-4F91-8851-B31B7AED47A3}"/>
          </ac:spMkLst>
        </pc:spChg>
      </pc:sldChg>
      <pc:sldChg chg="modSp">
        <pc:chgData name="Jessica Jones" userId="d7fd67f7-a65d-448e-99ae-2d17d582b34b" providerId="ADAL" clId="{C7131178-51AF-454F-8BF8-C24FFD0613BA}" dt="2022-12-13T14:27:47.756" v="28" actId="404"/>
        <pc:sldMkLst>
          <pc:docMk/>
          <pc:sldMk cId="2777734341" sldId="438"/>
        </pc:sldMkLst>
        <pc:spChg chg="mod">
          <ac:chgData name="Jessica Jones" userId="d7fd67f7-a65d-448e-99ae-2d17d582b34b" providerId="ADAL" clId="{C7131178-51AF-454F-8BF8-C24FFD0613BA}" dt="2022-12-13T14:27:47.756" v="28" actId="404"/>
          <ac:spMkLst>
            <pc:docMk/>
            <pc:sldMk cId="2777734341" sldId="438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18.042" v="34" actId="113"/>
        <pc:sldMkLst>
          <pc:docMk/>
          <pc:sldMk cId="381008109" sldId="440"/>
        </pc:sldMkLst>
        <pc:spChg chg="mod">
          <ac:chgData name="Jessica Jones" userId="d7fd67f7-a65d-448e-99ae-2d17d582b34b" providerId="ADAL" clId="{C7131178-51AF-454F-8BF8-C24FFD0613BA}" dt="2022-12-13T14:28:18.042" v="34" actId="113"/>
          <ac:spMkLst>
            <pc:docMk/>
            <pc:sldMk cId="381008109" sldId="440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43.428" v="39" actId="404"/>
        <pc:sldMkLst>
          <pc:docMk/>
          <pc:sldMk cId="3875009758" sldId="471"/>
        </pc:sldMkLst>
        <pc:spChg chg="mod">
          <ac:chgData name="Jessica Jones" userId="d7fd67f7-a65d-448e-99ae-2d17d582b34b" providerId="ADAL" clId="{C7131178-51AF-454F-8BF8-C24FFD0613BA}" dt="2022-12-13T14:28:43.428" v="39" actId="404"/>
          <ac:spMkLst>
            <pc:docMk/>
            <pc:sldMk cId="3875009758" sldId="471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7:44.106" v="27" actId="404"/>
        <pc:sldMkLst>
          <pc:docMk/>
          <pc:sldMk cId="3154221879" sldId="489"/>
        </pc:sldMkLst>
        <pc:spChg chg="mod">
          <ac:chgData name="Jessica Jones" userId="d7fd67f7-a65d-448e-99ae-2d17d582b34b" providerId="ADAL" clId="{C7131178-51AF-454F-8BF8-C24FFD0613BA}" dt="2022-12-13T14:27:44.106" v="27" actId="404"/>
          <ac:spMkLst>
            <pc:docMk/>
            <pc:sldMk cId="3154221879" sldId="489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7:58.842" v="29" actId="404"/>
        <pc:sldMkLst>
          <pc:docMk/>
          <pc:sldMk cId="1485100828" sldId="492"/>
        </pc:sldMkLst>
        <pc:spChg chg="mod">
          <ac:chgData name="Jessica Jones" userId="d7fd67f7-a65d-448e-99ae-2d17d582b34b" providerId="ADAL" clId="{C7131178-51AF-454F-8BF8-C24FFD0613BA}" dt="2022-12-13T14:27:58.842" v="29" actId="404"/>
          <ac:spMkLst>
            <pc:docMk/>
            <pc:sldMk cId="1485100828" sldId="492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25.335" v="37" actId="404"/>
        <pc:sldMkLst>
          <pc:docMk/>
          <pc:sldMk cId="2140301613" sldId="495"/>
        </pc:sldMkLst>
        <pc:spChg chg="mod">
          <ac:chgData name="Jessica Jones" userId="d7fd67f7-a65d-448e-99ae-2d17d582b34b" providerId="ADAL" clId="{C7131178-51AF-454F-8BF8-C24FFD0613BA}" dt="2022-12-13T14:28:25.335" v="37" actId="404"/>
          <ac:spMkLst>
            <pc:docMk/>
            <pc:sldMk cId="2140301613" sldId="495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50.734" v="41" actId="404"/>
        <pc:sldMkLst>
          <pc:docMk/>
          <pc:sldMk cId="205903971" sldId="500"/>
        </pc:sldMkLst>
        <pc:spChg chg="mod">
          <ac:chgData name="Jessica Jones" userId="d7fd67f7-a65d-448e-99ae-2d17d582b34b" providerId="ADAL" clId="{C7131178-51AF-454F-8BF8-C24FFD0613BA}" dt="2022-12-13T14:28:50.734" v="41" actId="404"/>
          <ac:spMkLst>
            <pc:docMk/>
            <pc:sldMk cId="205903971" sldId="500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8:58.685" v="43" actId="404"/>
        <pc:sldMkLst>
          <pc:docMk/>
          <pc:sldMk cId="2484630150" sldId="501"/>
        </pc:sldMkLst>
        <pc:spChg chg="mod">
          <ac:chgData name="Jessica Jones" userId="d7fd67f7-a65d-448e-99ae-2d17d582b34b" providerId="ADAL" clId="{C7131178-51AF-454F-8BF8-C24FFD0613BA}" dt="2022-12-13T14:28:58.685" v="43" actId="404"/>
          <ac:spMkLst>
            <pc:docMk/>
            <pc:sldMk cId="2484630150" sldId="501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06.308" v="45" actId="404"/>
        <pc:sldMkLst>
          <pc:docMk/>
          <pc:sldMk cId="116046661" sldId="502"/>
        </pc:sldMkLst>
        <pc:spChg chg="mod">
          <ac:chgData name="Jessica Jones" userId="d7fd67f7-a65d-448e-99ae-2d17d582b34b" providerId="ADAL" clId="{C7131178-51AF-454F-8BF8-C24FFD0613BA}" dt="2022-12-13T14:29:06.308" v="45" actId="404"/>
          <ac:spMkLst>
            <pc:docMk/>
            <pc:sldMk cId="116046661" sldId="502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7:40" v="26" actId="404"/>
        <pc:sldMkLst>
          <pc:docMk/>
          <pc:sldMk cId="2637090225" sldId="540"/>
        </pc:sldMkLst>
        <pc:spChg chg="mod">
          <ac:chgData name="Jessica Jones" userId="d7fd67f7-a65d-448e-99ae-2d17d582b34b" providerId="ADAL" clId="{C7131178-51AF-454F-8BF8-C24FFD0613BA}" dt="2022-12-13T14:27:40" v="26" actId="404"/>
          <ac:spMkLst>
            <pc:docMk/>
            <pc:sldMk cId="2637090225" sldId="540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01.748" v="30" actId="404"/>
        <pc:sldMkLst>
          <pc:docMk/>
          <pc:sldMk cId="4096453364" sldId="542"/>
        </pc:sldMkLst>
        <pc:spChg chg="mod">
          <ac:chgData name="Jessica Jones" userId="d7fd67f7-a65d-448e-99ae-2d17d582b34b" providerId="ADAL" clId="{C7131178-51AF-454F-8BF8-C24FFD0613BA}" dt="2022-12-13T14:28:01.748" v="30" actId="404"/>
          <ac:spMkLst>
            <pc:docMk/>
            <pc:sldMk cId="4096453364" sldId="542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05.033" v="31" actId="404"/>
        <pc:sldMkLst>
          <pc:docMk/>
          <pc:sldMk cId="575001168" sldId="543"/>
        </pc:sldMkLst>
        <pc:spChg chg="mod">
          <ac:chgData name="Jessica Jones" userId="d7fd67f7-a65d-448e-99ae-2d17d582b34b" providerId="ADAL" clId="{C7131178-51AF-454F-8BF8-C24FFD0613BA}" dt="2022-12-13T14:28:05.033" v="31" actId="404"/>
          <ac:spMkLst>
            <pc:docMk/>
            <pc:sldMk cId="575001168" sldId="543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08.295" v="32" actId="404"/>
        <pc:sldMkLst>
          <pc:docMk/>
          <pc:sldMk cId="2464276598" sldId="544"/>
        </pc:sldMkLst>
        <pc:spChg chg="mod">
          <ac:chgData name="Jessica Jones" userId="d7fd67f7-a65d-448e-99ae-2d17d582b34b" providerId="ADAL" clId="{C7131178-51AF-454F-8BF8-C24FFD0613BA}" dt="2022-12-13T14:28:08.295" v="32" actId="404"/>
          <ac:spMkLst>
            <pc:docMk/>
            <pc:sldMk cId="2464276598" sldId="544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31.617" v="38" actId="404"/>
        <pc:sldMkLst>
          <pc:docMk/>
          <pc:sldMk cId="1834310586" sldId="545"/>
        </pc:sldMkLst>
        <pc:spChg chg="mod">
          <ac:chgData name="Jessica Jones" userId="d7fd67f7-a65d-448e-99ae-2d17d582b34b" providerId="ADAL" clId="{C7131178-51AF-454F-8BF8-C24FFD0613BA}" dt="2022-12-13T14:28:31.617" v="38" actId="404"/>
          <ac:spMkLst>
            <pc:docMk/>
            <pc:sldMk cId="1834310586" sldId="545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9:01.428" v="44" actId="404"/>
        <pc:sldMkLst>
          <pc:docMk/>
          <pc:sldMk cId="3529159062" sldId="547"/>
        </pc:sldMkLst>
        <pc:spChg chg="mod">
          <ac:chgData name="Jessica Jones" userId="d7fd67f7-a65d-448e-99ae-2d17d582b34b" providerId="ADAL" clId="{C7131178-51AF-454F-8BF8-C24FFD0613BA}" dt="2022-12-13T14:29:01.428" v="44" actId="404"/>
          <ac:spMkLst>
            <pc:docMk/>
            <pc:sldMk cId="3529159062" sldId="547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16.327" v="48" actId="404"/>
        <pc:sldMkLst>
          <pc:docMk/>
          <pc:sldMk cId="3109609189" sldId="548"/>
        </pc:sldMkLst>
        <pc:spChg chg="mod">
          <ac:chgData name="Jessica Jones" userId="d7fd67f7-a65d-448e-99ae-2d17d582b34b" providerId="ADAL" clId="{C7131178-51AF-454F-8BF8-C24FFD0613BA}" dt="2022-12-13T14:29:16.327" v="48" actId="404"/>
          <ac:spMkLst>
            <pc:docMk/>
            <pc:sldMk cId="3109609189" sldId="548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24.872" v="51" actId="404"/>
        <pc:sldMkLst>
          <pc:docMk/>
          <pc:sldMk cId="2361440474" sldId="549"/>
        </pc:sldMkLst>
        <pc:spChg chg="mod">
          <ac:chgData name="Jessica Jones" userId="d7fd67f7-a65d-448e-99ae-2d17d582b34b" providerId="ADAL" clId="{C7131178-51AF-454F-8BF8-C24FFD0613BA}" dt="2022-12-13T14:29:24.872" v="51" actId="404"/>
          <ac:spMkLst>
            <pc:docMk/>
            <pc:sldMk cId="2361440474" sldId="549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27.577" v="52" actId="404"/>
        <pc:sldMkLst>
          <pc:docMk/>
          <pc:sldMk cId="2640913231" sldId="550"/>
        </pc:sldMkLst>
        <pc:spChg chg="mod">
          <ac:chgData name="Jessica Jones" userId="d7fd67f7-a65d-448e-99ae-2d17d582b34b" providerId="ADAL" clId="{C7131178-51AF-454F-8BF8-C24FFD0613BA}" dt="2022-12-13T14:29:27.577" v="52" actId="404"/>
          <ac:spMkLst>
            <pc:docMk/>
            <pc:sldMk cId="2640913231" sldId="550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34.899" v="53" actId="404"/>
        <pc:sldMkLst>
          <pc:docMk/>
          <pc:sldMk cId="3963206662" sldId="553"/>
        </pc:sldMkLst>
        <pc:spChg chg="mod">
          <ac:chgData name="Jessica Jones" userId="d7fd67f7-a65d-448e-99ae-2d17d582b34b" providerId="ADAL" clId="{C7131178-51AF-454F-8BF8-C24FFD0613BA}" dt="2022-12-13T14:29:34.899" v="53" actId="404"/>
          <ac:spMkLst>
            <pc:docMk/>
            <pc:sldMk cId="3963206662" sldId="553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38.587" v="54" actId="404"/>
        <pc:sldMkLst>
          <pc:docMk/>
          <pc:sldMk cId="1189678005" sldId="554"/>
        </pc:sldMkLst>
        <pc:spChg chg="mod">
          <ac:chgData name="Jessica Jones" userId="d7fd67f7-a65d-448e-99ae-2d17d582b34b" providerId="ADAL" clId="{C7131178-51AF-454F-8BF8-C24FFD0613BA}" dt="2022-12-13T14:29:38.587" v="54" actId="404"/>
          <ac:spMkLst>
            <pc:docMk/>
            <pc:sldMk cId="1189678005" sldId="554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41.539" v="55" actId="404"/>
        <pc:sldMkLst>
          <pc:docMk/>
          <pc:sldMk cId="3563181473" sldId="556"/>
        </pc:sldMkLst>
        <pc:spChg chg="mod">
          <ac:chgData name="Jessica Jones" userId="d7fd67f7-a65d-448e-99ae-2d17d582b34b" providerId="ADAL" clId="{C7131178-51AF-454F-8BF8-C24FFD0613BA}" dt="2022-12-13T14:29:41.539" v="55" actId="404"/>
          <ac:spMkLst>
            <pc:docMk/>
            <pc:sldMk cId="3563181473" sldId="556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47.901" v="56" actId="404"/>
        <pc:sldMkLst>
          <pc:docMk/>
          <pc:sldMk cId="1991772641" sldId="559"/>
        </pc:sldMkLst>
        <pc:spChg chg="mod">
          <ac:chgData name="Jessica Jones" userId="d7fd67f7-a65d-448e-99ae-2d17d582b34b" providerId="ADAL" clId="{C7131178-51AF-454F-8BF8-C24FFD0613BA}" dt="2022-12-13T14:29:47.901" v="56" actId="404"/>
          <ac:spMkLst>
            <pc:docMk/>
            <pc:sldMk cId="1991772641" sldId="559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30:08.935" v="59" actId="113"/>
        <pc:sldMkLst>
          <pc:docMk/>
          <pc:sldMk cId="1154873349" sldId="564"/>
        </pc:sldMkLst>
        <pc:spChg chg="mod">
          <ac:chgData name="Jessica Jones" userId="d7fd67f7-a65d-448e-99ae-2d17d582b34b" providerId="ADAL" clId="{C7131178-51AF-454F-8BF8-C24FFD0613BA}" dt="2022-12-13T14:30:08.935" v="59" actId="113"/>
          <ac:spMkLst>
            <pc:docMk/>
            <pc:sldMk cId="1154873349" sldId="564"/>
            <ac:spMk id="2" creationId="{DE2736D9-663F-4C11-977A-2690484F7CA9}"/>
          </ac:spMkLst>
        </pc:spChg>
      </pc:sldChg>
      <pc:sldChg chg="modSp">
        <pc:chgData name="Jessica Jones" userId="d7fd67f7-a65d-448e-99ae-2d17d582b34b" providerId="ADAL" clId="{C7131178-51AF-454F-8BF8-C24FFD0613BA}" dt="2022-12-13T14:30:14.479" v="60" actId="404"/>
        <pc:sldMkLst>
          <pc:docMk/>
          <pc:sldMk cId="3262869206" sldId="565"/>
        </pc:sldMkLst>
        <pc:spChg chg="mod">
          <ac:chgData name="Jessica Jones" userId="d7fd67f7-a65d-448e-99ae-2d17d582b34b" providerId="ADAL" clId="{C7131178-51AF-454F-8BF8-C24FFD0613BA}" dt="2022-12-13T14:30:14.479" v="60" actId="404"/>
          <ac:spMkLst>
            <pc:docMk/>
            <pc:sldMk cId="3262869206" sldId="565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30:17.663" v="61" actId="404"/>
        <pc:sldMkLst>
          <pc:docMk/>
          <pc:sldMk cId="1240640158" sldId="566"/>
        </pc:sldMkLst>
        <pc:spChg chg="mod">
          <ac:chgData name="Jessica Jones" userId="d7fd67f7-a65d-448e-99ae-2d17d582b34b" providerId="ADAL" clId="{C7131178-51AF-454F-8BF8-C24FFD0613BA}" dt="2022-12-13T14:30:17.663" v="61" actId="404"/>
          <ac:spMkLst>
            <pc:docMk/>
            <pc:sldMk cId="1240640158" sldId="566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7:37.110" v="25" actId="404"/>
        <pc:sldMkLst>
          <pc:docMk/>
          <pc:sldMk cId="3037412495" sldId="568"/>
        </pc:sldMkLst>
        <pc:spChg chg="mod">
          <ac:chgData name="Jessica Jones" userId="d7fd67f7-a65d-448e-99ae-2d17d582b34b" providerId="ADAL" clId="{C7131178-51AF-454F-8BF8-C24FFD0613BA}" dt="2022-12-13T14:27:37.110" v="25" actId="404"/>
          <ac:spMkLst>
            <pc:docMk/>
            <pc:sldMk cId="3037412495" sldId="568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7:34.182" v="24" actId="404"/>
        <pc:sldMkLst>
          <pc:docMk/>
          <pc:sldMk cId="373818362" sldId="569"/>
        </pc:sldMkLst>
        <pc:spChg chg="mod">
          <ac:chgData name="Jessica Jones" userId="d7fd67f7-a65d-448e-99ae-2d17d582b34b" providerId="ADAL" clId="{C7131178-51AF-454F-8BF8-C24FFD0613BA}" dt="2022-12-13T14:27:34.182" v="24" actId="404"/>
          <ac:spMkLst>
            <pc:docMk/>
            <pc:sldMk cId="373818362" sldId="569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8:22.305" v="36" actId="404"/>
        <pc:sldMkLst>
          <pc:docMk/>
          <pc:sldMk cId="4015773138" sldId="570"/>
        </pc:sldMkLst>
        <pc:spChg chg="mod">
          <ac:chgData name="Jessica Jones" userId="d7fd67f7-a65d-448e-99ae-2d17d582b34b" providerId="ADAL" clId="{C7131178-51AF-454F-8BF8-C24FFD0613BA}" dt="2022-12-13T14:28:22.305" v="36" actId="404"/>
          <ac:spMkLst>
            <pc:docMk/>
            <pc:sldMk cId="4015773138" sldId="570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C7131178-51AF-454F-8BF8-C24FFD0613BA}" dt="2022-12-13T14:28:47.627" v="40" actId="404"/>
        <pc:sldMkLst>
          <pc:docMk/>
          <pc:sldMk cId="3267602723" sldId="572"/>
        </pc:sldMkLst>
        <pc:spChg chg="mod">
          <ac:chgData name="Jessica Jones" userId="d7fd67f7-a65d-448e-99ae-2d17d582b34b" providerId="ADAL" clId="{C7131178-51AF-454F-8BF8-C24FFD0613BA}" dt="2022-12-13T14:28:47.627" v="40" actId="404"/>
          <ac:spMkLst>
            <pc:docMk/>
            <pc:sldMk cId="3267602723" sldId="572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8:53.245" v="42" actId="404"/>
        <pc:sldMkLst>
          <pc:docMk/>
          <pc:sldMk cId="33092959" sldId="573"/>
        </pc:sldMkLst>
        <pc:spChg chg="mod">
          <ac:chgData name="Jessica Jones" userId="d7fd67f7-a65d-448e-99ae-2d17d582b34b" providerId="ADAL" clId="{C7131178-51AF-454F-8BF8-C24FFD0613BA}" dt="2022-12-13T14:28:53.245" v="42" actId="404"/>
          <ac:spMkLst>
            <pc:docMk/>
            <pc:sldMk cId="33092959" sldId="573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12.460" v="47" actId="404"/>
        <pc:sldMkLst>
          <pc:docMk/>
          <pc:sldMk cId="3029351862" sldId="574"/>
        </pc:sldMkLst>
        <pc:spChg chg="mod">
          <ac:chgData name="Jessica Jones" userId="d7fd67f7-a65d-448e-99ae-2d17d582b34b" providerId="ADAL" clId="{C7131178-51AF-454F-8BF8-C24FFD0613BA}" dt="2022-12-13T14:29:12.460" v="47" actId="404"/>
          <ac:spMkLst>
            <pc:docMk/>
            <pc:sldMk cId="3029351862" sldId="574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10.142" v="46" actId="404"/>
        <pc:sldMkLst>
          <pc:docMk/>
          <pc:sldMk cId="1901959131" sldId="575"/>
        </pc:sldMkLst>
        <pc:spChg chg="mod">
          <ac:chgData name="Jessica Jones" userId="d7fd67f7-a65d-448e-99ae-2d17d582b34b" providerId="ADAL" clId="{C7131178-51AF-454F-8BF8-C24FFD0613BA}" dt="2022-12-13T14:29:10.142" v="46" actId="404"/>
          <ac:spMkLst>
            <pc:docMk/>
            <pc:sldMk cId="1901959131" sldId="575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18.714" v="49" actId="404"/>
        <pc:sldMkLst>
          <pc:docMk/>
          <pc:sldMk cId="2203872332" sldId="576"/>
        </pc:sldMkLst>
        <pc:spChg chg="mod">
          <ac:chgData name="Jessica Jones" userId="d7fd67f7-a65d-448e-99ae-2d17d582b34b" providerId="ADAL" clId="{C7131178-51AF-454F-8BF8-C24FFD0613BA}" dt="2022-12-13T14:29:18.714" v="49" actId="404"/>
          <ac:spMkLst>
            <pc:docMk/>
            <pc:sldMk cId="2203872332" sldId="576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22.378" v="50" actId="404"/>
        <pc:sldMkLst>
          <pc:docMk/>
          <pc:sldMk cId="3149637140" sldId="577"/>
        </pc:sldMkLst>
        <pc:spChg chg="mod">
          <ac:chgData name="Jessica Jones" userId="d7fd67f7-a65d-448e-99ae-2d17d582b34b" providerId="ADAL" clId="{C7131178-51AF-454F-8BF8-C24FFD0613BA}" dt="2022-12-13T14:29:22.378" v="50" actId="404"/>
          <ac:spMkLst>
            <pc:docMk/>
            <pc:sldMk cId="3149637140" sldId="577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C7131178-51AF-454F-8BF8-C24FFD0613BA}" dt="2022-12-13T14:29:51.031" v="57" actId="404"/>
        <pc:sldMkLst>
          <pc:docMk/>
          <pc:sldMk cId="2530956910" sldId="578"/>
        </pc:sldMkLst>
        <pc:spChg chg="mod">
          <ac:chgData name="Jessica Jones" userId="d7fd67f7-a65d-448e-99ae-2d17d582b34b" providerId="ADAL" clId="{C7131178-51AF-454F-8BF8-C24FFD0613BA}" dt="2022-12-13T14:29:51.031" v="57" actId="404"/>
          <ac:spMkLst>
            <pc:docMk/>
            <pc:sldMk cId="2530956910" sldId="578"/>
            <ac:spMk id="2" creationId="{BA0409AD-876E-4D62-9817-0B50C8851339}"/>
          </ac:spMkLst>
        </pc:spChg>
      </pc:sldChg>
      <pc:sldChg chg="modSp add">
        <pc:chgData name="Jessica Jones" userId="d7fd67f7-a65d-448e-99ae-2d17d582b34b" providerId="ADAL" clId="{C7131178-51AF-454F-8BF8-C24FFD0613BA}" dt="2022-12-13T14:27:22.351" v="22" actId="27636"/>
        <pc:sldMkLst>
          <pc:docMk/>
          <pc:sldMk cId="4284946599" sldId="579"/>
        </pc:sldMkLst>
        <pc:spChg chg="mod">
          <ac:chgData name="Jessica Jones" userId="d7fd67f7-a65d-448e-99ae-2d17d582b34b" providerId="ADAL" clId="{C7131178-51AF-454F-8BF8-C24FFD0613BA}" dt="2022-12-13T14:27:11.796" v="18" actId="20577"/>
          <ac:spMkLst>
            <pc:docMk/>
            <pc:sldMk cId="4284946599" sldId="579"/>
            <ac:spMk id="2" creationId="{CE7B4149-044F-4278-B352-D39D70054A4C}"/>
          </ac:spMkLst>
        </pc:spChg>
        <pc:spChg chg="mod">
          <ac:chgData name="Jessica Jones" userId="d7fd67f7-a65d-448e-99ae-2d17d582b34b" providerId="ADAL" clId="{C7131178-51AF-454F-8BF8-C24FFD0613BA}" dt="2022-12-13T14:27:22.351" v="22" actId="27636"/>
          <ac:spMkLst>
            <pc:docMk/>
            <pc:sldMk cId="4284946599" sldId="579"/>
            <ac:spMk id="6" creationId="{17760E65-D447-4F91-8851-B31B7AED47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lang-and-idioms/" TargetMode="External"/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lang-and-idioms/" TargetMode="External"/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lang-and-idioms/" TargetMode="External"/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Last point in adjectives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3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1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2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3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23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62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1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58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15: Help for English Language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4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Count and Noncount Nouns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8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Count and Noncount Nouns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030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Definite and Indefinite Articles </a:t>
            </a:r>
            <a:r>
              <a:rPr lang="en-US" b="0" dirty="0"/>
              <a:t>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7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Definite and Indefinite Articles examples were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4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969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6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54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Simple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012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Simple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15: Help for English Language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005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639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Past participle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35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Perfect Verb Tenses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708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Progressive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968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Progressive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396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Progressive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54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Perfect Progressive Tense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047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Perfect Progressive Tense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026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Perfect Progressive Tense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99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Gerunds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5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/>
              <a:t>Infinitiveswas</a:t>
            </a:r>
            <a:r>
              <a:rPr lang="en-CA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66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15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3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46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Modal auxiliaries definition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923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Modal auxiliaries errors were 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99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errors were 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010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911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67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9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Basic Sentence Structures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In, At, and 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712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Prepositions after Verbs &amp; Adjectives 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3660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317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263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15.7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117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3507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Idioms definition and list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15.7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350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15.7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245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Basic Sentence Structures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08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Basic Sentence Structures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Indirect Object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34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Two ways to create a question were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dirty="0"/>
              <a:t>Chapter 15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4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word that describes a noun or pronoun, answering </a:t>
            </a:r>
            <a:r>
              <a:rPr lang="en-US" i="1" dirty="0"/>
              <a:t>which one</a:t>
            </a:r>
            <a:r>
              <a:rPr lang="en-US" dirty="0"/>
              <a:t>, </a:t>
            </a:r>
            <a:r>
              <a:rPr lang="en-US" i="1" dirty="0"/>
              <a:t>what kind</a:t>
            </a:r>
            <a:r>
              <a:rPr lang="en-US" dirty="0"/>
              <a:t>, and </a:t>
            </a:r>
            <a:r>
              <a:rPr lang="en-US" i="1" dirty="0"/>
              <a:t>how many.</a:t>
            </a:r>
          </a:p>
          <a:p>
            <a:r>
              <a:rPr lang="en-US" dirty="0"/>
              <a:t>Adjectives add more liveliness and interest to your writing</a:t>
            </a:r>
          </a:p>
          <a:p>
            <a:r>
              <a:rPr lang="en-US" dirty="0"/>
              <a:t>It is a common mistake to misplace adjectives in a sentence </a:t>
            </a:r>
          </a:p>
          <a:p>
            <a:r>
              <a:rPr lang="en-US" dirty="0"/>
              <a:t>Adjectives can also appear at the end of a sentence if they describe the subject and occur after the verb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4D562-F44F-4D20-9DA3-87FCE1DB0460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basic sentence structure is a subject plus a verb that expresses a complete thought.</a:t>
            </a:r>
          </a:p>
          <a:p>
            <a:r>
              <a:rPr lang="en-US" dirty="0"/>
              <a:t>Adding a prepositional phrase or a direct or indirect object to a sentence makes it more complex.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73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15.1 -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English speakers change a sentence into a question in one of the following two ways: moving the helping verb and adding a question mark or adding the verb do, does, or did and adding a question mark.</a:t>
            </a:r>
          </a:p>
          <a:p>
            <a:r>
              <a:rPr lang="en-US" dirty="0"/>
              <a:t>Adjectives follow a particular order before the noun they describe. The order is opinion, size, shape, age, color, ethnicity, and material.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1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15.2 – Negative Statements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a negative statement.</a:t>
            </a:r>
          </a:p>
          <a:p>
            <a:r>
              <a:rPr lang="en-US" dirty="0"/>
              <a:t>Write negative statements.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7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Negative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Negative statements are the opposite of positive statements and express an opposing idea. </a:t>
            </a:r>
          </a:p>
          <a:p>
            <a:r>
              <a:rPr lang="en-US" dirty="0"/>
              <a:t>Negative words and helping verbs are combined to form a negative statements</a:t>
            </a:r>
          </a:p>
          <a:p>
            <a:pPr lvl="1"/>
            <a:r>
              <a:rPr lang="en-US" b="1" dirty="0"/>
              <a:t>Examples of negative words: </a:t>
            </a:r>
            <a:r>
              <a:rPr lang="en-US" dirty="0"/>
              <a:t>never, no, none, hardly</a:t>
            </a:r>
          </a:p>
          <a:p>
            <a:pPr lvl="1"/>
            <a:r>
              <a:rPr lang="en-US" b="1" dirty="0"/>
              <a:t>Examples of common helping verbs</a:t>
            </a:r>
            <a:r>
              <a:rPr lang="en-US" dirty="0"/>
              <a:t>: am, is, are, has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BAFD6-0ED2-458F-9635-E7EF608A081C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2-4)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0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Negative Statements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Example of negative statements in present tense:</a:t>
            </a:r>
          </a:p>
          <a:p>
            <a:r>
              <a:rPr lang="en-US" dirty="0"/>
              <a:t>A helping verb used with the negative word </a:t>
            </a:r>
            <a:r>
              <a:rPr lang="en-US" i="1" dirty="0"/>
              <a:t>not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Sentence:</a:t>
            </a:r>
            <a:r>
              <a:rPr lang="en-US" dirty="0"/>
              <a:t> My guests are arriving now.</a:t>
            </a:r>
          </a:p>
          <a:p>
            <a:pPr lvl="1"/>
            <a:r>
              <a:rPr lang="en-US" b="1" dirty="0"/>
              <a:t>Negative:</a:t>
            </a:r>
            <a:r>
              <a:rPr lang="en-US" dirty="0"/>
              <a:t> My guests </a:t>
            </a:r>
            <a:r>
              <a:rPr lang="en-US" b="1" dirty="0"/>
              <a:t>are not</a:t>
            </a:r>
            <a:r>
              <a:rPr lang="en-US" dirty="0"/>
              <a:t> arriving now.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A757F0-1D28-413C-ACB0-2F4163EB50D8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53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Negative Statements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Example of negative statements in past tense:</a:t>
            </a:r>
          </a:p>
          <a:p>
            <a:pPr lvl="1"/>
            <a:r>
              <a:rPr lang="en-US" b="1" dirty="0"/>
              <a:t>Sentence:</a:t>
            </a:r>
            <a:r>
              <a:rPr lang="en-US" dirty="0"/>
              <a:t> Paul called me yesterday. </a:t>
            </a:r>
          </a:p>
          <a:p>
            <a:pPr lvl="1"/>
            <a:r>
              <a:rPr lang="en-US" b="1" dirty="0"/>
              <a:t>Negative:</a:t>
            </a:r>
            <a:r>
              <a:rPr lang="en-US" dirty="0"/>
              <a:t> Paul </a:t>
            </a:r>
            <a:r>
              <a:rPr lang="en-US" b="1" dirty="0"/>
              <a:t>did not</a:t>
            </a:r>
            <a:r>
              <a:rPr lang="en-US" dirty="0"/>
              <a:t> call me yesterday.</a:t>
            </a:r>
          </a:p>
          <a:p>
            <a:r>
              <a:rPr lang="en-US" dirty="0"/>
              <a:t>The helping verb </a:t>
            </a:r>
            <a:r>
              <a:rPr lang="en-US" i="1" dirty="0"/>
              <a:t>did</a:t>
            </a:r>
            <a:r>
              <a:rPr lang="en-US" dirty="0"/>
              <a:t> is what signals the past tense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8FBACC-3EE8-4F48-8C72-F243A6E37A9B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1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Negative Statements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Double negatives: </a:t>
            </a:r>
            <a:r>
              <a:rPr lang="en-US" dirty="0"/>
              <a:t>when two negatives are used in the same sentence. </a:t>
            </a:r>
          </a:p>
          <a:p>
            <a:r>
              <a:rPr lang="en-US" dirty="0"/>
              <a:t>Considered incorrect in standard English and should be avoided in formal writing</a:t>
            </a:r>
          </a:p>
          <a:p>
            <a:pPr lvl="1"/>
            <a:r>
              <a:rPr lang="en-US" b="1" dirty="0"/>
              <a:t>Double negative (incorrect): </a:t>
            </a:r>
            <a:r>
              <a:rPr lang="en-US" dirty="0"/>
              <a:t>I couldn’t find no paper</a:t>
            </a:r>
          </a:p>
          <a:p>
            <a:pPr lvl="1"/>
            <a:r>
              <a:rPr lang="en-US" b="1" dirty="0"/>
              <a:t>Single negative (correct):</a:t>
            </a:r>
            <a:r>
              <a:rPr lang="en-US" dirty="0"/>
              <a:t> I couldn’t find any paper.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E30C9-CAD7-4CCB-BD81-D08BC0FA9CB9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9-10)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6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Negatives are usually formed using a negative word plus a helping verb.</a:t>
            </a:r>
          </a:p>
          <a:p>
            <a:r>
              <a:rPr lang="en-US" dirty="0"/>
              <a:t>Double negatives are considered incorrect in Standard English.</a:t>
            </a:r>
          </a:p>
          <a:p>
            <a:r>
              <a:rPr lang="en-US" dirty="0"/>
              <a:t>Only one negative word is used to express a negative statement.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0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15.3 – </a:t>
            </a:r>
            <a:r>
              <a:rPr lang="en-US" dirty="0"/>
              <a:t>Count And Noncount Nouns And Articles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the reasons why using a dictionary and thesaurus is important when writing.</a:t>
            </a:r>
          </a:p>
          <a:p>
            <a:r>
              <a:rPr lang="en-US" dirty="0"/>
              <a:t>Identify how to use proper connotations.</a:t>
            </a:r>
          </a:p>
          <a:p>
            <a:r>
              <a:rPr lang="en-US" dirty="0"/>
              <a:t>Identify how to avoid using slang, clichés, and overly general words in your writing.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2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>
            <a:normAutofit/>
          </a:bodyPr>
          <a:lstStyle/>
          <a:p>
            <a:r>
              <a:rPr lang="en-US" dirty="0"/>
              <a:t>Chapter 15: Help for English Language Learners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15.1 – Word Order</a:t>
            </a:r>
          </a:p>
          <a:p>
            <a:r>
              <a:rPr lang="en-US" dirty="0"/>
              <a:t>15.2 – Negative Statements</a:t>
            </a:r>
          </a:p>
          <a:p>
            <a:r>
              <a:rPr lang="en-US" dirty="0"/>
              <a:t>15.3 – Count and Noncount Nouns and Articles</a:t>
            </a:r>
          </a:p>
          <a:p>
            <a:r>
              <a:rPr lang="en-US" dirty="0"/>
              <a:t>15.4 – Verb Tenses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92225"/>
            <a:ext cx="10308771" cy="1046452"/>
          </a:xfrm>
        </p:spPr>
        <p:txBody>
          <a:bodyPr>
            <a:normAutofit/>
          </a:bodyPr>
          <a:lstStyle/>
          <a:p>
            <a:r>
              <a:rPr lang="en-US" sz="4000" dirty="0"/>
              <a:t>Count and Noncount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Noun</a:t>
            </a:r>
            <a:r>
              <a:rPr lang="en-US" dirty="0"/>
              <a:t>: words that name people, places, things or ideas.</a:t>
            </a:r>
          </a:p>
          <a:p>
            <a:r>
              <a:rPr lang="en-US" dirty="0"/>
              <a:t>There are two types of nouns: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Count noun:</a:t>
            </a:r>
            <a:r>
              <a:rPr lang="en-US" dirty="0"/>
              <a:t> Exact number of people, places, things can be determined. Plural form is denoted by adding –s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Noncount noun: </a:t>
            </a:r>
            <a:r>
              <a:rPr lang="en-US" dirty="0"/>
              <a:t> Identifies an object that cannot be separated and counted individually, refers to concrete objects or abstract objects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45A88-960F-4AC9-8189-47FFDEAFDFB7}"/>
              </a:ext>
            </a:extLst>
          </p:cNvPr>
          <p:cNvSpPr txBox="1"/>
          <p:nvPr/>
        </p:nvSpPr>
        <p:spPr>
          <a:xfrm>
            <a:off x="8130363" y="6081990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2; 6; 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92225"/>
            <a:ext cx="10308771" cy="1046452"/>
          </a:xfrm>
        </p:spPr>
        <p:txBody>
          <a:bodyPr>
            <a:normAutofit/>
          </a:bodyPr>
          <a:lstStyle/>
          <a:p>
            <a:r>
              <a:rPr lang="en-US" sz="4000" dirty="0"/>
              <a:t>Count and Noncount Nouns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Concrete noun</a:t>
            </a:r>
            <a:r>
              <a:rPr lang="en-US" dirty="0"/>
              <a:t>: identifies an object you can see, taste, touch, or count. </a:t>
            </a:r>
          </a:p>
          <a:p>
            <a:r>
              <a:rPr lang="en-US" b="1" dirty="0"/>
              <a:t>Abstract noun</a:t>
            </a:r>
            <a:r>
              <a:rPr lang="en-US" dirty="0"/>
              <a:t>: identifies an object that you cannot see, touch, or count.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45A88-960F-4AC9-8189-47FFDEAFDFB7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3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Definite and Indefinite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word ‘the’ is a </a:t>
            </a:r>
            <a:r>
              <a:rPr lang="en-US" b="1" dirty="0"/>
              <a:t>definite article </a:t>
            </a:r>
            <a:r>
              <a:rPr lang="en-US" dirty="0"/>
              <a:t>as it refers to one or more specific things.</a:t>
            </a:r>
          </a:p>
          <a:p>
            <a:r>
              <a:rPr lang="en-US" dirty="0"/>
              <a:t>The words ‘a’ and ‘an’ are </a:t>
            </a:r>
            <a:r>
              <a:rPr lang="en-US" b="1" dirty="0"/>
              <a:t>indefinite articles</a:t>
            </a:r>
            <a:r>
              <a:rPr lang="en-US" dirty="0"/>
              <a:t> as they refer to one nonspecific thing.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B3CA6-1E74-4FB2-93ED-FAEAA44266D3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12-13)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1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Definite and Indefinite Articles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 of Definite Articles (</a:t>
            </a:r>
            <a:r>
              <a:rPr lang="en-US" b="1" i="1" dirty="0"/>
              <a:t>The</a:t>
            </a:r>
            <a:r>
              <a:rPr lang="en-US" b="1" dirty="0"/>
              <a:t>) and Indefinite Articles (</a:t>
            </a:r>
            <a:r>
              <a:rPr lang="en-US" b="1" i="1" dirty="0"/>
              <a:t>A/An</a:t>
            </a:r>
            <a:r>
              <a:rPr lang="en-US" b="1" dirty="0"/>
              <a:t>) with Count Nouns:</a:t>
            </a:r>
          </a:p>
          <a:p>
            <a:r>
              <a:rPr lang="en-US" dirty="0"/>
              <a:t>I saw </a:t>
            </a:r>
            <a:r>
              <a:rPr lang="en-US" b="1" dirty="0"/>
              <a:t>the</a:t>
            </a:r>
            <a:r>
              <a:rPr lang="en-US" dirty="0"/>
              <a:t> concert. (singular, refers to a specific concert)</a:t>
            </a:r>
          </a:p>
          <a:p>
            <a:r>
              <a:rPr lang="en-US" dirty="0"/>
              <a:t>I saw </a:t>
            </a:r>
            <a:r>
              <a:rPr lang="en-US" b="1" dirty="0"/>
              <a:t>the</a:t>
            </a:r>
            <a:r>
              <a:rPr lang="en-US" dirty="0"/>
              <a:t> concerts. (plural, refers to more than one specific concert)</a:t>
            </a:r>
          </a:p>
          <a:p>
            <a:r>
              <a:rPr lang="en-US" dirty="0"/>
              <a:t>I saw </a:t>
            </a:r>
            <a:r>
              <a:rPr lang="en-US" b="1" dirty="0"/>
              <a:t>the</a:t>
            </a:r>
            <a:r>
              <a:rPr lang="en-US" dirty="0"/>
              <a:t> U2 concert last night. (singular, refers to a specific concert)</a:t>
            </a:r>
          </a:p>
          <a:p>
            <a:r>
              <a:rPr lang="en-US" dirty="0"/>
              <a:t>I saw </a:t>
            </a:r>
            <a:r>
              <a:rPr lang="en-US" b="1" dirty="0"/>
              <a:t>a </a:t>
            </a:r>
            <a:r>
              <a:rPr lang="en-US" dirty="0"/>
              <a:t>concert. (singular, refers to any nonspecific concert)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638EFA-EB39-4C14-A2F7-88EF9AC90E33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10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make count nouns plural by adding -s.</a:t>
            </a:r>
          </a:p>
          <a:p>
            <a:r>
              <a:rPr lang="en-US" dirty="0"/>
              <a:t>Count nouns are individual people, places, or things that can be counted, such as politicians, deserts, or candles.</a:t>
            </a:r>
          </a:p>
          <a:p>
            <a:r>
              <a:rPr lang="en-US" dirty="0"/>
              <a:t>Noncount nouns refer to whole things that cannot be made plural, such as salt, peace, or happiness.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is a definite article and is used to refer to a specific person, place, or thing, such as the Queen of England.</a:t>
            </a:r>
          </a:p>
          <a:p>
            <a:r>
              <a:rPr lang="en-US" dirty="0"/>
              <a:t>A and an are indefinite articles, and they refer to nonspecific people, places, or things, such as an apple or a bicycle.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3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15.4 – Verb Tenses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simple verb tenses.</a:t>
            </a:r>
          </a:p>
          <a:p>
            <a:r>
              <a:rPr lang="en-US" dirty="0"/>
              <a:t>Recognize to be, to have, and to do verbs.</a:t>
            </a:r>
          </a:p>
          <a:p>
            <a:r>
              <a:rPr lang="en-US" dirty="0"/>
              <a:t>Use perfect verb tenses.</a:t>
            </a:r>
          </a:p>
          <a:p>
            <a:r>
              <a:rPr lang="en-US" dirty="0"/>
              <a:t>Apply progressive verb tenses.</a:t>
            </a:r>
          </a:p>
          <a:p>
            <a:r>
              <a:rPr lang="en-US" dirty="0"/>
              <a:t>Define gerunds and infinitives.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Simple Verb Tenses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verb is required in each sentence.</a:t>
            </a:r>
          </a:p>
          <a:p>
            <a:pPr lvl="0"/>
            <a:r>
              <a:rPr lang="en-US" b="1" dirty="0"/>
              <a:t>Verb tenses </a:t>
            </a:r>
            <a:r>
              <a:rPr lang="en-US" dirty="0"/>
              <a:t>indicates when the action takes place and can be in the past, present, or future.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09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Simple Verb Tenses (Continued 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Simple present verb </a:t>
            </a:r>
            <a:r>
              <a:rPr lang="en-US" dirty="0"/>
              <a:t>are used in situations where the: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Action is currently taking place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Action happens regularly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Things described are generally true</a:t>
            </a:r>
          </a:p>
          <a:p>
            <a:r>
              <a:rPr lang="en-US" dirty="0"/>
              <a:t>When he/she/it is doing the </a:t>
            </a:r>
            <a:r>
              <a:rPr lang="en-US" b="1" dirty="0"/>
              <a:t>present tense </a:t>
            </a:r>
            <a:r>
              <a:rPr lang="en-US" dirty="0"/>
              <a:t>action add –s or –</a:t>
            </a:r>
            <a:r>
              <a:rPr lang="en-US" dirty="0" err="1"/>
              <a:t>er</a:t>
            </a:r>
            <a:r>
              <a:rPr lang="en-US" dirty="0"/>
              <a:t> at the end of the verb or change ‘y’ to -</a:t>
            </a:r>
            <a:r>
              <a:rPr lang="en-US" dirty="0" err="1"/>
              <a:t>ies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525A10-70AA-4C0E-9EF1-456B4CF7505C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4;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02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Simple Verb Tenses (Continued 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Simple</a:t>
            </a:r>
            <a:r>
              <a:rPr lang="en-US" dirty="0"/>
              <a:t> </a:t>
            </a:r>
            <a:r>
              <a:rPr lang="en-US" b="1" dirty="0"/>
              <a:t>past verbs </a:t>
            </a:r>
            <a:r>
              <a:rPr lang="en-US" dirty="0"/>
              <a:t>are used when the action has already taken place and is now finished. </a:t>
            </a:r>
          </a:p>
          <a:p>
            <a:pPr lvl="0"/>
            <a:r>
              <a:rPr lang="en-US" dirty="0"/>
              <a:t>When he/she/it  is doing the action in the </a:t>
            </a:r>
            <a:r>
              <a:rPr lang="en-US" b="1" dirty="0"/>
              <a:t>past tense</a:t>
            </a:r>
            <a:r>
              <a:rPr lang="en-US" dirty="0"/>
              <a:t>, add –</a:t>
            </a:r>
            <a:r>
              <a:rPr lang="en-US" i="1" dirty="0"/>
              <a:t>d</a:t>
            </a:r>
            <a:r>
              <a:rPr lang="en-US" dirty="0"/>
              <a:t> or –</a:t>
            </a:r>
            <a:r>
              <a:rPr lang="en-US" i="1" dirty="0"/>
              <a:t>ed</a:t>
            </a:r>
            <a:r>
              <a:rPr lang="en-US" dirty="0"/>
              <a:t> to the end of regular verbs</a:t>
            </a:r>
          </a:p>
          <a:p>
            <a:r>
              <a:rPr lang="en-US" b="1" dirty="0"/>
              <a:t>Simple future verbs </a:t>
            </a:r>
            <a:r>
              <a:rPr lang="en-US" dirty="0"/>
              <a:t>are used when the action has not yet taken place, for example: I </a:t>
            </a:r>
            <a:r>
              <a:rPr lang="en-US" b="1" dirty="0"/>
              <a:t>will work</a:t>
            </a:r>
            <a:r>
              <a:rPr lang="en-US" dirty="0"/>
              <a:t> late tomorrow.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9E32C4-9BA6-4330-95D1-32C3A6820E9A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7; 9; 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>
            <a:normAutofit/>
          </a:bodyPr>
          <a:lstStyle/>
          <a:p>
            <a:r>
              <a:rPr lang="en-US" dirty="0"/>
              <a:t>Chapter 15: Help for English Language Learners (Continued)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15.5 – Modal Auxiliaries</a:t>
            </a:r>
          </a:p>
          <a:p>
            <a:r>
              <a:rPr lang="en-US" dirty="0"/>
              <a:t>15.6 – Prepositions</a:t>
            </a:r>
          </a:p>
          <a:p>
            <a:r>
              <a:rPr lang="en-US" dirty="0"/>
              <a:t>15.7 – Slang and Idioms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46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To Be</a:t>
            </a:r>
            <a:r>
              <a:rPr lang="en-US" sz="4000" dirty="0"/>
              <a:t>, </a:t>
            </a:r>
            <a:r>
              <a:rPr lang="en-US" sz="4000" i="1" dirty="0"/>
              <a:t>To Do</a:t>
            </a:r>
            <a:r>
              <a:rPr lang="en-US" sz="4000" dirty="0"/>
              <a:t>, and </a:t>
            </a:r>
            <a:r>
              <a:rPr lang="en-US" sz="4000" i="1" dirty="0"/>
              <a:t>To Have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most common irregular verbs are: </a:t>
            </a:r>
          </a:p>
          <a:p>
            <a:pPr lvl="1"/>
            <a:r>
              <a:rPr lang="en-US" sz="2800" dirty="0"/>
              <a:t>to be </a:t>
            </a:r>
          </a:p>
          <a:p>
            <a:pPr lvl="1"/>
            <a:r>
              <a:rPr lang="en-US" sz="2800" dirty="0"/>
              <a:t>to have</a:t>
            </a:r>
          </a:p>
          <a:p>
            <a:pPr lvl="1"/>
            <a:r>
              <a:rPr lang="en-US" sz="2800" dirty="0"/>
              <a:t>to do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Perfect Verb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Perfect tenses </a:t>
            </a:r>
            <a:r>
              <a:rPr lang="en-US" dirty="0"/>
              <a:t>can be divided in to present, past and future.</a:t>
            </a:r>
          </a:p>
          <a:p>
            <a:pPr lvl="0"/>
            <a:r>
              <a:rPr lang="en-US" b="1" dirty="0"/>
              <a:t>Past participle </a:t>
            </a:r>
            <a:r>
              <a:rPr lang="en-US" dirty="0"/>
              <a:t>is created by adding –</a:t>
            </a:r>
            <a:r>
              <a:rPr lang="en-US" i="1" dirty="0"/>
              <a:t>d</a:t>
            </a:r>
            <a:r>
              <a:rPr lang="en-US" dirty="0"/>
              <a:t> or –</a:t>
            </a:r>
            <a:r>
              <a:rPr lang="en-US" i="1" dirty="0"/>
              <a:t>ed</a:t>
            </a:r>
            <a:r>
              <a:rPr lang="en-US" dirty="0"/>
              <a:t> to the base form of the regular verb, but is formed in different ways for irregular verbs</a:t>
            </a:r>
          </a:p>
          <a:p>
            <a:pPr lvl="0"/>
            <a:r>
              <a:rPr lang="en-US" b="1" dirty="0"/>
              <a:t>Present perfect tense</a:t>
            </a:r>
            <a:r>
              <a:rPr lang="en-US" dirty="0"/>
              <a:t>: has connection with the past and present and is used to describe an actin that has just occurred</a:t>
            </a:r>
          </a:p>
          <a:p>
            <a:pPr lvl="1"/>
            <a:r>
              <a:rPr lang="en-US" dirty="0"/>
              <a:t>Subject + has or have + past participle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09AFC1-C472-4E27-81BC-CD0342C8CAB5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22-24)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3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Perfect Verb Tenses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Past perfect tense</a:t>
            </a:r>
            <a:r>
              <a:rPr lang="en-US" dirty="0"/>
              <a:t>: actions occurred in past but one action happened before another</a:t>
            </a:r>
          </a:p>
          <a:p>
            <a:pPr lvl="1"/>
            <a:r>
              <a:rPr lang="en-US" dirty="0"/>
              <a:t>Subject + </a:t>
            </a:r>
            <a:r>
              <a:rPr lang="en-US" i="1" dirty="0"/>
              <a:t>had</a:t>
            </a:r>
            <a:r>
              <a:rPr lang="en-US" dirty="0"/>
              <a:t> or </a:t>
            </a:r>
            <a:r>
              <a:rPr lang="en-US" i="1" dirty="0"/>
              <a:t>have</a:t>
            </a:r>
            <a:r>
              <a:rPr lang="en-US" dirty="0"/>
              <a:t> + past participle</a:t>
            </a:r>
          </a:p>
          <a:p>
            <a:pPr lvl="0"/>
            <a:r>
              <a:rPr lang="en-US" b="1" dirty="0"/>
              <a:t>Future perfect tense</a:t>
            </a:r>
            <a:r>
              <a:rPr lang="en-US" dirty="0"/>
              <a:t>: describes an action from the past in the future, as if the past event has already occurred.</a:t>
            </a:r>
          </a:p>
          <a:p>
            <a:pPr lvl="1"/>
            <a:r>
              <a:rPr lang="en-US" dirty="0"/>
              <a:t>Subject + </a:t>
            </a:r>
            <a:r>
              <a:rPr lang="en-US" i="1" dirty="0"/>
              <a:t>will have </a:t>
            </a:r>
            <a:r>
              <a:rPr lang="en-US" dirty="0"/>
              <a:t>+ past participle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32A154-7E29-4757-80C2-DB9B77399A66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25-28)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9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Progressive Verb Tenses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Progressive verb tenses describe a continuing or unfinished action</a:t>
            </a:r>
          </a:p>
          <a:p>
            <a:pPr lvl="0"/>
            <a:r>
              <a:rPr lang="en-US" b="1" dirty="0"/>
              <a:t>Present progressive tense:</a:t>
            </a:r>
            <a:r>
              <a:rPr lang="en-US" dirty="0"/>
              <a:t> used to describe a planned activity, an activity recurring right now, an action in-progress that is not actually occurring at the time of speaking</a:t>
            </a:r>
          </a:p>
          <a:p>
            <a:pPr lvl="1"/>
            <a:r>
              <a:rPr lang="en-US" dirty="0"/>
              <a:t>Present tense form of </a:t>
            </a:r>
            <a:r>
              <a:rPr lang="en-US" i="1" dirty="0"/>
              <a:t>to be </a:t>
            </a:r>
            <a:r>
              <a:rPr lang="en-US" dirty="0"/>
              <a:t>+ verb </a:t>
            </a:r>
            <a:r>
              <a:rPr lang="en-US" i="1" dirty="0"/>
              <a:t>-</a:t>
            </a:r>
            <a:r>
              <a:rPr lang="en-US" i="1" dirty="0" err="1"/>
              <a:t>ing</a:t>
            </a:r>
            <a:r>
              <a:rPr lang="en-US" dirty="0"/>
              <a:t> (present participle)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5F32B3-2154-4C25-B262-2C3C6C4BD335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31-32)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66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Progressive Verb Tenses (Continued 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Past progressive tense: </a:t>
            </a:r>
            <a:r>
              <a:rPr lang="en-US" dirty="0"/>
              <a:t>describes a continuous action in the past, a past activity in progress while another activity occurred, or two past activities in progress at the same time</a:t>
            </a:r>
          </a:p>
          <a:p>
            <a:pPr lvl="1"/>
            <a:r>
              <a:rPr lang="en-US" dirty="0"/>
              <a:t>Past tense form of </a:t>
            </a:r>
            <a:r>
              <a:rPr lang="en-US" i="1" dirty="0"/>
              <a:t>to be </a:t>
            </a:r>
            <a:r>
              <a:rPr lang="en-US" dirty="0"/>
              <a:t>+ verb </a:t>
            </a:r>
            <a:r>
              <a:rPr lang="en-US" i="1" dirty="0"/>
              <a:t>-</a:t>
            </a:r>
            <a:r>
              <a:rPr lang="en-US" i="1" dirty="0" err="1"/>
              <a:t>ing</a:t>
            </a:r>
            <a:r>
              <a:rPr lang="en-US" dirty="0"/>
              <a:t> (present participle) </a:t>
            </a:r>
          </a:p>
          <a:p>
            <a:pPr lvl="0"/>
            <a:endParaRPr lang="en-US" b="1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8CBF40-D006-48FC-A882-F525C455F5C7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34-35)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59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Progressive Verb Tenses (Continued 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Future progressive tense: </a:t>
            </a:r>
            <a:r>
              <a:rPr lang="en-US" dirty="0"/>
              <a:t>an action that will take place in the future and will continue to occur</a:t>
            </a:r>
          </a:p>
          <a:p>
            <a:pPr lvl="1"/>
            <a:r>
              <a:rPr lang="en-US" dirty="0"/>
              <a:t>Future tense form of </a:t>
            </a:r>
            <a:r>
              <a:rPr lang="en-US" i="1" dirty="0"/>
              <a:t>to be </a:t>
            </a:r>
            <a:r>
              <a:rPr lang="en-US" dirty="0"/>
              <a:t>+ verb </a:t>
            </a:r>
            <a:r>
              <a:rPr lang="en-US" i="1" dirty="0"/>
              <a:t>-</a:t>
            </a:r>
            <a:r>
              <a:rPr lang="en-US" i="1" dirty="0" err="1"/>
              <a:t>ing</a:t>
            </a:r>
            <a:r>
              <a:rPr lang="en-US" dirty="0"/>
              <a:t> (present participle)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8CBF40-D006-48FC-A882-F525C455F5C7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36-37)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18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Perfect Progressive Tense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Present perfect progressive tense</a:t>
            </a:r>
            <a:r>
              <a:rPr lang="en-US" dirty="0"/>
              <a:t>: indicates an action that was begun in the past and continues into the present. It stresses the action is ongoing.</a:t>
            </a:r>
          </a:p>
          <a:p>
            <a:pPr lvl="1"/>
            <a:r>
              <a:rPr lang="en-US" dirty="0"/>
              <a:t>Present tense form of </a:t>
            </a:r>
            <a:r>
              <a:rPr lang="en-US" i="1" dirty="0"/>
              <a:t>to have  </a:t>
            </a:r>
            <a:r>
              <a:rPr lang="en-US" dirty="0"/>
              <a:t>+  Been  +  verb -</a:t>
            </a:r>
            <a:r>
              <a:rPr lang="en-US" dirty="0" err="1"/>
              <a:t>ing</a:t>
            </a:r>
            <a:r>
              <a:rPr lang="en-US" dirty="0"/>
              <a:t> (present participle)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F6CD73-CC17-492A-821D-B759F07240E4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39)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091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Perfect Progressive Tense (Continued 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Past perfect progressive tense</a:t>
            </a:r>
            <a:r>
              <a:rPr lang="en-US" dirty="0"/>
              <a:t>: indicate an action that occurred in the past and continued until another time in the past and it stops before reaching the present</a:t>
            </a:r>
          </a:p>
          <a:p>
            <a:pPr lvl="1"/>
            <a:r>
              <a:rPr lang="en-US" dirty="0"/>
              <a:t>Past tense form of </a:t>
            </a:r>
            <a:r>
              <a:rPr lang="en-US" i="1" dirty="0"/>
              <a:t>to have </a:t>
            </a:r>
            <a:r>
              <a:rPr lang="en-US" dirty="0"/>
              <a:t>+  been +  verb -</a:t>
            </a:r>
            <a:r>
              <a:rPr lang="en-US" dirty="0" err="1"/>
              <a:t>ing</a:t>
            </a:r>
            <a:r>
              <a:rPr lang="en-US" dirty="0"/>
              <a:t> (present participle)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9B31B5-57AF-4A34-9928-68C94E33C67B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41)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72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Perfect Progressive Tense (Continued 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Future perfect progressive tense: </a:t>
            </a:r>
            <a:r>
              <a:rPr lang="en-US" dirty="0"/>
              <a:t> indicates an action that will begin in the future and continue until another point in the future. This tense is rarely used.</a:t>
            </a:r>
            <a:br>
              <a:rPr lang="en-US" dirty="0"/>
            </a:br>
            <a:r>
              <a:rPr lang="en-US" dirty="0"/>
              <a:t>Future tense form of </a:t>
            </a:r>
            <a:r>
              <a:rPr lang="en-US" i="1" dirty="0"/>
              <a:t>to have  </a:t>
            </a:r>
            <a:r>
              <a:rPr lang="en-US" dirty="0"/>
              <a:t>+ been + verb  -</a:t>
            </a:r>
            <a:r>
              <a:rPr lang="en-US" dirty="0" err="1"/>
              <a:t>ing</a:t>
            </a:r>
            <a:r>
              <a:rPr lang="en-US" dirty="0"/>
              <a:t> (present participle)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9B31B5-57AF-4A34-9928-68C94E33C67B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44)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37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Gerunds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Gerund</a:t>
            </a:r>
            <a:r>
              <a:rPr lang="en-US" dirty="0"/>
              <a:t>: verb form that is used as a noun and always ends in –</a:t>
            </a:r>
            <a:r>
              <a:rPr lang="en-US" dirty="0" err="1"/>
              <a:t>ing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Gerunds function as nouns and take the place of them in the sentence. </a:t>
            </a:r>
          </a:p>
          <a:p>
            <a:pPr lvl="0"/>
            <a:r>
              <a:rPr lang="en-US" dirty="0"/>
              <a:t>Can be used as: a subject, a direct object or a an object of a preposition.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D6D59F-EFDA-460A-B5F5-4E61DB605B2E}"/>
              </a:ext>
            </a:extLst>
          </p:cNvPr>
          <p:cNvSpPr txBox="1"/>
          <p:nvPr/>
        </p:nvSpPr>
        <p:spPr>
          <a:xfrm>
            <a:off x="813036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46-47)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4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15.1 - Word Order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the basic structures of sentences.</a:t>
            </a:r>
          </a:p>
          <a:p>
            <a:r>
              <a:rPr lang="en-US" dirty="0"/>
              <a:t>Determine ways to turn sentences into questions.</a:t>
            </a:r>
          </a:p>
          <a:p>
            <a:r>
              <a:rPr lang="en-US" dirty="0"/>
              <a:t>Define adjectives and how they are used.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Infinitives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Infinitive</a:t>
            </a:r>
            <a:r>
              <a:rPr lang="en-US" dirty="0"/>
              <a:t>: a verb form that comes after the word ‘to’ and acts as a noun, adjective, or adverb.</a:t>
            </a:r>
          </a:p>
          <a:p>
            <a:pPr lvl="1"/>
            <a:r>
              <a:rPr lang="en-US" i="1" dirty="0"/>
              <a:t>to</a:t>
            </a:r>
            <a:r>
              <a:rPr lang="en-US" dirty="0"/>
              <a:t> + verb = infinitive</a:t>
            </a:r>
          </a:p>
          <a:p>
            <a:pPr lvl="0"/>
            <a:r>
              <a:rPr lang="en-US" b="1" dirty="0"/>
              <a:t>Examples of infinitives </a:t>
            </a:r>
            <a:r>
              <a:rPr lang="en-US" dirty="0"/>
              <a:t>: to move, to sleep, and to look.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DDFCE-09B4-4D80-8AE5-B9095DBCBE23}"/>
              </a:ext>
            </a:extLst>
          </p:cNvPr>
          <p:cNvSpPr txBox="1"/>
          <p:nvPr/>
        </p:nvSpPr>
        <p:spPr>
          <a:xfrm>
            <a:off x="8417442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49)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3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tenses tell the reader when the action takes place.</a:t>
            </a:r>
          </a:p>
          <a:p>
            <a:r>
              <a:rPr lang="en-US" dirty="0"/>
              <a:t>Actions could be in the past, present, or future.</a:t>
            </a:r>
          </a:p>
          <a:p>
            <a:r>
              <a:rPr lang="en-US" dirty="0"/>
              <a:t>There are some irregular verbs in English that are formed in special ways. The most common of these irregular verbs are the verbs to be, to have, and to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22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15.4 -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six main verb tenses in English: simple present, simple past, simple future, present perfect, past perfect, and future perfect.</a:t>
            </a:r>
          </a:p>
          <a:p>
            <a:r>
              <a:rPr lang="en-US" dirty="0"/>
              <a:t>Verbs can be followed by either gerunds or infinitives.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972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15.5 – Modal Auxiliaries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and identify modal auxiliaries.</a:t>
            </a:r>
          </a:p>
          <a:p>
            <a:r>
              <a:rPr lang="en-US" dirty="0"/>
              <a:t>Learn how and when to use modal auxiliaries.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88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Modal Auxiliaries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Modal auxiliaries</a:t>
            </a:r>
            <a:r>
              <a:rPr lang="en-US" dirty="0"/>
              <a:t>: a type of helping verb that are used only with a main verb to help express its mood</a:t>
            </a:r>
          </a:p>
          <a:p>
            <a:pPr lvl="1"/>
            <a:r>
              <a:rPr lang="en-US" dirty="0"/>
              <a:t>Subject + modal auxiliary + main verb</a:t>
            </a:r>
          </a:p>
          <a:p>
            <a:pPr lvl="0"/>
            <a:r>
              <a:rPr lang="en-US" b="1" dirty="0"/>
              <a:t>Ten main modal auxiliaries</a:t>
            </a:r>
            <a:r>
              <a:rPr lang="en-US" dirty="0"/>
              <a:t>: can, could, may, might, shall, should, will, would, must, ought to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56A812-BD59-41AF-AA22-70319424B690}"/>
              </a:ext>
            </a:extLst>
          </p:cNvPr>
          <p:cNvSpPr txBox="1"/>
          <p:nvPr/>
        </p:nvSpPr>
        <p:spPr>
          <a:xfrm>
            <a:off x="8417442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3-5)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66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Modal Auxiliaries Errors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an infinitive instead of a base verb after a modal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a gerund instead of an infinitive or a base verb after a modal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two modals in a row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Leaving out a modal</a:t>
            </a:r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C0A19-A981-492C-A77B-A9734D2ED0C8}"/>
              </a:ext>
            </a:extLst>
          </p:cNvPr>
          <p:cNvSpPr txBox="1"/>
          <p:nvPr/>
        </p:nvSpPr>
        <p:spPr>
          <a:xfrm>
            <a:off x="8417442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780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Modals and Present Perfect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helping verb </a:t>
            </a:r>
            <a:r>
              <a:rPr lang="en-US" i="1" dirty="0"/>
              <a:t>to have</a:t>
            </a:r>
            <a:r>
              <a:rPr lang="en-US" dirty="0"/>
              <a:t> is always used if the modal auxiliary occurs before the verb</a:t>
            </a:r>
          </a:p>
          <a:p>
            <a:pPr lvl="0"/>
            <a:r>
              <a:rPr lang="en-US" dirty="0"/>
              <a:t>Common errors when using modal auxiliaries in the present perfect tense: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</a:t>
            </a:r>
            <a:r>
              <a:rPr lang="en-US" i="1" dirty="0"/>
              <a:t>had</a:t>
            </a:r>
            <a:r>
              <a:rPr lang="en-US" dirty="0"/>
              <a:t> instead of </a:t>
            </a:r>
            <a:r>
              <a:rPr lang="en-US" i="1" dirty="0"/>
              <a:t>have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Leaving out </a:t>
            </a:r>
            <a:r>
              <a:rPr lang="en-US" i="1" dirty="0"/>
              <a:t>have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C49914-6D1A-4EC7-AE1A-70B488FC41A1}"/>
              </a:ext>
            </a:extLst>
          </p:cNvPr>
          <p:cNvSpPr txBox="1"/>
          <p:nvPr/>
        </p:nvSpPr>
        <p:spPr>
          <a:xfrm>
            <a:off x="8343011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10-11)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14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15.5 -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 formula for using a modal auxiliary is</a:t>
            </a:r>
          </a:p>
          <a:p>
            <a:r>
              <a:rPr lang="en-US" dirty="0"/>
              <a:t>subject + modal auxiliary + main verb</a:t>
            </a:r>
          </a:p>
          <a:p>
            <a:r>
              <a:rPr lang="en-US" dirty="0"/>
              <a:t>There are ten main modal auxiliaries in English: can, could, may, might, shall, should, will, would, must, and ought to.</a:t>
            </a:r>
          </a:p>
          <a:p>
            <a:r>
              <a:rPr lang="en-US" dirty="0"/>
              <a:t>The four common types of errors when using modals include the following: using an infinitive instead of a base verb after a modal, using a gerund instead of an infinitive or a base verb after a modal, using two modals in a row, and leaving out a modal.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14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15.5 -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present perfect tense, when a sentence has a modal auxiliary before the verb, the helping verb is always have.</a:t>
            </a:r>
          </a:p>
          <a:p>
            <a:r>
              <a:rPr lang="en-US" dirty="0"/>
              <a:t>The two common errors when using modals in the present perfect tense include using had instead of have and leaving out have.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4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15.6 – Prepositions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prepositions.</a:t>
            </a:r>
          </a:p>
          <a:p>
            <a:r>
              <a:rPr lang="en-US" dirty="0"/>
              <a:t>Learn how and when to use prepositions.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9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Sentence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Most basic sentence structure contains subject and a verb, where the subject performs an action and the verb identifies the action</a:t>
            </a:r>
          </a:p>
          <a:p>
            <a:pPr lvl="0"/>
            <a:r>
              <a:rPr lang="en-US" dirty="0"/>
              <a:t>Build upon basic structure to form complex sentences</a:t>
            </a:r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8C1600-219E-4049-B5AC-9A65DDA8F477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 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In, At, and 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Preposition</a:t>
            </a:r>
            <a:r>
              <a:rPr lang="en-US" dirty="0"/>
              <a:t>: a word connecting a noun or pronoun to another word in the sentence. Most indicate a location in the physical world, but some will show a location in time: </a:t>
            </a:r>
          </a:p>
          <a:p>
            <a:pPr lvl="1"/>
            <a:r>
              <a:rPr lang="en-US" b="1" dirty="0"/>
              <a:t>Location in the physical world</a:t>
            </a:r>
            <a:r>
              <a:rPr lang="en-US" dirty="0"/>
              <a:t>: </a:t>
            </a:r>
            <a:r>
              <a:rPr lang="en-US" i="1" dirty="0"/>
              <a:t>above</a:t>
            </a:r>
            <a:r>
              <a:rPr lang="en-US" dirty="0"/>
              <a:t>, </a:t>
            </a:r>
            <a:r>
              <a:rPr lang="en-US" i="1" dirty="0"/>
              <a:t>below</a:t>
            </a:r>
            <a:r>
              <a:rPr lang="en-US" dirty="0"/>
              <a:t>, and </a:t>
            </a:r>
            <a:r>
              <a:rPr lang="en-US" i="1" dirty="0"/>
              <a:t>behind</a:t>
            </a:r>
            <a:r>
              <a:rPr lang="en-US" dirty="0"/>
              <a:t> </a:t>
            </a:r>
          </a:p>
          <a:p>
            <a:pPr lvl="1"/>
            <a:r>
              <a:rPr lang="en-US" b="1" dirty="0"/>
              <a:t>Location and time: </a:t>
            </a:r>
            <a:r>
              <a:rPr lang="en-US" i="1" dirty="0"/>
              <a:t>in</a:t>
            </a:r>
            <a:r>
              <a:rPr lang="en-US" dirty="0"/>
              <a:t>, </a:t>
            </a:r>
            <a:r>
              <a:rPr lang="en-US" i="1" dirty="0"/>
              <a:t>at</a:t>
            </a:r>
            <a:r>
              <a:rPr lang="en-US" dirty="0"/>
              <a:t>, and </a:t>
            </a:r>
            <a:r>
              <a:rPr lang="en-US" i="1" dirty="0"/>
              <a:t>on</a:t>
            </a:r>
            <a:r>
              <a:rPr lang="en-US" dirty="0"/>
              <a:t> </a:t>
            </a:r>
          </a:p>
          <a:p>
            <a:pPr lvl="1"/>
            <a:r>
              <a:rPr lang="en-US" b="1" dirty="0"/>
              <a:t>Location in time: </a:t>
            </a:r>
            <a:r>
              <a:rPr lang="en-US" i="1" dirty="0"/>
              <a:t>during</a:t>
            </a:r>
            <a:r>
              <a:rPr lang="en-US" dirty="0"/>
              <a:t>, </a:t>
            </a:r>
            <a:r>
              <a:rPr lang="en-US" i="1" dirty="0"/>
              <a:t>after</a:t>
            </a:r>
            <a:r>
              <a:rPr lang="en-US" dirty="0"/>
              <a:t>, and </a:t>
            </a:r>
            <a:r>
              <a:rPr lang="en-US" i="1" dirty="0"/>
              <a:t>until</a:t>
            </a:r>
            <a:r>
              <a:rPr lang="en-US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823CAC-42F5-495C-928A-617B32311526}"/>
              </a:ext>
            </a:extLst>
          </p:cNvPr>
          <p:cNvSpPr txBox="1"/>
          <p:nvPr/>
        </p:nvSpPr>
        <p:spPr>
          <a:xfrm>
            <a:off x="8343011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2-3)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726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Prepositions after Verbs &amp; Adjectives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Prepositional verbs </a:t>
            </a:r>
            <a:r>
              <a:rPr lang="en-US" dirty="0"/>
              <a:t>are expressions with distinct meanings and often follow a verb, for example: </a:t>
            </a:r>
            <a:r>
              <a:rPr lang="en-US" i="1" dirty="0"/>
              <a:t>agree with</a:t>
            </a:r>
            <a:r>
              <a:rPr lang="en-US" dirty="0"/>
              <a:t>, </a:t>
            </a:r>
            <a:r>
              <a:rPr lang="en-US" i="1" dirty="0"/>
              <a:t>care about</a:t>
            </a:r>
            <a:r>
              <a:rPr lang="en-US" dirty="0"/>
              <a:t>, or </a:t>
            </a:r>
            <a:r>
              <a:rPr lang="en-US" i="1" dirty="0"/>
              <a:t>wait for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dirty="0"/>
              <a:t>Prepositions after adjectives </a:t>
            </a:r>
            <a:r>
              <a:rPr lang="en-US" dirty="0"/>
              <a:t>create expressions with distinct meanings and cannot be separated, for example: </a:t>
            </a:r>
            <a:r>
              <a:rPr lang="en-US" i="1" dirty="0"/>
              <a:t>angry at</a:t>
            </a:r>
            <a:r>
              <a:rPr lang="en-US" dirty="0"/>
              <a:t>, </a:t>
            </a:r>
            <a:r>
              <a:rPr lang="en-US" i="1" dirty="0"/>
              <a:t>confused about</a:t>
            </a:r>
            <a:r>
              <a:rPr lang="en-US" dirty="0"/>
              <a:t>, or </a:t>
            </a:r>
            <a:r>
              <a:rPr lang="en-US" i="1" dirty="0"/>
              <a:t>interested in</a:t>
            </a:r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1C7D3D-A0B9-4DF3-A8B5-5C04BFAB87FD}"/>
              </a:ext>
            </a:extLst>
          </p:cNvPr>
          <p:cNvSpPr txBox="1"/>
          <p:nvPr/>
        </p:nvSpPr>
        <p:spPr>
          <a:xfrm>
            <a:off x="8343011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8; 12)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69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15.6 -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prepositions in, at, and on are used to indicate both location and time, but they are used in specific ways.</a:t>
            </a:r>
          </a:p>
          <a:p>
            <a:r>
              <a:rPr lang="en-US" dirty="0"/>
              <a:t>The preposition in is used when expressing the following: year, month, season, time of day (not with night), country, state, and city.</a:t>
            </a:r>
          </a:p>
          <a:p>
            <a:r>
              <a:rPr lang="en-US" dirty="0"/>
              <a:t>The preposition on is used to express day, date, and specific days or dates and surfaces, streets, and transportation modes.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144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15.6 -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preposition at is used for expressions of time, with night, and with addresses and locations.</a:t>
            </a:r>
          </a:p>
          <a:p>
            <a:r>
              <a:rPr lang="en-US" dirty="0"/>
              <a:t>Prepositions often follow verbs to create expressions with distinct meanings that are unique to English.</a:t>
            </a:r>
          </a:p>
          <a:p>
            <a:r>
              <a:rPr lang="en-US" dirty="0"/>
              <a:t>Prepositions also follow adjectives to create expressions with distinct meanings that are unique to English.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402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15.7 – Slang And Idioms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slang and idioms.</a:t>
            </a:r>
          </a:p>
          <a:p>
            <a:r>
              <a:rPr lang="en-US" dirty="0"/>
              <a:t>Learn to avoid using slang and idioms in formal writing.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733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Slang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Slag</a:t>
            </a:r>
            <a:r>
              <a:rPr lang="en-US" dirty="0"/>
              <a:t> is informal or casual language used to communicate with friends and family and should be avoided for formal communication</a:t>
            </a:r>
          </a:p>
          <a:p>
            <a:pPr lvl="0"/>
            <a:r>
              <a:rPr lang="en-US" dirty="0"/>
              <a:t>Slang changes over time and also varies by region and culture</a:t>
            </a:r>
          </a:p>
          <a:p>
            <a:pPr lvl="0"/>
            <a:r>
              <a:rPr lang="en-US" b="1" dirty="0"/>
              <a:t>Example</a:t>
            </a:r>
            <a:r>
              <a:rPr lang="en-US" dirty="0"/>
              <a:t>: check it out, workaholic, shopaholic, and awesome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692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/>
              <a:t>Idioms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Idioms</a:t>
            </a:r>
            <a:r>
              <a:rPr lang="en-US" dirty="0"/>
              <a:t>: expressions that have a meaning different from the dictionary definitions of the individual words in the expression. </a:t>
            </a:r>
          </a:p>
          <a:p>
            <a:pPr lvl="0"/>
            <a:r>
              <a:rPr lang="en-US" dirty="0"/>
              <a:t>Context clues are words or phrases that appear around the unknown word and can help decipher meaning: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or explanation clue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Restatement or synonym clues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Contrast or Antonym clues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61EC74-C69A-4186-9C4E-987C0F78DA70}"/>
              </a:ext>
            </a:extLst>
          </p:cNvPr>
          <p:cNvSpPr txBox="1"/>
          <p:nvPr/>
        </p:nvSpPr>
        <p:spPr>
          <a:xfrm>
            <a:off x="8343011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6; 8-9)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401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15.7 -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language is not appropriate in formal writing or speaking contexts.</a:t>
            </a:r>
          </a:p>
          <a:p>
            <a:r>
              <a:rPr lang="en-US" dirty="0"/>
              <a:t>Slang and idioms might not make logical sense to nonnative speakers of English.</a:t>
            </a:r>
          </a:p>
          <a:p>
            <a:r>
              <a:rPr lang="en-US" dirty="0"/>
              <a:t>It is good to be aware of slang and idioms so they do not appear in your formal writing.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3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&amp; Quibell, A.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https://ecampusontario.pre ssbooks.pub/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Sentence Structures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</a:t>
            </a:r>
            <a:r>
              <a:rPr lang="en-US" b="1" dirty="0"/>
              <a:t>preposition</a:t>
            </a:r>
            <a:r>
              <a:rPr lang="en-US" dirty="0"/>
              <a:t> is a part of speech that relates a noun or  pronoun to another word in a sentence. It is also used to introduce a prepositional phrase</a:t>
            </a:r>
          </a:p>
          <a:p>
            <a:pPr lvl="0"/>
            <a:r>
              <a:rPr lang="en-US" dirty="0"/>
              <a:t>subject + verb + prepositional phrase</a:t>
            </a:r>
          </a:p>
          <a:p>
            <a:pPr lvl="0"/>
            <a:r>
              <a:rPr lang="en-US" b="1" dirty="0"/>
              <a:t>Example: </a:t>
            </a:r>
            <a:r>
              <a:rPr lang="en-US" dirty="0"/>
              <a:t>Samantha sleeps on the couch.</a:t>
            </a:r>
          </a:p>
          <a:p>
            <a:pPr lvl="1"/>
            <a:r>
              <a:rPr lang="en-US" dirty="0"/>
              <a:t>Preposition: On</a:t>
            </a:r>
          </a:p>
          <a:p>
            <a:pPr lvl="1"/>
            <a:r>
              <a:rPr lang="en-US" dirty="0"/>
              <a:t>Prepositional phrase: On the couch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8C1600-219E-4049-B5AC-9A65DDA8F477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4-5)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Basic Sentence Structures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Another important sentence structure:  </a:t>
            </a:r>
            <a:r>
              <a:rPr lang="en-US" dirty="0"/>
              <a:t>subject + verb + object. </a:t>
            </a:r>
          </a:p>
          <a:p>
            <a:pPr marL="0" indent="0">
              <a:buNone/>
            </a:pPr>
            <a:r>
              <a:rPr lang="en-US" sz="2800" dirty="0"/>
              <a:t>There are two types of object: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Direct Object:</a:t>
            </a:r>
            <a:r>
              <a:rPr lang="en-US" dirty="0"/>
              <a:t> Receives the action of the verb. </a:t>
            </a:r>
          </a:p>
          <a:p>
            <a:r>
              <a:rPr lang="en-US" dirty="0"/>
              <a:t>subject + verb + object.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Janice writes a letter. </a:t>
            </a:r>
          </a:p>
          <a:p>
            <a:pPr lvl="1"/>
            <a:r>
              <a:rPr lang="en-US" dirty="0"/>
              <a:t>The letter directly receives the action of the verb </a:t>
            </a:r>
            <a:r>
              <a:rPr lang="en-US" i="1" dirty="0"/>
              <a:t>writes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43A041-0041-480A-A9B0-E7C5127E36C2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8-10)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1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Basic Sentence Structures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There are two types of object: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Indirect Object: </a:t>
            </a:r>
            <a:r>
              <a:rPr lang="en-US" dirty="0"/>
              <a:t>Does not receive action of the verb. </a:t>
            </a:r>
          </a:p>
          <a:p>
            <a:r>
              <a:rPr lang="en-US" dirty="0"/>
              <a:t>subject + verb + indirect object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Janice writes me a letter</a:t>
            </a:r>
          </a:p>
          <a:p>
            <a:pPr lvl="1"/>
            <a:r>
              <a:rPr lang="en-US" dirty="0"/>
              <a:t>The action (</a:t>
            </a:r>
            <a:r>
              <a:rPr lang="en-US" i="1" dirty="0"/>
              <a:t>writes)</a:t>
            </a:r>
            <a:r>
              <a:rPr lang="en-US" dirty="0"/>
              <a:t> is performed for or to the indirect object (</a:t>
            </a:r>
            <a:r>
              <a:rPr lang="en-US" i="1" dirty="0"/>
              <a:t>me)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5E470E-68DE-4EEB-A8B9-D4A103E157E8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12-13)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Sentences can be easily turned into a question in the following two ways: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Move the helping verb and add a question mark.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Add the verb do, does, or did and add a question mark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8066EF-7576-4D94-9B42-4F01E8705DAE}"/>
              </a:ext>
            </a:extLst>
          </p:cNvPr>
          <p:cNvSpPr txBox="1"/>
          <p:nvPr/>
        </p:nvSpPr>
        <p:spPr>
          <a:xfrm>
            <a:off x="8325293" y="602909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4" ma:contentTypeDescription="Create a new document." ma:contentTypeScope="" ma:versionID="aa8b532b1b66e19e4bf2c30989edc046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4074223b240de82d4e718c98b209deff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CCFBF6-E5E3-49F5-9512-F7A4211FF6DA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2c46aebe-e55f-417f-84c0-33e2637dc132"/>
    <ds:schemaRef ds:uri="http://schemas.microsoft.com/office/infopath/2007/PartnerControls"/>
    <ds:schemaRef ds:uri="57ea68b1-4d50-472f-9c24-c5e3d9af93f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230575-4C5E-4114-96BC-404E3953B6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5872</Words>
  <Application>Microsoft Office PowerPoint</Application>
  <PresentationFormat>Widescreen</PresentationFormat>
  <Paragraphs>511</Paragraphs>
  <Slides>58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15: Help for English Language Learners</vt:lpstr>
      <vt:lpstr>Chapter 15: Help for English Language Learners (Continued)</vt:lpstr>
      <vt:lpstr>15.1 - Word Order</vt:lpstr>
      <vt:lpstr>Basic Sentence Structures</vt:lpstr>
      <vt:lpstr>Basic Sentence Structures (Continued 1)</vt:lpstr>
      <vt:lpstr>Basic Sentence Structures (Continued 2)</vt:lpstr>
      <vt:lpstr>Basic Sentence Structures (Continued 3)</vt:lpstr>
      <vt:lpstr>Questions</vt:lpstr>
      <vt:lpstr>Adjectives</vt:lpstr>
      <vt:lpstr>15.1 - Key Takeaways</vt:lpstr>
      <vt:lpstr>15.1 - Key Takeaways (Continued)</vt:lpstr>
      <vt:lpstr>15.2 – Negative Statements</vt:lpstr>
      <vt:lpstr>Negative Statements</vt:lpstr>
      <vt:lpstr>Negative Statements (Continued 1)</vt:lpstr>
      <vt:lpstr>Negative Statements (Continued 2)</vt:lpstr>
      <vt:lpstr>Negative Statements (Continued 3)</vt:lpstr>
      <vt:lpstr>15.2 - Key Takeaways</vt:lpstr>
      <vt:lpstr>15.3 – Count And Noncount Nouns And Articles</vt:lpstr>
      <vt:lpstr>Count and Noncount Nouns</vt:lpstr>
      <vt:lpstr>Count and Noncount Nouns (Continued)</vt:lpstr>
      <vt:lpstr>Definite and Indefinite Articles</vt:lpstr>
      <vt:lpstr>Definite and Indefinite Articles (Continued)</vt:lpstr>
      <vt:lpstr>15.3 - Key Takeaways</vt:lpstr>
      <vt:lpstr>15.3 - Key Takeaways (Continued)</vt:lpstr>
      <vt:lpstr>15.4 – Verb Tenses</vt:lpstr>
      <vt:lpstr>Simple Verb Tenses</vt:lpstr>
      <vt:lpstr>Simple Verb Tenses (Continued 1)</vt:lpstr>
      <vt:lpstr>Simple Verb Tenses (Continued 2)</vt:lpstr>
      <vt:lpstr>To Be, To Do, and To Have</vt:lpstr>
      <vt:lpstr>Perfect Verb Tenses</vt:lpstr>
      <vt:lpstr>Perfect Verb Tenses (Continued)</vt:lpstr>
      <vt:lpstr>Progressive Verb Tenses</vt:lpstr>
      <vt:lpstr>Progressive Verb Tenses (Continued 1)</vt:lpstr>
      <vt:lpstr>Progressive Verb Tenses (Continued 2)</vt:lpstr>
      <vt:lpstr>Perfect Progressive Tense</vt:lpstr>
      <vt:lpstr>Perfect Progressive Tense (Continued 1)</vt:lpstr>
      <vt:lpstr>Perfect Progressive Tense (Continued 2)</vt:lpstr>
      <vt:lpstr>Gerunds</vt:lpstr>
      <vt:lpstr>Infinitives</vt:lpstr>
      <vt:lpstr>15.4 - Key Takeaways</vt:lpstr>
      <vt:lpstr>15.4 - Key Takeaways (Continued)</vt:lpstr>
      <vt:lpstr>15.5 – Modal Auxiliaries</vt:lpstr>
      <vt:lpstr>Modal Auxiliaries</vt:lpstr>
      <vt:lpstr>Modal Auxiliaries Errors</vt:lpstr>
      <vt:lpstr>Modals and Present Perfect Verbs</vt:lpstr>
      <vt:lpstr>15.5 - Key Takeaways </vt:lpstr>
      <vt:lpstr>15.5 - Key Takeaways (Continued)</vt:lpstr>
      <vt:lpstr>15.6 – Prepositions</vt:lpstr>
      <vt:lpstr>In, At, and On</vt:lpstr>
      <vt:lpstr>Prepositions after Verbs &amp; Adjectives </vt:lpstr>
      <vt:lpstr>15.6 - Key Takeaways </vt:lpstr>
      <vt:lpstr>15.6 - Key Takeaways (Continued)</vt:lpstr>
      <vt:lpstr>15.7 – Slang And Idioms</vt:lpstr>
      <vt:lpstr>Slang</vt:lpstr>
      <vt:lpstr>Idioms</vt:lpstr>
      <vt:lpstr>15.7 - Key Takeaways 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155</cp:revision>
  <dcterms:created xsi:type="dcterms:W3CDTF">2022-05-23T14:26:42Z</dcterms:created>
  <dcterms:modified xsi:type="dcterms:W3CDTF">2023-09-01T19:41:48Z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