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5"/>
  </p:notesMasterIdLst>
  <p:handoutMasterIdLst>
    <p:handoutMasterId r:id="rId46"/>
  </p:handoutMasterIdLst>
  <p:sldIdLst>
    <p:sldId id="539" r:id="rId5"/>
    <p:sldId id="436" r:id="rId6"/>
    <p:sldId id="256" r:id="rId7"/>
    <p:sldId id="257" r:id="rId8"/>
    <p:sldId id="356" r:id="rId9"/>
    <p:sldId id="540" r:id="rId10"/>
    <p:sldId id="489" r:id="rId11"/>
    <p:sldId id="437" r:id="rId12"/>
    <p:sldId id="568" r:id="rId13"/>
    <p:sldId id="577" r:id="rId14"/>
    <p:sldId id="578" r:id="rId15"/>
    <p:sldId id="438" r:id="rId16"/>
    <p:sldId id="579" r:id="rId17"/>
    <p:sldId id="569" r:id="rId18"/>
    <p:sldId id="492" r:id="rId19"/>
    <p:sldId id="542" r:id="rId20"/>
    <p:sldId id="570" r:id="rId21"/>
    <p:sldId id="571" r:id="rId22"/>
    <p:sldId id="580" r:id="rId23"/>
    <p:sldId id="572" r:id="rId24"/>
    <p:sldId id="581" r:id="rId25"/>
    <p:sldId id="583" r:id="rId26"/>
    <p:sldId id="467" r:id="rId27"/>
    <p:sldId id="490" r:id="rId28"/>
    <p:sldId id="543" r:id="rId29"/>
    <p:sldId id="544" r:id="rId30"/>
    <p:sldId id="573" r:id="rId31"/>
    <p:sldId id="574" r:id="rId32"/>
    <p:sldId id="575" r:id="rId33"/>
    <p:sldId id="493" r:id="rId34"/>
    <p:sldId id="576" r:id="rId35"/>
    <p:sldId id="494" r:id="rId36"/>
    <p:sldId id="440" r:id="rId37"/>
    <p:sldId id="495" r:id="rId38"/>
    <p:sldId id="582" r:id="rId39"/>
    <p:sldId id="545" r:id="rId40"/>
    <p:sldId id="471" r:id="rId41"/>
    <p:sldId id="468" r:id="rId42"/>
    <p:sldId id="271" r:id="rId43"/>
    <p:sldId id="584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1BA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090F6-F143-9692-26B0-4815172F681A}" v="45" dt="2023-03-14T15:20:21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6" autoAdjust="0"/>
    <p:restoredTop sz="88133" autoAdjust="0"/>
  </p:normalViewPr>
  <p:slideViewPr>
    <p:cSldViewPr snapToGrid="0">
      <p:cViewPr varScale="1">
        <p:scale>
          <a:sx n="87" d="100"/>
          <a:sy n="87" d="100"/>
        </p:scale>
        <p:origin x="533" y="67"/>
      </p:cViewPr>
      <p:guideLst/>
    </p:cSldViewPr>
  </p:slideViewPr>
  <p:outlineViewPr>
    <p:cViewPr>
      <p:scale>
        <a:sx n="33" d="100"/>
        <a:sy n="33" d="100"/>
      </p:scale>
      <p:origin x="0" y="-135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d7fd67f7-a65d-448e-99ae-2d17d582b34b" providerId="ADAL" clId="{3A2CAB08-0675-4568-927A-672CD23E456C}"/>
    <pc:docChg chg="undo addSld modSld sldOrd">
      <pc:chgData name="Jessica Jones" userId="d7fd67f7-a65d-448e-99ae-2d17d582b34b" providerId="ADAL" clId="{3A2CAB08-0675-4568-927A-672CD23E456C}" dt="2022-12-13T14:26:25.271" v="62" actId="6549"/>
      <pc:docMkLst>
        <pc:docMk/>
      </pc:docMkLst>
      <pc:sldChg chg="modSp">
        <pc:chgData name="Jessica Jones" userId="d7fd67f7-a65d-448e-99ae-2d17d582b34b" providerId="ADAL" clId="{3A2CAB08-0675-4568-927A-672CD23E456C}" dt="2022-12-13T14:23:25.467" v="4" actId="404"/>
        <pc:sldMkLst>
          <pc:docMk/>
          <pc:sldMk cId="3756779637" sldId="257"/>
        </pc:sldMkLst>
        <pc:spChg chg="mod">
          <ac:chgData name="Jessica Jones" userId="d7fd67f7-a65d-448e-99ae-2d17d582b34b" providerId="ADAL" clId="{3A2CAB08-0675-4568-927A-672CD23E456C}" dt="2022-12-13T14:23:25.467" v="4" actId="404"/>
          <ac:spMkLst>
            <pc:docMk/>
            <pc:sldMk cId="3756779637" sldId="257"/>
            <ac:spMk id="2" creationId="{BA0409AD-876E-4D62-9817-0B50C8851339}"/>
          </ac:spMkLst>
        </pc:spChg>
      </pc:sldChg>
      <pc:sldChg chg="modSp">
        <pc:chgData name="Jessica Jones" userId="d7fd67f7-a65d-448e-99ae-2d17d582b34b" providerId="ADAL" clId="{3A2CAB08-0675-4568-927A-672CD23E456C}" dt="2022-12-13T14:23:28.598" v="5" actId="404"/>
        <pc:sldMkLst>
          <pc:docMk/>
          <pc:sldMk cId="2308543140" sldId="356"/>
        </pc:sldMkLst>
        <pc:spChg chg="mod">
          <ac:chgData name="Jessica Jones" userId="d7fd67f7-a65d-448e-99ae-2d17d582b34b" providerId="ADAL" clId="{3A2CAB08-0675-4568-927A-672CD23E456C}" dt="2022-12-13T14:23:28.598" v="5" actId="404"/>
          <ac:spMkLst>
            <pc:docMk/>
            <pc:sldMk cId="2308543140" sldId="356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2:47.800" v="1" actId="1076"/>
        <pc:sldMkLst>
          <pc:docMk/>
          <pc:sldMk cId="1648258981" sldId="436"/>
        </pc:sldMkLst>
        <pc:spChg chg="mod">
          <ac:chgData name="Jessica Jones" userId="d7fd67f7-a65d-448e-99ae-2d17d582b34b" providerId="ADAL" clId="{3A2CAB08-0675-4568-927A-672CD23E456C}" dt="2022-12-13T14:22:47.800" v="1" actId="1076"/>
          <ac:spMkLst>
            <pc:docMk/>
            <pc:sldMk cId="1648258981" sldId="436"/>
            <ac:spMk id="2" creationId="{CE7B4149-044F-4278-B352-D39D70054A4C}"/>
          </ac:spMkLst>
        </pc:spChg>
      </pc:sldChg>
      <pc:sldChg chg="modSp">
        <pc:chgData name="Jessica Jones" userId="d7fd67f7-a65d-448e-99ae-2d17d582b34b" providerId="ADAL" clId="{3A2CAB08-0675-4568-927A-672CD23E456C}" dt="2022-12-13T14:25:56.902" v="46" actId="404"/>
        <pc:sldMkLst>
          <pc:docMk/>
          <pc:sldMk cId="381008109" sldId="440"/>
        </pc:sldMkLst>
        <pc:spChg chg="mod">
          <ac:chgData name="Jessica Jones" userId="d7fd67f7-a65d-448e-99ae-2d17d582b34b" providerId="ADAL" clId="{3A2CAB08-0675-4568-927A-672CD23E456C}" dt="2022-12-13T14:25:56.902" v="46" actId="404"/>
          <ac:spMkLst>
            <pc:docMk/>
            <pc:sldMk cId="381008109" sldId="44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56.150" v="37" actId="20577"/>
        <pc:sldMkLst>
          <pc:docMk/>
          <pc:sldMk cId="3030073867" sldId="467"/>
        </pc:sldMkLst>
        <pc:spChg chg="mod">
          <ac:chgData name="Jessica Jones" userId="d7fd67f7-a65d-448e-99ae-2d17d582b34b" providerId="ADAL" clId="{3A2CAB08-0675-4568-927A-672CD23E456C}" dt="2022-12-13T14:24:56.150" v="37" actId="20577"/>
          <ac:spMkLst>
            <pc:docMk/>
            <pc:sldMk cId="3030073867" sldId="467"/>
            <ac:spMk id="2" creationId="{70B6BDE1-91E0-4D12-8CB0-F74D00BDDF2D}"/>
          </ac:spMkLst>
        </pc:spChg>
        <pc:spChg chg="mod">
          <ac:chgData name="Jessica Jones" userId="d7fd67f7-a65d-448e-99ae-2d17d582b34b" providerId="ADAL" clId="{3A2CAB08-0675-4568-927A-672CD23E456C}" dt="2022-12-13T14:24:49.245" v="23" actId="6549"/>
          <ac:spMkLst>
            <pc:docMk/>
            <pc:sldMk cId="3030073867" sldId="467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3A2CAB08-0675-4568-927A-672CD23E456C}" dt="2022-12-13T14:26:25.271" v="62" actId="6549"/>
        <pc:sldMkLst>
          <pc:docMk/>
          <pc:sldMk cId="13615029" sldId="468"/>
        </pc:sldMkLst>
        <pc:spChg chg="mod">
          <ac:chgData name="Jessica Jones" userId="d7fd67f7-a65d-448e-99ae-2d17d582b34b" providerId="ADAL" clId="{3A2CAB08-0675-4568-927A-672CD23E456C}" dt="2022-12-13T14:26:25.271" v="62" actId="6549"/>
          <ac:spMkLst>
            <pc:docMk/>
            <pc:sldMk cId="13615029" sldId="468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3A2CAB08-0675-4568-927A-672CD23E456C}" dt="2022-12-13T14:23:38.634" v="8" actId="404"/>
        <pc:sldMkLst>
          <pc:docMk/>
          <pc:sldMk cId="3154221879" sldId="489"/>
        </pc:sldMkLst>
        <pc:spChg chg="mod">
          <ac:chgData name="Jessica Jones" userId="d7fd67f7-a65d-448e-99ae-2d17d582b34b" providerId="ADAL" clId="{3A2CAB08-0675-4568-927A-672CD23E456C}" dt="2022-12-13T14:23:38.634" v="8" actId="404"/>
          <ac:spMkLst>
            <pc:docMk/>
            <pc:sldMk cId="3154221879" sldId="489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3:59.528" v="11" actId="404"/>
        <pc:sldMkLst>
          <pc:docMk/>
          <pc:sldMk cId="1485100828" sldId="492"/>
        </pc:sldMkLst>
        <pc:spChg chg="mod">
          <ac:chgData name="Jessica Jones" userId="d7fd67f7-a65d-448e-99ae-2d17d582b34b" providerId="ADAL" clId="{3A2CAB08-0675-4568-927A-672CD23E456C}" dt="2022-12-13T14:23:59.528" v="11" actId="404"/>
          <ac:spMkLst>
            <pc:docMk/>
            <pc:sldMk cId="1485100828" sldId="492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3:16.080" v="3" actId="113"/>
        <pc:sldMkLst>
          <pc:docMk/>
          <pc:sldMk cId="2637090225" sldId="540"/>
        </pc:sldMkLst>
        <pc:spChg chg="mod">
          <ac:chgData name="Jessica Jones" userId="d7fd67f7-a65d-448e-99ae-2d17d582b34b" providerId="ADAL" clId="{3A2CAB08-0675-4568-927A-672CD23E456C}" dt="2022-12-13T14:23:16.080" v="3" actId="113"/>
          <ac:spMkLst>
            <pc:docMk/>
            <pc:sldMk cId="2637090225" sldId="54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03.410" v="12" actId="404"/>
        <pc:sldMkLst>
          <pc:docMk/>
          <pc:sldMk cId="4096453364" sldId="542"/>
        </pc:sldMkLst>
        <pc:spChg chg="mod">
          <ac:chgData name="Jessica Jones" userId="d7fd67f7-a65d-448e-99ae-2d17d582b34b" providerId="ADAL" clId="{3A2CAB08-0675-4568-927A-672CD23E456C}" dt="2022-12-13T14:24:03.410" v="12" actId="404"/>
          <ac:spMkLst>
            <pc:docMk/>
            <pc:sldMk cId="4096453364" sldId="542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5:18.050" v="38" actId="404"/>
        <pc:sldMkLst>
          <pc:docMk/>
          <pc:sldMk cId="575001168" sldId="543"/>
        </pc:sldMkLst>
        <pc:spChg chg="mod">
          <ac:chgData name="Jessica Jones" userId="d7fd67f7-a65d-448e-99ae-2d17d582b34b" providerId="ADAL" clId="{3A2CAB08-0675-4568-927A-672CD23E456C}" dt="2022-12-13T14:25:18.050" v="38" actId="404"/>
          <ac:spMkLst>
            <pc:docMk/>
            <pc:sldMk cId="575001168" sldId="543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5:20.918" v="39" actId="404"/>
        <pc:sldMkLst>
          <pc:docMk/>
          <pc:sldMk cId="2464276598" sldId="544"/>
        </pc:sldMkLst>
        <pc:spChg chg="mod">
          <ac:chgData name="Jessica Jones" userId="d7fd67f7-a65d-448e-99ae-2d17d582b34b" providerId="ADAL" clId="{3A2CAB08-0675-4568-927A-672CD23E456C}" dt="2022-12-13T14:25:20.918" v="39" actId="404"/>
          <ac:spMkLst>
            <pc:docMk/>
            <pc:sldMk cId="2464276598" sldId="544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6:05.810" v="47" actId="404"/>
        <pc:sldMkLst>
          <pc:docMk/>
          <pc:sldMk cId="1834310586" sldId="545"/>
        </pc:sldMkLst>
        <pc:spChg chg="mod">
          <ac:chgData name="Jessica Jones" userId="d7fd67f7-a65d-448e-99ae-2d17d582b34b" providerId="ADAL" clId="{3A2CAB08-0675-4568-927A-672CD23E456C}" dt="2022-12-13T14:26:05.810" v="47" actId="404"/>
          <ac:spMkLst>
            <pc:docMk/>
            <pc:sldMk cId="1834310586" sldId="545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07.339" v="13" actId="404"/>
        <pc:sldMkLst>
          <pc:docMk/>
          <pc:sldMk cId="2046847489" sldId="570"/>
        </pc:sldMkLst>
        <pc:spChg chg="mod">
          <ac:chgData name="Jessica Jones" userId="d7fd67f7-a65d-448e-99ae-2d17d582b34b" providerId="ADAL" clId="{3A2CAB08-0675-4568-927A-672CD23E456C}" dt="2022-12-13T14:24:07.339" v="13" actId="404"/>
          <ac:spMkLst>
            <pc:docMk/>
            <pc:sldMk cId="2046847489" sldId="570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15.932" v="16" actId="404"/>
        <pc:sldMkLst>
          <pc:docMk/>
          <pc:sldMk cId="166270791" sldId="571"/>
        </pc:sldMkLst>
        <pc:spChg chg="mod">
          <ac:chgData name="Jessica Jones" userId="d7fd67f7-a65d-448e-99ae-2d17d582b34b" providerId="ADAL" clId="{3A2CAB08-0675-4568-927A-672CD23E456C}" dt="2022-12-13T14:24:15.932" v="16" actId="404"/>
          <ac:spMkLst>
            <pc:docMk/>
            <pc:sldMk cId="166270791" sldId="571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22.154" v="17" actId="404"/>
        <pc:sldMkLst>
          <pc:docMk/>
          <pc:sldMk cId="1704794827" sldId="572"/>
        </pc:sldMkLst>
        <pc:spChg chg="mod">
          <ac:chgData name="Jessica Jones" userId="d7fd67f7-a65d-448e-99ae-2d17d582b34b" providerId="ADAL" clId="{3A2CAB08-0675-4568-927A-672CD23E456C}" dt="2022-12-13T14:24:22.154" v="17" actId="404"/>
          <ac:spMkLst>
            <pc:docMk/>
            <pc:sldMk cId="1704794827" sldId="572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5:26.183" v="40" actId="404"/>
        <pc:sldMkLst>
          <pc:docMk/>
          <pc:sldMk cId="398761468" sldId="573"/>
        </pc:sldMkLst>
        <pc:spChg chg="mod">
          <ac:chgData name="Jessica Jones" userId="d7fd67f7-a65d-448e-99ae-2d17d582b34b" providerId="ADAL" clId="{3A2CAB08-0675-4568-927A-672CD23E456C}" dt="2022-12-13T14:25:26.183" v="40" actId="404"/>
          <ac:spMkLst>
            <pc:docMk/>
            <pc:sldMk cId="398761468" sldId="573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5:30.154" v="41" actId="404"/>
        <pc:sldMkLst>
          <pc:docMk/>
          <pc:sldMk cId="928075228" sldId="574"/>
        </pc:sldMkLst>
        <pc:spChg chg="mod">
          <ac:chgData name="Jessica Jones" userId="d7fd67f7-a65d-448e-99ae-2d17d582b34b" providerId="ADAL" clId="{3A2CAB08-0675-4568-927A-672CD23E456C}" dt="2022-12-13T14:25:30.154" v="41" actId="404"/>
          <ac:spMkLst>
            <pc:docMk/>
            <pc:sldMk cId="928075228" sldId="574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5:33.254" v="42" actId="404"/>
        <pc:sldMkLst>
          <pc:docMk/>
          <pc:sldMk cId="4214921712" sldId="575"/>
        </pc:sldMkLst>
        <pc:spChg chg="mod">
          <ac:chgData name="Jessica Jones" userId="d7fd67f7-a65d-448e-99ae-2d17d582b34b" providerId="ADAL" clId="{3A2CAB08-0675-4568-927A-672CD23E456C}" dt="2022-12-13T14:25:33.254" v="42" actId="404"/>
          <ac:spMkLst>
            <pc:docMk/>
            <pc:sldMk cId="4214921712" sldId="575"/>
            <ac:spMk id="2" creationId="{AA7D1A39-0614-4C61-A821-8BE96669EE80}"/>
          </ac:spMkLst>
        </pc:spChg>
      </pc:sldChg>
      <pc:sldChg chg="modSp">
        <pc:chgData name="Jessica Jones" userId="d7fd67f7-a65d-448e-99ae-2d17d582b34b" providerId="ADAL" clId="{3A2CAB08-0675-4568-927A-672CD23E456C}" dt="2022-12-13T14:24:25.532" v="18" actId="404"/>
        <pc:sldMkLst>
          <pc:docMk/>
          <pc:sldMk cId="2140962712" sldId="581"/>
        </pc:sldMkLst>
        <pc:spChg chg="mod">
          <ac:chgData name="Jessica Jones" userId="d7fd67f7-a65d-448e-99ae-2d17d582b34b" providerId="ADAL" clId="{3A2CAB08-0675-4568-927A-672CD23E456C}" dt="2022-12-13T14:24:25.532" v="18" actId="404"/>
          <ac:spMkLst>
            <pc:docMk/>
            <pc:sldMk cId="2140962712" sldId="581"/>
            <ac:spMk id="2" creationId="{AA7D1A39-0614-4C61-A821-8BE96669EE80}"/>
          </ac:spMkLst>
        </pc:spChg>
      </pc:sldChg>
      <pc:sldChg chg="modSp add ord">
        <pc:chgData name="Jessica Jones" userId="d7fd67f7-a65d-448e-99ae-2d17d582b34b" providerId="ADAL" clId="{3A2CAB08-0675-4568-927A-672CD23E456C}" dt="2022-12-13T14:24:45.062" v="21"/>
        <pc:sldMkLst>
          <pc:docMk/>
          <pc:sldMk cId="1572410816" sldId="583"/>
        </pc:sldMkLst>
        <pc:spChg chg="mod">
          <ac:chgData name="Jessica Jones" userId="d7fd67f7-a65d-448e-99ae-2d17d582b34b" providerId="ADAL" clId="{3A2CAB08-0675-4568-927A-672CD23E456C}" dt="2022-12-13T14:24:37.569" v="20" actId="6549"/>
          <ac:spMkLst>
            <pc:docMk/>
            <pc:sldMk cId="1572410816" sldId="583"/>
            <ac:spMk id="3" creationId="{A03E03A0-1C1B-424F-A5B9-FED37CBA3EE5}"/>
          </ac:spMkLst>
        </pc:spChg>
      </pc:sldChg>
      <pc:sldChg chg="modSp add">
        <pc:chgData name="Jessica Jones" userId="d7fd67f7-a65d-448e-99ae-2d17d582b34b" providerId="ADAL" clId="{3A2CAB08-0675-4568-927A-672CD23E456C}" dt="2022-12-13T14:26:20.641" v="61" actId="20577"/>
        <pc:sldMkLst>
          <pc:docMk/>
          <pc:sldMk cId="886084690" sldId="584"/>
        </pc:sldMkLst>
        <pc:spChg chg="mod">
          <ac:chgData name="Jessica Jones" userId="d7fd67f7-a65d-448e-99ae-2d17d582b34b" providerId="ADAL" clId="{3A2CAB08-0675-4568-927A-672CD23E456C}" dt="2022-12-13T14:26:20.641" v="61" actId="20577"/>
          <ac:spMkLst>
            <pc:docMk/>
            <pc:sldMk cId="886084690" sldId="584"/>
            <ac:spMk id="2" creationId="{70B6BDE1-91E0-4D12-8CB0-F74D00BDDF2D}"/>
          </ac:spMkLst>
        </pc:spChg>
        <pc:spChg chg="mod">
          <ac:chgData name="Jessica Jones" userId="d7fd67f7-a65d-448e-99ae-2d17d582b34b" providerId="ADAL" clId="{3A2CAB08-0675-4568-927A-672CD23E456C}" dt="2022-12-13T14:26:15.390" v="49" actId="6549"/>
          <ac:spMkLst>
            <pc:docMk/>
            <pc:sldMk cId="886084690" sldId="584"/>
            <ac:spMk id="3" creationId="{A03E03A0-1C1B-424F-A5B9-FED37CBA3EE5}"/>
          </ac:spMkLst>
        </pc:spChg>
      </pc:sldChg>
    </pc:docChg>
  </pc:docChgLst>
  <pc:docChgLst>
    <pc:chgData name="Shaima Shaima" userId="34d2ec4a-4995-4995-9aec-fe7f918b8668" providerId="ADAL" clId="{9EA80F78-7712-47F4-BF08-033F5910084F}"/>
    <pc:docChg chg="modSld">
      <pc:chgData name="Shaima Shaima" userId="34d2ec4a-4995-4995-9aec-fe7f918b8668" providerId="ADAL" clId="{9EA80F78-7712-47F4-BF08-033F5910084F}" dt="2022-12-12T21:32:18.790" v="67" actId="13244"/>
      <pc:docMkLst>
        <pc:docMk/>
      </pc:docMkLst>
      <pc:sldChg chg="modSp">
        <pc:chgData name="Shaima Shaima" userId="34d2ec4a-4995-4995-9aec-fe7f918b8668" providerId="ADAL" clId="{9EA80F78-7712-47F4-BF08-033F5910084F}" dt="2022-12-12T21:28:52.370" v="3" actId="13244"/>
        <pc:sldMkLst>
          <pc:docMk/>
          <pc:sldMk cId="1573012161" sldId="256"/>
        </pc:sldMkLst>
        <pc:spChg chg="mod">
          <ac:chgData name="Shaima Shaima" userId="34d2ec4a-4995-4995-9aec-fe7f918b8668" providerId="ADAL" clId="{9EA80F78-7712-47F4-BF08-033F5910084F}" dt="2022-12-12T21:28:52.370" v="3" actId="13244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9EA80F78-7712-47F4-BF08-033F5910084F}" dt="2022-12-12T21:28:50.882" v="2" actId="13244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9EA80F78-7712-47F4-BF08-033F5910084F}" dt="2022-12-12T21:28:49.359" v="1" actId="13244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9EA80F78-7712-47F4-BF08-033F5910084F}" dt="2022-12-12T21:28:56.498" v="4" actId="13244"/>
        <pc:sldMkLst>
          <pc:docMk/>
          <pc:sldMk cId="3756779637" sldId="257"/>
        </pc:sldMkLst>
        <pc:spChg chg="mod">
          <ac:chgData name="Shaima Shaima" userId="34d2ec4a-4995-4995-9aec-fe7f918b8668" providerId="ADAL" clId="{9EA80F78-7712-47F4-BF08-033F5910084F}" dt="2022-12-12T21:28:56.498" v="4" actId="13244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9EA80F78-7712-47F4-BF08-033F5910084F}" dt="2022-12-12T21:32:18.790" v="67" actId="13244"/>
        <pc:sldMkLst>
          <pc:docMk/>
          <pc:sldMk cId="2317797066" sldId="271"/>
        </pc:sldMkLst>
        <pc:spChg chg="mod">
          <ac:chgData name="Shaima Shaima" userId="34d2ec4a-4995-4995-9aec-fe7f918b8668" providerId="ADAL" clId="{9EA80F78-7712-47F4-BF08-033F5910084F}" dt="2022-12-12T21:32:18.790" v="67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9EA80F78-7712-47F4-BF08-033F5910084F}" dt="2022-12-12T21:29:00.177" v="6" actId="13244"/>
        <pc:sldMkLst>
          <pc:docMk/>
          <pc:sldMk cId="2308543140" sldId="356"/>
        </pc:sldMkLst>
        <pc:spChg chg="mod">
          <ac:chgData name="Shaima Shaima" userId="34d2ec4a-4995-4995-9aec-fe7f918b8668" providerId="ADAL" clId="{9EA80F78-7712-47F4-BF08-033F5910084F}" dt="2022-12-12T21:28:59.161" v="5" actId="13244"/>
          <ac:spMkLst>
            <pc:docMk/>
            <pc:sldMk cId="2308543140" sldId="356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00.177" v="6" actId="13244"/>
          <ac:spMkLst>
            <pc:docMk/>
            <pc:sldMk cId="2308543140" sldId="356"/>
            <ac:spMk id="6" creationId="{E0A9E289-86A3-491E-A540-FDC816386BA6}"/>
          </ac:spMkLst>
        </pc:spChg>
      </pc:sldChg>
      <pc:sldChg chg="modSp">
        <pc:chgData name="Shaima Shaima" userId="34d2ec4a-4995-4995-9aec-fe7f918b8668" providerId="ADAL" clId="{9EA80F78-7712-47F4-BF08-033F5910084F}" dt="2022-12-12T21:28:44.208" v="0" actId="13244"/>
        <pc:sldMkLst>
          <pc:docMk/>
          <pc:sldMk cId="1648258981" sldId="436"/>
        </pc:sldMkLst>
        <pc:spChg chg="mod">
          <ac:chgData name="Shaima Shaima" userId="34d2ec4a-4995-4995-9aec-fe7f918b8668" providerId="ADAL" clId="{9EA80F78-7712-47F4-BF08-033F5910084F}" dt="2022-12-12T21:28:44.208" v="0" actId="13244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9EA80F78-7712-47F4-BF08-033F5910084F}" dt="2022-12-12T21:29:17.104" v="11" actId="13244"/>
        <pc:sldMkLst>
          <pc:docMk/>
          <pc:sldMk cId="1112402864" sldId="437"/>
        </pc:sldMkLst>
        <pc:spChg chg="mod">
          <ac:chgData name="Shaima Shaima" userId="34d2ec4a-4995-4995-9aec-fe7f918b8668" providerId="ADAL" clId="{9EA80F78-7712-47F4-BF08-033F5910084F}" dt="2022-12-12T21:29:15.103" v="10" actId="13244"/>
          <ac:spMkLst>
            <pc:docMk/>
            <pc:sldMk cId="1112402864" sldId="437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17.104" v="11" actId="13244"/>
          <ac:spMkLst>
            <pc:docMk/>
            <pc:sldMk cId="1112402864" sldId="437"/>
            <ac:spMk id="6" creationId="{E8CFAFFB-7B0F-4885-A1A6-DC5781F2FA3D}"/>
          </ac:spMkLst>
        </pc:spChg>
      </pc:sldChg>
      <pc:sldChg chg="modSp">
        <pc:chgData name="Shaima Shaima" userId="34d2ec4a-4995-4995-9aec-fe7f918b8668" providerId="ADAL" clId="{9EA80F78-7712-47F4-BF08-033F5910084F}" dt="2022-12-12T21:29:34.753" v="19" actId="13244"/>
        <pc:sldMkLst>
          <pc:docMk/>
          <pc:sldMk cId="2777734341" sldId="438"/>
        </pc:sldMkLst>
        <pc:spChg chg="mod">
          <ac:chgData name="Shaima Shaima" userId="34d2ec4a-4995-4995-9aec-fe7f918b8668" providerId="ADAL" clId="{9EA80F78-7712-47F4-BF08-033F5910084F}" dt="2022-12-12T21:29:33.378" v="18" actId="13244"/>
          <ac:spMkLst>
            <pc:docMk/>
            <pc:sldMk cId="2777734341" sldId="438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34.753" v="19" actId="13244"/>
          <ac:spMkLst>
            <pc:docMk/>
            <pc:sldMk cId="2777734341" sldId="438"/>
            <ac:spMk id="6" creationId="{6C00A8A5-20AC-4119-910E-B0EB9898B023}"/>
          </ac:spMkLst>
        </pc:spChg>
      </pc:sldChg>
      <pc:sldChg chg="modSp">
        <pc:chgData name="Shaima Shaima" userId="34d2ec4a-4995-4995-9aec-fe7f918b8668" providerId="ADAL" clId="{9EA80F78-7712-47F4-BF08-033F5910084F}" dt="2022-12-12T21:31:37.225" v="58" actId="13244"/>
        <pc:sldMkLst>
          <pc:docMk/>
          <pc:sldMk cId="381008109" sldId="440"/>
        </pc:sldMkLst>
        <pc:spChg chg="mod">
          <ac:chgData name="Shaima Shaima" userId="34d2ec4a-4995-4995-9aec-fe7f918b8668" providerId="ADAL" clId="{9EA80F78-7712-47F4-BF08-033F5910084F}" dt="2022-12-12T21:31:33.098" v="57" actId="13244"/>
          <ac:spMkLst>
            <pc:docMk/>
            <pc:sldMk cId="381008109" sldId="440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1:37.225" v="58" actId="13244"/>
          <ac:spMkLst>
            <pc:docMk/>
            <pc:sldMk cId="381008109" sldId="440"/>
            <ac:spMk id="8" creationId="{BC2F39E8-7B1A-4654-B710-7C16276D61F2}"/>
          </ac:spMkLst>
        </pc:spChg>
      </pc:sldChg>
      <pc:sldChg chg="modSp">
        <pc:chgData name="Shaima Shaima" userId="34d2ec4a-4995-4995-9aec-fe7f918b8668" providerId="ADAL" clId="{9EA80F78-7712-47F4-BF08-033F5910084F}" dt="2022-12-12T21:30:35.640" v="37" actId="13244"/>
        <pc:sldMkLst>
          <pc:docMk/>
          <pc:sldMk cId="3030073867" sldId="467"/>
        </pc:sldMkLst>
        <pc:spChg chg="mod">
          <ac:chgData name="Shaima Shaima" userId="34d2ec4a-4995-4995-9aec-fe7f918b8668" providerId="ADAL" clId="{9EA80F78-7712-47F4-BF08-033F5910084F}" dt="2022-12-12T21:30:35.640" v="37" actId="13244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EA80F78-7712-47F4-BF08-033F5910084F}" dt="2022-12-12T21:32:14.530" v="66" actId="13244"/>
        <pc:sldMkLst>
          <pc:docMk/>
          <pc:sldMk cId="13615029" sldId="468"/>
        </pc:sldMkLst>
        <pc:spChg chg="mod">
          <ac:chgData name="Shaima Shaima" userId="34d2ec4a-4995-4995-9aec-fe7f918b8668" providerId="ADAL" clId="{9EA80F78-7712-47F4-BF08-033F5910084F}" dt="2022-12-12T21:32:14.530" v="66" actId="13244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EA80F78-7712-47F4-BF08-033F5910084F}" dt="2022-12-12T21:32:09.666" v="65" actId="13244"/>
        <pc:sldMkLst>
          <pc:docMk/>
          <pc:sldMk cId="3875009758" sldId="471"/>
        </pc:sldMkLst>
        <pc:spChg chg="mod">
          <ac:chgData name="Shaima Shaima" userId="34d2ec4a-4995-4995-9aec-fe7f918b8668" providerId="ADAL" clId="{9EA80F78-7712-47F4-BF08-033F5910084F}" dt="2022-12-12T21:32:06.611" v="64" actId="13244"/>
          <ac:spMkLst>
            <pc:docMk/>
            <pc:sldMk cId="3875009758" sldId="471"/>
            <ac:spMk id="5" creationId="{820A99D6-039C-4B00-94F1-B2DF16DB5AED}"/>
          </ac:spMkLst>
        </pc:spChg>
        <pc:spChg chg="mod">
          <ac:chgData name="Shaima Shaima" userId="34d2ec4a-4995-4995-9aec-fe7f918b8668" providerId="ADAL" clId="{9EA80F78-7712-47F4-BF08-033F5910084F}" dt="2022-12-12T21:32:09.666" v="65" actId="13244"/>
          <ac:spMkLst>
            <pc:docMk/>
            <pc:sldMk cId="3875009758" sldId="471"/>
            <ac:spMk id="6" creationId="{4A1630CD-2E36-46F2-8394-76903CE53AAA}"/>
          </ac:spMkLst>
        </pc:spChg>
      </pc:sldChg>
      <pc:sldChg chg="modSp">
        <pc:chgData name="Shaima Shaima" userId="34d2ec4a-4995-4995-9aec-fe7f918b8668" providerId="ADAL" clId="{9EA80F78-7712-47F4-BF08-033F5910084F}" dt="2022-12-12T21:29:09.354" v="9" actId="13244"/>
        <pc:sldMkLst>
          <pc:docMk/>
          <pc:sldMk cId="3154221879" sldId="489"/>
        </pc:sldMkLst>
        <pc:spChg chg="mod">
          <ac:chgData name="Shaima Shaima" userId="34d2ec4a-4995-4995-9aec-fe7f918b8668" providerId="ADAL" clId="{9EA80F78-7712-47F4-BF08-033F5910084F}" dt="2022-12-12T21:29:07.442" v="8" actId="13244"/>
          <ac:spMkLst>
            <pc:docMk/>
            <pc:sldMk cId="3154221879" sldId="489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09.354" v="9" actId="13244"/>
          <ac:spMkLst>
            <pc:docMk/>
            <pc:sldMk cId="3154221879" sldId="489"/>
            <ac:spMk id="6" creationId="{DAC60FA6-A074-4939-9390-990A391914D4}"/>
          </ac:spMkLst>
        </pc:spChg>
      </pc:sldChg>
      <pc:sldChg chg="modSp">
        <pc:chgData name="Shaima Shaima" userId="34d2ec4a-4995-4995-9aec-fe7f918b8668" providerId="ADAL" clId="{9EA80F78-7712-47F4-BF08-033F5910084F}" dt="2022-12-12T21:30:43.226" v="40" actId="13244"/>
        <pc:sldMkLst>
          <pc:docMk/>
          <pc:sldMk cId="4003978719" sldId="490"/>
        </pc:sldMkLst>
        <pc:spChg chg="mod">
          <ac:chgData name="Shaima Shaima" userId="34d2ec4a-4995-4995-9aec-fe7f918b8668" providerId="ADAL" clId="{9EA80F78-7712-47F4-BF08-033F5910084F}" dt="2022-12-12T21:30:43.226" v="40" actId="13244"/>
          <ac:spMkLst>
            <pc:docMk/>
            <pc:sldMk cId="4003978719" sldId="490"/>
            <ac:spMk id="3" creationId="{79B6538C-4F7D-4242-BC67-138A621DF99C}"/>
          </ac:spMkLst>
        </pc:spChg>
        <pc:spChg chg="mod">
          <ac:chgData name="Shaima Shaima" userId="34d2ec4a-4995-4995-9aec-fe7f918b8668" providerId="ADAL" clId="{9EA80F78-7712-47F4-BF08-033F5910084F}" dt="2022-12-12T21:30:40.514" v="39" actId="13244"/>
          <ac:spMkLst>
            <pc:docMk/>
            <pc:sldMk cId="4003978719" sldId="490"/>
            <ac:spMk id="4" creationId="{CD2A00D9-7C56-4A1B-B8F0-DB4D0B1747A9}"/>
          </ac:spMkLst>
        </pc:spChg>
        <pc:spChg chg="mod">
          <ac:chgData name="Shaima Shaima" userId="34d2ec4a-4995-4995-9aec-fe7f918b8668" providerId="ADAL" clId="{9EA80F78-7712-47F4-BF08-033F5910084F}" dt="2022-12-12T21:30:39.266" v="38" actId="13244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9EA80F78-7712-47F4-BF08-033F5910084F}" dt="2022-12-12T21:29:54.041" v="24" actId="13244"/>
        <pc:sldMkLst>
          <pc:docMk/>
          <pc:sldMk cId="1485100828" sldId="492"/>
        </pc:sldMkLst>
        <pc:spChg chg="mod">
          <ac:chgData name="Shaima Shaima" userId="34d2ec4a-4995-4995-9aec-fe7f918b8668" providerId="ADAL" clId="{9EA80F78-7712-47F4-BF08-033F5910084F}" dt="2022-12-12T21:29:52.724" v="23" actId="13244"/>
          <ac:spMkLst>
            <pc:docMk/>
            <pc:sldMk cId="1485100828" sldId="492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54.041" v="24" actId="13244"/>
          <ac:spMkLst>
            <pc:docMk/>
            <pc:sldMk cId="1485100828" sldId="492"/>
            <ac:spMk id="6" creationId="{641D5B5B-18C2-4173-A7C5-EB947172C1C9}"/>
          </ac:spMkLst>
        </pc:spChg>
      </pc:sldChg>
      <pc:sldChg chg="modSp">
        <pc:chgData name="Shaima Shaima" userId="34d2ec4a-4995-4995-9aec-fe7f918b8668" providerId="ADAL" clId="{9EA80F78-7712-47F4-BF08-033F5910084F}" dt="2022-12-12T21:31:18.153" v="52" actId="13244"/>
        <pc:sldMkLst>
          <pc:docMk/>
          <pc:sldMk cId="799820779" sldId="493"/>
        </pc:sldMkLst>
        <pc:spChg chg="mod">
          <ac:chgData name="Shaima Shaima" userId="34d2ec4a-4995-4995-9aec-fe7f918b8668" providerId="ADAL" clId="{9EA80F78-7712-47F4-BF08-033F5910084F}" dt="2022-12-12T21:31:18.153" v="52" actId="13244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EA80F78-7712-47F4-BF08-033F5910084F}" dt="2022-12-12T21:31:29.602" v="56" actId="13244"/>
        <pc:sldMkLst>
          <pc:docMk/>
          <pc:sldMk cId="4285823662" sldId="494"/>
        </pc:sldMkLst>
        <pc:spChg chg="mod">
          <ac:chgData name="Shaima Shaima" userId="34d2ec4a-4995-4995-9aec-fe7f918b8668" providerId="ADAL" clId="{9EA80F78-7712-47F4-BF08-033F5910084F}" dt="2022-12-12T21:31:29.602" v="56" actId="13244"/>
          <ac:spMkLst>
            <pc:docMk/>
            <pc:sldMk cId="4285823662" sldId="494"/>
            <ac:spMk id="3" creationId="{79B6538C-4F7D-4242-BC67-138A621DF99C}"/>
          </ac:spMkLst>
        </pc:spChg>
        <pc:spChg chg="mod">
          <ac:chgData name="Shaima Shaima" userId="34d2ec4a-4995-4995-9aec-fe7f918b8668" providerId="ADAL" clId="{9EA80F78-7712-47F4-BF08-033F5910084F}" dt="2022-12-12T21:31:26.666" v="55" actId="13244"/>
          <ac:spMkLst>
            <pc:docMk/>
            <pc:sldMk cId="4285823662" sldId="494"/>
            <ac:spMk id="4" creationId="{CD2A00D9-7C56-4A1B-B8F0-DB4D0B1747A9}"/>
          </ac:spMkLst>
        </pc:spChg>
        <pc:spChg chg="mod">
          <ac:chgData name="Shaima Shaima" userId="34d2ec4a-4995-4995-9aec-fe7f918b8668" providerId="ADAL" clId="{9EA80F78-7712-47F4-BF08-033F5910084F}" dt="2022-12-12T21:31:24.531" v="54" actId="13244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9EA80F78-7712-47F4-BF08-033F5910084F}" dt="2022-12-12T21:31:41.011" v="59" actId="13244"/>
        <pc:sldMkLst>
          <pc:docMk/>
          <pc:sldMk cId="2140301613" sldId="495"/>
        </pc:sldMkLst>
        <pc:spChg chg="mod">
          <ac:chgData name="Shaima Shaima" userId="34d2ec4a-4995-4995-9aec-fe7f918b8668" providerId="ADAL" clId="{9EA80F78-7712-47F4-BF08-033F5910084F}" dt="2022-12-12T21:31:41.011" v="59" actId="13244"/>
          <ac:spMkLst>
            <pc:docMk/>
            <pc:sldMk cId="2140301613" sldId="495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EA80F78-7712-47F4-BF08-033F5910084F}" dt="2022-12-12T21:29:04.529" v="7" actId="13244"/>
        <pc:sldMkLst>
          <pc:docMk/>
          <pc:sldMk cId="2637090225" sldId="540"/>
        </pc:sldMkLst>
        <pc:spChg chg="mod">
          <ac:chgData name="Shaima Shaima" userId="34d2ec4a-4995-4995-9aec-fe7f918b8668" providerId="ADAL" clId="{9EA80F78-7712-47F4-BF08-033F5910084F}" dt="2022-12-12T21:29:04.529" v="7" actId="13244"/>
          <ac:spMkLst>
            <pc:docMk/>
            <pc:sldMk cId="2637090225" sldId="540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EA80F78-7712-47F4-BF08-033F5910084F}" dt="2022-12-12T21:29:58.529" v="26" actId="13244"/>
        <pc:sldMkLst>
          <pc:docMk/>
          <pc:sldMk cId="4096453364" sldId="542"/>
        </pc:sldMkLst>
        <pc:spChg chg="mod">
          <ac:chgData name="Shaima Shaima" userId="34d2ec4a-4995-4995-9aec-fe7f918b8668" providerId="ADAL" clId="{9EA80F78-7712-47F4-BF08-033F5910084F}" dt="2022-12-12T21:29:57.176" v="25" actId="13244"/>
          <ac:spMkLst>
            <pc:docMk/>
            <pc:sldMk cId="4096453364" sldId="542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58.529" v="26" actId="13244"/>
          <ac:spMkLst>
            <pc:docMk/>
            <pc:sldMk cId="4096453364" sldId="542"/>
            <ac:spMk id="6" creationId="{956416C0-E672-46F0-B69A-E148B94664A8}"/>
          </ac:spMkLst>
        </pc:spChg>
      </pc:sldChg>
      <pc:sldChg chg="modSp">
        <pc:chgData name="Shaima Shaima" userId="34d2ec4a-4995-4995-9aec-fe7f918b8668" providerId="ADAL" clId="{9EA80F78-7712-47F4-BF08-033F5910084F}" dt="2022-12-12T21:30:47.298" v="42" actId="13244"/>
        <pc:sldMkLst>
          <pc:docMk/>
          <pc:sldMk cId="575001168" sldId="543"/>
        </pc:sldMkLst>
        <pc:spChg chg="mod">
          <ac:chgData name="Shaima Shaima" userId="34d2ec4a-4995-4995-9aec-fe7f918b8668" providerId="ADAL" clId="{9EA80F78-7712-47F4-BF08-033F5910084F}" dt="2022-12-12T21:30:46.061" v="41" actId="13244"/>
          <ac:spMkLst>
            <pc:docMk/>
            <pc:sldMk cId="575001168" sldId="543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47.298" v="42" actId="13244"/>
          <ac:spMkLst>
            <pc:docMk/>
            <pc:sldMk cId="575001168" sldId="543"/>
            <ac:spMk id="6" creationId="{B07A57EF-2FAE-4C51-995C-3A8C1645E7AA}"/>
          </ac:spMkLst>
        </pc:spChg>
      </pc:sldChg>
      <pc:sldChg chg="modSp">
        <pc:chgData name="Shaima Shaima" userId="34d2ec4a-4995-4995-9aec-fe7f918b8668" providerId="ADAL" clId="{9EA80F78-7712-47F4-BF08-033F5910084F}" dt="2022-12-12T21:30:51.595" v="44" actId="13244"/>
        <pc:sldMkLst>
          <pc:docMk/>
          <pc:sldMk cId="2464276598" sldId="544"/>
        </pc:sldMkLst>
        <pc:spChg chg="mod">
          <ac:chgData name="Shaima Shaima" userId="34d2ec4a-4995-4995-9aec-fe7f918b8668" providerId="ADAL" clId="{9EA80F78-7712-47F4-BF08-033F5910084F}" dt="2022-12-12T21:30:50.337" v="43" actId="13244"/>
          <ac:spMkLst>
            <pc:docMk/>
            <pc:sldMk cId="2464276598" sldId="544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51.595" v="44" actId="13244"/>
          <ac:spMkLst>
            <pc:docMk/>
            <pc:sldMk cId="2464276598" sldId="544"/>
            <ac:spMk id="6" creationId="{9DE1D135-817A-47F7-A2C1-525F2E976B3D}"/>
          </ac:spMkLst>
        </pc:spChg>
      </pc:sldChg>
      <pc:sldChg chg="modSp">
        <pc:chgData name="Shaima Shaima" userId="34d2ec4a-4995-4995-9aec-fe7f918b8668" providerId="ADAL" clId="{9EA80F78-7712-47F4-BF08-033F5910084F}" dt="2022-12-12T21:31:57.666" v="63" actId="13244"/>
        <pc:sldMkLst>
          <pc:docMk/>
          <pc:sldMk cId="1834310586" sldId="545"/>
        </pc:sldMkLst>
        <pc:spChg chg="mod">
          <ac:chgData name="Shaima Shaima" userId="34d2ec4a-4995-4995-9aec-fe7f918b8668" providerId="ADAL" clId="{9EA80F78-7712-47F4-BF08-033F5910084F}" dt="2022-12-12T21:31:55.642" v="62" actId="13244"/>
          <ac:spMkLst>
            <pc:docMk/>
            <pc:sldMk cId="1834310586" sldId="545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1:57.666" v="63" actId="13244"/>
          <ac:spMkLst>
            <pc:docMk/>
            <pc:sldMk cId="1834310586" sldId="545"/>
            <ac:spMk id="6" creationId="{040C22BF-5186-43BC-A0C2-C3336C82503A}"/>
          </ac:spMkLst>
        </pc:spChg>
      </pc:sldChg>
      <pc:sldChg chg="modSp">
        <pc:chgData name="Shaima Shaima" userId="34d2ec4a-4995-4995-9aec-fe7f918b8668" providerId="ADAL" clId="{9EA80F78-7712-47F4-BF08-033F5910084F}" dt="2022-12-12T21:29:22.027" v="13" actId="13244"/>
        <pc:sldMkLst>
          <pc:docMk/>
          <pc:sldMk cId="757366201" sldId="568"/>
        </pc:sldMkLst>
        <pc:spChg chg="mod">
          <ac:chgData name="Shaima Shaima" userId="34d2ec4a-4995-4995-9aec-fe7f918b8668" providerId="ADAL" clId="{9EA80F78-7712-47F4-BF08-033F5910084F}" dt="2022-12-12T21:29:20.346" v="12" actId="13244"/>
          <ac:spMkLst>
            <pc:docMk/>
            <pc:sldMk cId="757366201" sldId="568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22.027" v="13" actId="13244"/>
          <ac:spMkLst>
            <pc:docMk/>
            <pc:sldMk cId="757366201" sldId="568"/>
            <ac:spMk id="6" creationId="{23900F4B-0532-4B80-A452-C8D386470BFC}"/>
          </ac:spMkLst>
        </pc:spChg>
      </pc:sldChg>
      <pc:sldChg chg="modSp">
        <pc:chgData name="Shaima Shaima" userId="34d2ec4a-4995-4995-9aec-fe7f918b8668" providerId="ADAL" clId="{9EA80F78-7712-47F4-BF08-033F5910084F}" dt="2022-12-12T21:29:44.130" v="22" actId="13244"/>
        <pc:sldMkLst>
          <pc:docMk/>
          <pc:sldMk cId="1824468505" sldId="569"/>
        </pc:sldMkLst>
        <pc:spChg chg="mod">
          <ac:chgData name="Shaima Shaima" userId="34d2ec4a-4995-4995-9aec-fe7f918b8668" providerId="ADAL" clId="{9EA80F78-7712-47F4-BF08-033F5910084F}" dt="2022-12-12T21:29:44.130" v="22" actId="13244"/>
          <ac:spMkLst>
            <pc:docMk/>
            <pc:sldMk cId="1824468505" sldId="569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9EA80F78-7712-47F4-BF08-033F5910084F}" dt="2022-12-12T21:30:03.530" v="28" actId="13244"/>
        <pc:sldMkLst>
          <pc:docMk/>
          <pc:sldMk cId="2046847489" sldId="570"/>
        </pc:sldMkLst>
        <pc:spChg chg="mod">
          <ac:chgData name="Shaima Shaima" userId="34d2ec4a-4995-4995-9aec-fe7f918b8668" providerId="ADAL" clId="{9EA80F78-7712-47F4-BF08-033F5910084F}" dt="2022-12-12T21:30:01.897" v="27" actId="13244"/>
          <ac:spMkLst>
            <pc:docMk/>
            <pc:sldMk cId="2046847489" sldId="570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03.530" v="28" actId="13244"/>
          <ac:spMkLst>
            <pc:docMk/>
            <pc:sldMk cId="2046847489" sldId="570"/>
            <ac:spMk id="6" creationId="{C3A5F62D-7711-48DB-BF7F-97393AAD2A30}"/>
          </ac:spMkLst>
        </pc:spChg>
      </pc:sldChg>
      <pc:sldChg chg="modSp">
        <pc:chgData name="Shaima Shaima" userId="34d2ec4a-4995-4995-9aec-fe7f918b8668" providerId="ADAL" clId="{9EA80F78-7712-47F4-BF08-033F5910084F}" dt="2022-12-12T21:30:08.434" v="30" actId="13244"/>
        <pc:sldMkLst>
          <pc:docMk/>
          <pc:sldMk cId="166270791" sldId="571"/>
        </pc:sldMkLst>
        <pc:spChg chg="mod">
          <ac:chgData name="Shaima Shaima" userId="34d2ec4a-4995-4995-9aec-fe7f918b8668" providerId="ADAL" clId="{9EA80F78-7712-47F4-BF08-033F5910084F}" dt="2022-12-12T21:30:06.450" v="29" actId="13244"/>
          <ac:spMkLst>
            <pc:docMk/>
            <pc:sldMk cId="166270791" sldId="571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08.434" v="30" actId="13244"/>
          <ac:spMkLst>
            <pc:docMk/>
            <pc:sldMk cId="166270791" sldId="571"/>
            <ac:spMk id="6" creationId="{D89F4AF2-B4D9-4180-B9B6-2F5134AE40A7}"/>
          </ac:spMkLst>
        </pc:spChg>
      </pc:sldChg>
      <pc:sldChg chg="modSp">
        <pc:chgData name="Shaima Shaima" userId="34d2ec4a-4995-4995-9aec-fe7f918b8668" providerId="ADAL" clId="{9EA80F78-7712-47F4-BF08-033F5910084F}" dt="2022-12-12T21:30:26.419" v="34" actId="13244"/>
        <pc:sldMkLst>
          <pc:docMk/>
          <pc:sldMk cId="1704794827" sldId="572"/>
        </pc:sldMkLst>
        <pc:spChg chg="mod">
          <ac:chgData name="Shaima Shaima" userId="34d2ec4a-4995-4995-9aec-fe7f918b8668" providerId="ADAL" clId="{9EA80F78-7712-47F4-BF08-033F5910084F}" dt="2022-12-12T21:30:24.865" v="33" actId="13244"/>
          <ac:spMkLst>
            <pc:docMk/>
            <pc:sldMk cId="1704794827" sldId="572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26.419" v="34" actId="13244"/>
          <ac:spMkLst>
            <pc:docMk/>
            <pc:sldMk cId="1704794827" sldId="572"/>
            <ac:spMk id="6" creationId="{6C356F57-C10A-4A4F-891A-06589416C68A}"/>
          </ac:spMkLst>
        </pc:spChg>
      </pc:sldChg>
      <pc:sldChg chg="modSp">
        <pc:chgData name="Shaima Shaima" userId="34d2ec4a-4995-4995-9aec-fe7f918b8668" providerId="ADAL" clId="{9EA80F78-7712-47F4-BF08-033F5910084F}" dt="2022-12-12T21:30:58.306" v="46" actId="13244"/>
        <pc:sldMkLst>
          <pc:docMk/>
          <pc:sldMk cId="398761468" sldId="573"/>
        </pc:sldMkLst>
        <pc:spChg chg="mod">
          <ac:chgData name="Shaima Shaima" userId="34d2ec4a-4995-4995-9aec-fe7f918b8668" providerId="ADAL" clId="{9EA80F78-7712-47F4-BF08-033F5910084F}" dt="2022-12-12T21:30:57.087" v="45" actId="13244"/>
          <ac:spMkLst>
            <pc:docMk/>
            <pc:sldMk cId="398761468" sldId="573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58.306" v="46" actId="13244"/>
          <ac:spMkLst>
            <pc:docMk/>
            <pc:sldMk cId="398761468" sldId="573"/>
            <ac:spMk id="6" creationId="{3AB13383-0F82-43E0-9CF7-47386598B953}"/>
          </ac:spMkLst>
        </pc:spChg>
      </pc:sldChg>
      <pc:sldChg chg="modSp">
        <pc:chgData name="Shaima Shaima" userId="34d2ec4a-4995-4995-9aec-fe7f918b8668" providerId="ADAL" clId="{9EA80F78-7712-47F4-BF08-033F5910084F}" dt="2022-12-12T21:31:08.136" v="48" actId="13244"/>
        <pc:sldMkLst>
          <pc:docMk/>
          <pc:sldMk cId="928075228" sldId="574"/>
        </pc:sldMkLst>
        <pc:spChg chg="mod">
          <ac:chgData name="Shaima Shaima" userId="34d2ec4a-4995-4995-9aec-fe7f918b8668" providerId="ADAL" clId="{9EA80F78-7712-47F4-BF08-033F5910084F}" dt="2022-12-12T21:31:07.088" v="47" actId="13244"/>
          <ac:spMkLst>
            <pc:docMk/>
            <pc:sldMk cId="928075228" sldId="574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1:08.136" v="48" actId="13244"/>
          <ac:spMkLst>
            <pc:docMk/>
            <pc:sldMk cId="928075228" sldId="574"/>
            <ac:spMk id="6" creationId="{051B2BD9-896F-44DD-A6CE-B5B874A7DC51}"/>
          </ac:spMkLst>
        </pc:spChg>
      </pc:sldChg>
      <pc:sldChg chg="modSp">
        <pc:chgData name="Shaima Shaima" userId="34d2ec4a-4995-4995-9aec-fe7f918b8668" providerId="ADAL" clId="{9EA80F78-7712-47F4-BF08-033F5910084F}" dt="2022-12-12T21:31:12.818" v="50" actId="13244"/>
        <pc:sldMkLst>
          <pc:docMk/>
          <pc:sldMk cId="4214921712" sldId="575"/>
        </pc:sldMkLst>
        <pc:spChg chg="mod">
          <ac:chgData name="Shaima Shaima" userId="34d2ec4a-4995-4995-9aec-fe7f918b8668" providerId="ADAL" clId="{9EA80F78-7712-47F4-BF08-033F5910084F}" dt="2022-12-12T21:31:11.099" v="49" actId="13244"/>
          <ac:spMkLst>
            <pc:docMk/>
            <pc:sldMk cId="4214921712" sldId="575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1:12.818" v="50" actId="13244"/>
          <ac:spMkLst>
            <pc:docMk/>
            <pc:sldMk cId="4214921712" sldId="575"/>
            <ac:spMk id="6" creationId="{6D29DF5C-F992-4C3A-A022-F0B816875137}"/>
          </ac:spMkLst>
        </pc:spChg>
      </pc:sldChg>
      <pc:sldChg chg="modSp">
        <pc:chgData name="Shaima Shaima" userId="34d2ec4a-4995-4995-9aec-fe7f918b8668" providerId="ADAL" clId="{9EA80F78-7712-47F4-BF08-033F5910084F}" dt="2022-12-12T21:31:20.737" v="53" actId="13244"/>
        <pc:sldMkLst>
          <pc:docMk/>
          <pc:sldMk cId="39977114" sldId="576"/>
        </pc:sldMkLst>
        <pc:spChg chg="mod">
          <ac:chgData name="Shaima Shaima" userId="34d2ec4a-4995-4995-9aec-fe7f918b8668" providerId="ADAL" clId="{9EA80F78-7712-47F4-BF08-033F5910084F}" dt="2022-12-12T21:31:20.737" v="53" actId="13244"/>
          <ac:spMkLst>
            <pc:docMk/>
            <pc:sldMk cId="39977114" sldId="576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9EA80F78-7712-47F4-BF08-033F5910084F}" dt="2022-12-12T21:29:25.971" v="15" actId="13244"/>
        <pc:sldMkLst>
          <pc:docMk/>
          <pc:sldMk cId="3623670792" sldId="577"/>
        </pc:sldMkLst>
        <pc:spChg chg="mod">
          <ac:chgData name="Shaima Shaima" userId="34d2ec4a-4995-4995-9aec-fe7f918b8668" providerId="ADAL" clId="{9EA80F78-7712-47F4-BF08-033F5910084F}" dt="2022-12-12T21:29:24.874" v="14" actId="13244"/>
          <ac:spMkLst>
            <pc:docMk/>
            <pc:sldMk cId="3623670792" sldId="577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25.971" v="15" actId="13244"/>
          <ac:spMkLst>
            <pc:docMk/>
            <pc:sldMk cId="3623670792" sldId="577"/>
            <ac:spMk id="6" creationId="{10C02C42-B21E-4819-81B3-D1EBE0EFFCD4}"/>
          </ac:spMkLst>
        </pc:spChg>
      </pc:sldChg>
      <pc:sldChg chg="modSp">
        <pc:chgData name="Shaima Shaima" userId="34d2ec4a-4995-4995-9aec-fe7f918b8668" providerId="ADAL" clId="{9EA80F78-7712-47F4-BF08-033F5910084F}" dt="2022-12-12T21:29:30.467" v="17" actId="13244"/>
        <pc:sldMkLst>
          <pc:docMk/>
          <pc:sldMk cId="2304514588" sldId="578"/>
        </pc:sldMkLst>
        <pc:spChg chg="mod">
          <ac:chgData name="Shaima Shaima" userId="34d2ec4a-4995-4995-9aec-fe7f918b8668" providerId="ADAL" clId="{9EA80F78-7712-47F4-BF08-033F5910084F}" dt="2022-12-12T21:29:29.027" v="16" actId="13244"/>
          <ac:spMkLst>
            <pc:docMk/>
            <pc:sldMk cId="2304514588" sldId="578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30.467" v="17" actId="13244"/>
          <ac:spMkLst>
            <pc:docMk/>
            <pc:sldMk cId="2304514588" sldId="578"/>
            <ac:spMk id="6" creationId="{F7E1D9FC-3AFE-4A8A-81CA-83552B7C8E98}"/>
          </ac:spMkLst>
        </pc:spChg>
      </pc:sldChg>
      <pc:sldChg chg="modSp">
        <pc:chgData name="Shaima Shaima" userId="34d2ec4a-4995-4995-9aec-fe7f918b8668" providerId="ADAL" clId="{9EA80F78-7712-47F4-BF08-033F5910084F}" dt="2022-12-12T21:29:41.125" v="21" actId="13244"/>
        <pc:sldMkLst>
          <pc:docMk/>
          <pc:sldMk cId="3072230600" sldId="579"/>
        </pc:sldMkLst>
        <pc:spChg chg="mod">
          <ac:chgData name="Shaima Shaima" userId="34d2ec4a-4995-4995-9aec-fe7f918b8668" providerId="ADAL" clId="{9EA80F78-7712-47F4-BF08-033F5910084F}" dt="2022-12-12T21:29:39.513" v="20" actId="13244"/>
          <ac:spMkLst>
            <pc:docMk/>
            <pc:sldMk cId="3072230600" sldId="579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29:41.125" v="21" actId="13244"/>
          <ac:spMkLst>
            <pc:docMk/>
            <pc:sldMk cId="3072230600" sldId="579"/>
            <ac:spMk id="6" creationId="{16A1AF58-5445-43D7-9659-D914DE72AF91}"/>
          </ac:spMkLst>
        </pc:spChg>
      </pc:sldChg>
      <pc:sldChg chg="modSp">
        <pc:chgData name="Shaima Shaima" userId="34d2ec4a-4995-4995-9aec-fe7f918b8668" providerId="ADAL" clId="{9EA80F78-7712-47F4-BF08-033F5910084F}" dt="2022-12-12T21:30:15.466" v="32" actId="13244"/>
        <pc:sldMkLst>
          <pc:docMk/>
          <pc:sldMk cId="3329568958" sldId="580"/>
        </pc:sldMkLst>
        <pc:spChg chg="mod">
          <ac:chgData name="Shaima Shaima" userId="34d2ec4a-4995-4995-9aec-fe7f918b8668" providerId="ADAL" clId="{9EA80F78-7712-47F4-BF08-033F5910084F}" dt="2022-12-12T21:30:11.898" v="31" actId="13244"/>
          <ac:spMkLst>
            <pc:docMk/>
            <pc:sldMk cId="3329568958" sldId="580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15.466" v="32" actId="13244"/>
          <ac:spMkLst>
            <pc:docMk/>
            <pc:sldMk cId="3329568958" sldId="580"/>
            <ac:spMk id="6" creationId="{D89F4AF2-B4D9-4180-B9B6-2F5134AE40A7}"/>
          </ac:spMkLst>
        </pc:spChg>
      </pc:sldChg>
      <pc:sldChg chg="modSp">
        <pc:chgData name="Shaima Shaima" userId="34d2ec4a-4995-4995-9aec-fe7f918b8668" providerId="ADAL" clId="{9EA80F78-7712-47F4-BF08-033F5910084F}" dt="2022-12-12T21:30:32.577" v="36" actId="13244"/>
        <pc:sldMkLst>
          <pc:docMk/>
          <pc:sldMk cId="2140962712" sldId="581"/>
        </pc:sldMkLst>
        <pc:spChg chg="mod">
          <ac:chgData name="Shaima Shaima" userId="34d2ec4a-4995-4995-9aec-fe7f918b8668" providerId="ADAL" clId="{9EA80F78-7712-47F4-BF08-033F5910084F}" dt="2022-12-12T21:30:31.226" v="35" actId="13244"/>
          <ac:spMkLst>
            <pc:docMk/>
            <pc:sldMk cId="2140962712" sldId="581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0:32.577" v="36" actId="13244"/>
          <ac:spMkLst>
            <pc:docMk/>
            <pc:sldMk cId="2140962712" sldId="581"/>
            <ac:spMk id="6" creationId="{CC61E3DC-556F-4CC4-90E7-A184881246C9}"/>
          </ac:spMkLst>
        </pc:spChg>
      </pc:sldChg>
      <pc:sldChg chg="modSp">
        <pc:chgData name="Shaima Shaima" userId="34d2ec4a-4995-4995-9aec-fe7f918b8668" providerId="ADAL" clId="{9EA80F78-7712-47F4-BF08-033F5910084F}" dt="2022-12-12T21:31:48.882" v="61" actId="13244"/>
        <pc:sldMkLst>
          <pc:docMk/>
          <pc:sldMk cId="1568658503" sldId="582"/>
        </pc:sldMkLst>
        <pc:spChg chg="mod">
          <ac:chgData name="Shaima Shaima" userId="34d2ec4a-4995-4995-9aec-fe7f918b8668" providerId="ADAL" clId="{9EA80F78-7712-47F4-BF08-033F5910084F}" dt="2022-12-12T21:31:47.569" v="60" actId="13244"/>
          <ac:spMkLst>
            <pc:docMk/>
            <pc:sldMk cId="1568658503" sldId="582"/>
            <ac:spMk id="5" creationId="{86098CC0-D023-4BF9-949D-23DCE3DD2514}"/>
          </ac:spMkLst>
        </pc:spChg>
        <pc:spChg chg="mod">
          <ac:chgData name="Shaima Shaima" userId="34d2ec4a-4995-4995-9aec-fe7f918b8668" providerId="ADAL" clId="{9EA80F78-7712-47F4-BF08-033F5910084F}" dt="2022-12-12T21:31:48.882" v="61" actId="13244"/>
          <ac:spMkLst>
            <pc:docMk/>
            <pc:sldMk cId="1568658503" sldId="582"/>
            <ac:spMk id="6" creationId="{4351BC45-10D3-4493-BB65-2C1809FDEF42}"/>
          </ac:spMkLst>
        </pc:spChg>
      </pc:sldChg>
    </pc:docChg>
  </pc:docChgLst>
  <pc:docChgLst>
    <pc:chgData name="Jessica Jones" userId="S::jessica.jones@georgiancollege.ca::d7fd67f7-a65d-448e-99ae-2d17d582b34b" providerId="AD" clId="Web-{249090F6-F143-9692-26B0-4815172F681A}"/>
    <pc:docChg chg="modSld sldOrd">
      <pc:chgData name="Jessica Jones" userId="S::jessica.jones@georgiancollege.ca::d7fd67f7-a65d-448e-99ae-2d17d582b34b" providerId="AD" clId="Web-{249090F6-F143-9692-26B0-4815172F681A}" dt="2023-03-14T15:20:21.411" v="44"/>
      <pc:docMkLst>
        <pc:docMk/>
      </pc:docMkLst>
      <pc:sldChg chg="modSp">
        <pc:chgData name="Jessica Jones" userId="S::jessica.jones@georgiancollege.ca::d7fd67f7-a65d-448e-99ae-2d17d582b34b" providerId="AD" clId="Web-{249090F6-F143-9692-26B0-4815172F681A}" dt="2023-03-14T15:18:33.657" v="2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249090F6-F143-9692-26B0-4815172F681A}" dt="2023-03-14T15:18:33.657" v="2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35.922" v="3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249090F6-F143-9692-26B0-4815172F681A}" dt="2023-03-14T15:18:35.922" v="3"/>
          <ac:spMkLst>
            <pc:docMk/>
            <pc:sldMk cId="3756779637" sldId="257"/>
            <ac:spMk id="5" creationId="{820A99D6-039C-4B00-94F1-B2DF16DB5AED}"/>
          </ac:spMkLst>
        </pc:spChg>
      </pc:sldChg>
      <pc:sldChg chg="modSp ord">
        <pc:chgData name="Jessica Jones" userId="S::jessica.jones@georgiancollege.ca::d7fd67f7-a65d-448e-99ae-2d17d582b34b" providerId="AD" clId="Web-{249090F6-F143-9692-26B0-4815172F681A}" dt="2023-03-14T15:20:21.411" v="44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249090F6-F143-9692-26B0-4815172F681A}" dt="2023-03-14T15:20:21.411" v="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38.282" v="4"/>
        <pc:sldMkLst>
          <pc:docMk/>
          <pc:sldMk cId="2308543140" sldId="356"/>
        </pc:sldMkLst>
        <pc:spChg chg="ord">
          <ac:chgData name="Jessica Jones" userId="S::jessica.jones@georgiancollege.ca::d7fd67f7-a65d-448e-99ae-2d17d582b34b" providerId="AD" clId="Web-{249090F6-F143-9692-26B0-4815172F681A}" dt="2023-03-14T15:18:38.282" v="4"/>
          <ac:spMkLst>
            <pc:docMk/>
            <pc:sldMk cId="2308543140" sldId="35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31.829" v="1"/>
        <pc:sldMkLst>
          <pc:docMk/>
          <pc:sldMk cId="1648258981" sldId="436"/>
        </pc:sldMkLst>
        <pc:spChg chg="ord">
          <ac:chgData name="Jessica Jones" userId="S::jessica.jones@georgiancollege.ca::d7fd67f7-a65d-448e-99ae-2d17d582b34b" providerId="AD" clId="Web-{249090F6-F143-9692-26B0-4815172F681A}" dt="2023-03-14T15:18:31.829" v="1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45.892" v="7"/>
        <pc:sldMkLst>
          <pc:docMk/>
          <pc:sldMk cId="1112402864" sldId="437"/>
        </pc:sldMkLst>
        <pc:spChg chg="ord">
          <ac:chgData name="Jessica Jones" userId="S::jessica.jones@georgiancollege.ca::d7fd67f7-a65d-448e-99ae-2d17d582b34b" providerId="AD" clId="Web-{249090F6-F143-9692-26B0-4815172F681A}" dt="2023-03-14T15:18:45.892" v="7"/>
          <ac:spMkLst>
            <pc:docMk/>
            <pc:sldMk cId="1112402864" sldId="43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56.955" v="11"/>
        <pc:sldMkLst>
          <pc:docMk/>
          <pc:sldMk cId="2777734341" sldId="438"/>
        </pc:sldMkLst>
        <pc:spChg chg="ord">
          <ac:chgData name="Jessica Jones" userId="S::jessica.jones@georgiancollege.ca::d7fd67f7-a65d-448e-99ae-2d17d582b34b" providerId="AD" clId="Web-{249090F6-F143-9692-26B0-4815172F681A}" dt="2023-03-14T15:18:56.955" v="11"/>
          <ac:spMkLst>
            <pc:docMk/>
            <pc:sldMk cId="2777734341" sldId="43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55.004" v="32"/>
        <pc:sldMkLst>
          <pc:docMk/>
          <pc:sldMk cId="381008109" sldId="440"/>
        </pc:sldMkLst>
        <pc:spChg chg="ord">
          <ac:chgData name="Jessica Jones" userId="S::jessica.jones@georgiancollege.ca::d7fd67f7-a65d-448e-99ae-2d17d582b34b" providerId="AD" clId="Web-{249090F6-F143-9692-26B0-4815172F681A}" dt="2023-03-14T15:19:55.004" v="32"/>
          <ac:spMkLst>
            <pc:docMk/>
            <pc:sldMk cId="381008109" sldId="4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23.362" v="22"/>
        <pc:sldMkLst>
          <pc:docMk/>
          <pc:sldMk cId="3030073867" sldId="467"/>
        </pc:sldMkLst>
        <pc:spChg chg="ord">
          <ac:chgData name="Jessica Jones" userId="S::jessica.jones@georgiancollege.ca::d7fd67f7-a65d-448e-99ae-2d17d582b34b" providerId="AD" clId="Web-{249090F6-F143-9692-26B0-4815172F681A}" dt="2023-03-14T15:19:23.362" v="22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20:16.333" v="41"/>
        <pc:sldMkLst>
          <pc:docMk/>
          <pc:sldMk cId="13615029" sldId="468"/>
        </pc:sldMkLst>
        <pc:spChg chg="ord">
          <ac:chgData name="Jessica Jones" userId="S::jessica.jones@georgiancollege.ca::d7fd67f7-a65d-448e-99ae-2d17d582b34b" providerId="AD" clId="Web-{249090F6-F143-9692-26B0-4815172F681A}" dt="2023-03-14T15:20:16.333" v="41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20:07.254" v="40"/>
        <pc:sldMkLst>
          <pc:docMk/>
          <pc:sldMk cId="3875009758" sldId="471"/>
        </pc:sldMkLst>
        <pc:spChg chg="ord">
          <ac:chgData name="Jessica Jones" userId="S::jessica.jones@georgiancollege.ca::d7fd67f7-a65d-448e-99ae-2d17d582b34b" providerId="AD" clId="Web-{249090F6-F143-9692-26B0-4815172F681A}" dt="2023-03-14T15:20:06.036" v="39"/>
          <ac:spMkLst>
            <pc:docMk/>
            <pc:sldMk cId="3875009758" sldId="471"/>
            <ac:spMk id="2" creationId="{BA0409AD-876E-4D62-9817-0B50C8851339}"/>
          </ac:spMkLst>
        </pc:spChg>
        <pc:spChg chg="ord">
          <ac:chgData name="Jessica Jones" userId="S::jessica.jones@georgiancollege.ca::d7fd67f7-a65d-448e-99ae-2d17d582b34b" providerId="AD" clId="Web-{249090F6-F143-9692-26B0-4815172F681A}" dt="2023-03-14T15:20:07.254" v="40"/>
          <ac:spMkLst>
            <pc:docMk/>
            <pc:sldMk cId="3875009758" sldId="47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43.595" v="6"/>
        <pc:sldMkLst>
          <pc:docMk/>
          <pc:sldMk cId="3154221879" sldId="489"/>
        </pc:sldMkLst>
        <pc:spChg chg="ord">
          <ac:chgData name="Jessica Jones" userId="S::jessica.jones@georgiancollege.ca::d7fd67f7-a65d-448e-99ae-2d17d582b34b" providerId="AD" clId="Web-{249090F6-F143-9692-26B0-4815172F681A}" dt="2023-03-14T15:18:43.595" v="6"/>
          <ac:spMkLst>
            <pc:docMk/>
            <pc:sldMk cId="3154221879" sldId="48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26.628" v="23"/>
        <pc:sldMkLst>
          <pc:docMk/>
          <pc:sldMk cId="4003978719" sldId="490"/>
        </pc:sldMkLst>
        <pc:spChg chg="ord">
          <ac:chgData name="Jessica Jones" userId="S::jessica.jones@georgiancollege.ca::d7fd67f7-a65d-448e-99ae-2d17d582b34b" providerId="AD" clId="Web-{249090F6-F143-9692-26B0-4815172F681A}" dt="2023-03-14T15:19:26.628" v="23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04.752" v="14"/>
        <pc:sldMkLst>
          <pc:docMk/>
          <pc:sldMk cId="1485100828" sldId="492"/>
        </pc:sldMkLst>
        <pc:spChg chg="ord">
          <ac:chgData name="Jessica Jones" userId="S::jessica.jones@georgiancollege.ca::d7fd67f7-a65d-448e-99ae-2d17d582b34b" providerId="AD" clId="Web-{249090F6-F143-9692-26B0-4815172F681A}" dt="2023-03-14T15:19:04.752" v="14"/>
          <ac:spMkLst>
            <pc:docMk/>
            <pc:sldMk cId="1485100828" sldId="49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46.019" v="29"/>
        <pc:sldMkLst>
          <pc:docMk/>
          <pc:sldMk cId="799820779" sldId="493"/>
        </pc:sldMkLst>
        <pc:spChg chg="ord">
          <ac:chgData name="Jessica Jones" userId="S::jessica.jones@georgiancollege.ca::d7fd67f7-a65d-448e-99ae-2d17d582b34b" providerId="AD" clId="Web-{249090F6-F143-9692-26B0-4815172F681A}" dt="2023-03-14T15:19:46.019" v="29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51.097" v="31"/>
        <pc:sldMkLst>
          <pc:docMk/>
          <pc:sldMk cId="4285823662" sldId="494"/>
        </pc:sldMkLst>
        <pc:spChg chg="ord">
          <ac:chgData name="Jessica Jones" userId="S::jessica.jones@georgiancollege.ca::d7fd67f7-a65d-448e-99ae-2d17d582b34b" providerId="AD" clId="Web-{249090F6-F143-9692-26B0-4815172F681A}" dt="2023-03-14T15:19:51.097" v="31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57.363" v="33"/>
        <pc:sldMkLst>
          <pc:docMk/>
          <pc:sldMk cId="2140301613" sldId="495"/>
        </pc:sldMkLst>
        <pc:spChg chg="ord">
          <ac:chgData name="Jessica Jones" userId="S::jessica.jones@georgiancollege.ca::d7fd67f7-a65d-448e-99ae-2d17d582b34b" providerId="AD" clId="Web-{249090F6-F143-9692-26B0-4815172F681A}" dt="2023-03-14T15:19:57.363" v="33"/>
          <ac:spMkLst>
            <pc:docMk/>
            <pc:sldMk cId="2140301613" sldId="49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20.891" v="0"/>
        <pc:sldMkLst>
          <pc:docMk/>
          <pc:sldMk cId="573447788" sldId="539"/>
        </pc:sldMkLst>
        <pc:spChg chg="ord">
          <ac:chgData name="Jessica Jones" userId="S::jessica.jones@georgiancollege.ca::d7fd67f7-a65d-448e-99ae-2d17d582b34b" providerId="AD" clId="Web-{249090F6-F143-9692-26B0-4815172F681A}" dt="2023-03-14T15:18:20.891" v="0"/>
          <ac:spMkLst>
            <pc:docMk/>
            <pc:sldMk cId="573447788" sldId="539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41.220" v="5"/>
        <pc:sldMkLst>
          <pc:docMk/>
          <pc:sldMk cId="2637090225" sldId="540"/>
        </pc:sldMkLst>
        <pc:spChg chg="ord">
          <ac:chgData name="Jessica Jones" userId="S::jessica.jones@georgiancollege.ca::d7fd67f7-a65d-448e-99ae-2d17d582b34b" providerId="AD" clId="Web-{249090F6-F143-9692-26B0-4815172F681A}" dt="2023-03-14T15:18:41.220" v="5"/>
          <ac:spMkLst>
            <pc:docMk/>
            <pc:sldMk cId="2637090225" sldId="5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06.689" v="15"/>
        <pc:sldMkLst>
          <pc:docMk/>
          <pc:sldMk cId="4096453364" sldId="542"/>
        </pc:sldMkLst>
        <pc:spChg chg="ord">
          <ac:chgData name="Jessica Jones" userId="S::jessica.jones@georgiancollege.ca::d7fd67f7-a65d-448e-99ae-2d17d582b34b" providerId="AD" clId="Web-{249090F6-F143-9692-26B0-4815172F681A}" dt="2023-03-14T15:19:06.689" v="15"/>
          <ac:spMkLst>
            <pc:docMk/>
            <pc:sldMk cId="4096453364" sldId="54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29.081" v="24"/>
        <pc:sldMkLst>
          <pc:docMk/>
          <pc:sldMk cId="575001168" sldId="543"/>
        </pc:sldMkLst>
        <pc:spChg chg="ord">
          <ac:chgData name="Jessica Jones" userId="S::jessica.jones@georgiancollege.ca::d7fd67f7-a65d-448e-99ae-2d17d582b34b" providerId="AD" clId="Web-{249090F6-F143-9692-26B0-4815172F681A}" dt="2023-03-14T15:19:29.081" v="24"/>
          <ac:spMkLst>
            <pc:docMk/>
            <pc:sldMk cId="575001168" sldId="54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31.206" v="25"/>
        <pc:sldMkLst>
          <pc:docMk/>
          <pc:sldMk cId="2464276598" sldId="544"/>
        </pc:sldMkLst>
        <pc:spChg chg="ord">
          <ac:chgData name="Jessica Jones" userId="S::jessica.jones@georgiancollege.ca::d7fd67f7-a65d-448e-99ae-2d17d582b34b" providerId="AD" clId="Web-{249090F6-F143-9692-26B0-4815172F681A}" dt="2023-03-14T15:19:31.206" v="25"/>
          <ac:spMkLst>
            <pc:docMk/>
            <pc:sldMk cId="2464276598" sldId="54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20:01.582" v="35"/>
        <pc:sldMkLst>
          <pc:docMk/>
          <pc:sldMk cId="1834310586" sldId="545"/>
        </pc:sldMkLst>
        <pc:spChg chg="ord">
          <ac:chgData name="Jessica Jones" userId="S::jessica.jones@georgiancollege.ca::d7fd67f7-a65d-448e-99ae-2d17d582b34b" providerId="AD" clId="Web-{249090F6-F143-9692-26B0-4815172F681A}" dt="2023-03-14T15:20:01.582" v="35"/>
          <ac:spMkLst>
            <pc:docMk/>
            <pc:sldMk cId="1834310586" sldId="54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48.454" v="8"/>
        <pc:sldMkLst>
          <pc:docMk/>
          <pc:sldMk cId="757366201" sldId="568"/>
        </pc:sldMkLst>
        <pc:spChg chg="ord">
          <ac:chgData name="Jessica Jones" userId="S::jessica.jones@georgiancollege.ca::d7fd67f7-a65d-448e-99ae-2d17d582b34b" providerId="AD" clId="Web-{249090F6-F143-9692-26B0-4815172F681A}" dt="2023-03-14T15:18:48.454" v="8"/>
          <ac:spMkLst>
            <pc:docMk/>
            <pc:sldMk cId="757366201" sldId="56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01.517" v="13"/>
        <pc:sldMkLst>
          <pc:docMk/>
          <pc:sldMk cId="1824468505" sldId="569"/>
        </pc:sldMkLst>
        <pc:spChg chg="ord">
          <ac:chgData name="Jessica Jones" userId="S::jessica.jones@georgiancollege.ca::d7fd67f7-a65d-448e-99ae-2d17d582b34b" providerId="AD" clId="Web-{249090F6-F143-9692-26B0-4815172F681A}" dt="2023-03-14T15:19:01.517" v="13"/>
          <ac:spMkLst>
            <pc:docMk/>
            <pc:sldMk cId="1824468505" sldId="56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08.830" v="16"/>
        <pc:sldMkLst>
          <pc:docMk/>
          <pc:sldMk cId="2046847489" sldId="570"/>
        </pc:sldMkLst>
        <pc:spChg chg="ord">
          <ac:chgData name="Jessica Jones" userId="S::jessica.jones@georgiancollege.ca::d7fd67f7-a65d-448e-99ae-2d17d582b34b" providerId="AD" clId="Web-{249090F6-F143-9692-26B0-4815172F681A}" dt="2023-03-14T15:19:08.830" v="16"/>
          <ac:spMkLst>
            <pc:docMk/>
            <pc:sldMk cId="2046847489" sldId="57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11.080" v="17"/>
        <pc:sldMkLst>
          <pc:docMk/>
          <pc:sldMk cId="166270791" sldId="571"/>
        </pc:sldMkLst>
        <pc:spChg chg="ord">
          <ac:chgData name="Jessica Jones" userId="S::jessica.jones@georgiancollege.ca::d7fd67f7-a65d-448e-99ae-2d17d582b34b" providerId="AD" clId="Web-{249090F6-F143-9692-26B0-4815172F681A}" dt="2023-03-14T15:19:11.080" v="17"/>
          <ac:spMkLst>
            <pc:docMk/>
            <pc:sldMk cId="166270791" sldId="57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17.127" v="19"/>
        <pc:sldMkLst>
          <pc:docMk/>
          <pc:sldMk cId="1704794827" sldId="572"/>
        </pc:sldMkLst>
        <pc:spChg chg="ord">
          <ac:chgData name="Jessica Jones" userId="S::jessica.jones@georgiancollege.ca::d7fd67f7-a65d-448e-99ae-2d17d582b34b" providerId="AD" clId="Web-{249090F6-F143-9692-26B0-4815172F681A}" dt="2023-03-14T15:19:17.127" v="19"/>
          <ac:spMkLst>
            <pc:docMk/>
            <pc:sldMk cId="1704794827" sldId="57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33.347" v="26"/>
        <pc:sldMkLst>
          <pc:docMk/>
          <pc:sldMk cId="398761468" sldId="573"/>
        </pc:sldMkLst>
        <pc:spChg chg="ord">
          <ac:chgData name="Jessica Jones" userId="S::jessica.jones@georgiancollege.ca::d7fd67f7-a65d-448e-99ae-2d17d582b34b" providerId="AD" clId="Web-{249090F6-F143-9692-26B0-4815172F681A}" dt="2023-03-14T15:19:33.347" v="26"/>
          <ac:spMkLst>
            <pc:docMk/>
            <pc:sldMk cId="398761468" sldId="573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41.847" v="27"/>
        <pc:sldMkLst>
          <pc:docMk/>
          <pc:sldMk cId="928075228" sldId="574"/>
        </pc:sldMkLst>
        <pc:spChg chg="ord">
          <ac:chgData name="Jessica Jones" userId="S::jessica.jones@georgiancollege.ca::d7fd67f7-a65d-448e-99ae-2d17d582b34b" providerId="AD" clId="Web-{249090F6-F143-9692-26B0-4815172F681A}" dt="2023-03-14T15:19:41.847" v="27"/>
          <ac:spMkLst>
            <pc:docMk/>
            <pc:sldMk cId="928075228" sldId="574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43.800" v="28"/>
        <pc:sldMkLst>
          <pc:docMk/>
          <pc:sldMk cId="4214921712" sldId="575"/>
        </pc:sldMkLst>
        <pc:spChg chg="ord">
          <ac:chgData name="Jessica Jones" userId="S::jessica.jones@georgiancollege.ca::d7fd67f7-a65d-448e-99ae-2d17d582b34b" providerId="AD" clId="Web-{249090F6-F143-9692-26B0-4815172F681A}" dt="2023-03-14T15:19:43.800" v="28"/>
          <ac:spMkLst>
            <pc:docMk/>
            <pc:sldMk cId="4214921712" sldId="57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48.597" v="30"/>
        <pc:sldMkLst>
          <pc:docMk/>
          <pc:sldMk cId="39977114" sldId="576"/>
        </pc:sldMkLst>
        <pc:spChg chg="ord">
          <ac:chgData name="Jessica Jones" userId="S::jessica.jones@georgiancollege.ca::d7fd67f7-a65d-448e-99ae-2d17d582b34b" providerId="AD" clId="Web-{249090F6-F143-9692-26B0-4815172F681A}" dt="2023-03-14T15:19:48.597" v="30"/>
          <ac:spMkLst>
            <pc:docMk/>
            <pc:sldMk cId="39977114" sldId="576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51.173" v="9"/>
        <pc:sldMkLst>
          <pc:docMk/>
          <pc:sldMk cId="3623670792" sldId="577"/>
        </pc:sldMkLst>
        <pc:spChg chg="ord">
          <ac:chgData name="Jessica Jones" userId="S::jessica.jones@georgiancollege.ca::d7fd67f7-a65d-448e-99ae-2d17d582b34b" providerId="AD" clId="Web-{249090F6-F143-9692-26B0-4815172F681A}" dt="2023-03-14T15:18:51.173" v="9"/>
          <ac:spMkLst>
            <pc:docMk/>
            <pc:sldMk cId="3623670792" sldId="57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54.048" v="10"/>
        <pc:sldMkLst>
          <pc:docMk/>
          <pc:sldMk cId="2304514588" sldId="578"/>
        </pc:sldMkLst>
        <pc:spChg chg="ord">
          <ac:chgData name="Jessica Jones" userId="S::jessica.jones@georgiancollege.ca::d7fd67f7-a65d-448e-99ae-2d17d582b34b" providerId="AD" clId="Web-{249090F6-F143-9692-26B0-4815172F681A}" dt="2023-03-14T15:18:54.048" v="10"/>
          <ac:spMkLst>
            <pc:docMk/>
            <pc:sldMk cId="2304514588" sldId="57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8:59.236" v="12"/>
        <pc:sldMkLst>
          <pc:docMk/>
          <pc:sldMk cId="3072230600" sldId="579"/>
        </pc:sldMkLst>
        <pc:spChg chg="ord">
          <ac:chgData name="Jessica Jones" userId="S::jessica.jones@georgiancollege.ca::d7fd67f7-a65d-448e-99ae-2d17d582b34b" providerId="AD" clId="Web-{249090F6-F143-9692-26B0-4815172F681A}" dt="2023-03-14T15:18:59.236" v="12"/>
          <ac:spMkLst>
            <pc:docMk/>
            <pc:sldMk cId="3072230600" sldId="57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15.158" v="18"/>
        <pc:sldMkLst>
          <pc:docMk/>
          <pc:sldMk cId="3329568958" sldId="580"/>
        </pc:sldMkLst>
        <pc:spChg chg="ord">
          <ac:chgData name="Jessica Jones" userId="S::jessica.jones@georgiancollege.ca::d7fd67f7-a65d-448e-99ae-2d17d582b34b" providerId="AD" clId="Web-{249090F6-F143-9692-26B0-4815172F681A}" dt="2023-03-14T15:19:15.158" v="18"/>
          <ac:spMkLst>
            <pc:docMk/>
            <pc:sldMk cId="3329568958" sldId="58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19.205" v="20"/>
        <pc:sldMkLst>
          <pc:docMk/>
          <pc:sldMk cId="2140962712" sldId="581"/>
        </pc:sldMkLst>
        <pc:spChg chg="ord">
          <ac:chgData name="Jessica Jones" userId="S::jessica.jones@georgiancollege.ca::d7fd67f7-a65d-448e-99ae-2d17d582b34b" providerId="AD" clId="Web-{249090F6-F143-9692-26B0-4815172F681A}" dt="2023-03-14T15:19:19.205" v="20"/>
          <ac:spMkLst>
            <pc:docMk/>
            <pc:sldMk cId="2140962712" sldId="58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59.410" v="34"/>
        <pc:sldMkLst>
          <pc:docMk/>
          <pc:sldMk cId="1568658503" sldId="582"/>
        </pc:sldMkLst>
        <pc:spChg chg="ord">
          <ac:chgData name="Jessica Jones" userId="S::jessica.jones@georgiancollege.ca::d7fd67f7-a65d-448e-99ae-2d17d582b34b" providerId="AD" clId="Web-{249090F6-F143-9692-26B0-4815172F681A}" dt="2023-03-14T15:19:59.410" v="34"/>
          <ac:spMkLst>
            <pc:docMk/>
            <pc:sldMk cId="1568658503" sldId="58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19:21.237" v="21"/>
        <pc:sldMkLst>
          <pc:docMk/>
          <pc:sldMk cId="1572410816" sldId="583"/>
        </pc:sldMkLst>
        <pc:spChg chg="ord">
          <ac:chgData name="Jessica Jones" userId="S::jessica.jones@georgiancollege.ca::d7fd67f7-a65d-448e-99ae-2d17d582b34b" providerId="AD" clId="Web-{249090F6-F143-9692-26B0-4815172F681A}" dt="2023-03-14T15:19:21.237" v="21"/>
          <ac:spMkLst>
            <pc:docMk/>
            <pc:sldMk cId="1572410816" sldId="583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249090F6-F143-9692-26B0-4815172F681A}" dt="2023-03-14T15:20:18.645" v="42"/>
        <pc:sldMkLst>
          <pc:docMk/>
          <pc:sldMk cId="886084690" sldId="584"/>
        </pc:sldMkLst>
        <pc:spChg chg="ord">
          <ac:chgData name="Jessica Jones" userId="S::jessica.jones@georgiancollege.ca::d7fd67f7-a65d-448e-99ae-2d17d582b34b" providerId="AD" clId="Web-{249090F6-F143-9692-26B0-4815172F681A}" dt="2023-03-14T15:20:18.645" v="42"/>
          <ac:spMkLst>
            <pc:docMk/>
            <pc:sldMk cId="886084690" sldId="584"/>
            <ac:spMk id="5" creationId="{C2EC24AD-A402-49CE-ABE2-0734461A06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Unmovable Prepositional Phrases definition and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07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Unmovable Prepositional Phrases definition and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39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by Inverting Subject and Verb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by Inverting Subject and Verb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66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6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–</a:t>
            </a:r>
            <a:r>
              <a:rPr lang="en-US" dirty="0" err="1"/>
              <a:t>ing</a:t>
            </a:r>
            <a:r>
              <a:rPr lang="en-US" dirty="0"/>
              <a:t> Modifier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23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Dangling Modifiers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62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Dangling Modifiers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3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 Relative Clause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8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 Relative Clause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0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14: Refining Your Writing: How Do I Improve My Writing Technique? was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4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Appositive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4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Appositive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52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7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1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30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Coordination And Subordination </a:t>
            </a:r>
            <a:r>
              <a:rPr lang="en-US" dirty="0" err="1"/>
              <a:t>defintions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1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Coordination and Coordinating Conjunctions content definitions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584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Conjunctive Adverbs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834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Subordination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1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Subordinating Conjunction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4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2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59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8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Parallelism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8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708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Coordinating Conjunctions  example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335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Than or As example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43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Correlative Conjunctions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54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969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1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Incorporating Sentence Variety 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3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an Adverb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hanges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0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 Prepositional Phrase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9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 Prepositional Phrase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5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4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with a Prepositional Phrase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Unmovable Prepositional Phrases</a:t>
            </a:r>
            <a:r>
              <a:rPr lang="en-US" dirty="0"/>
              <a:t>: Not all prepositional phrases can be placed at the beginning of a sentence. </a:t>
            </a:r>
          </a:p>
          <a:p>
            <a:r>
              <a:rPr lang="en-US" dirty="0"/>
              <a:t>Determine the meaning of the sentence to see if a prepositional phrase can be moved.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 I would like a chocolate sundae </a:t>
            </a:r>
            <a:r>
              <a:rPr lang="en-US" b="1" dirty="0"/>
              <a:t>without whipped cream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without whipped cream </a:t>
            </a:r>
            <a:r>
              <a:rPr lang="en-US" dirty="0"/>
              <a:t>cannot be moved it as it describes the chocolate sundae.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C02C42-B21E-4819-81B3-D1EBE0EFFCD4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32-33)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7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with a Prepositional Phrase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Overuse of Prepositional Phrases</a:t>
            </a:r>
            <a:r>
              <a:rPr lang="en-US" dirty="0"/>
              <a:t>: Try not to overuse prepositional phrases. It may result in a comical effect.</a:t>
            </a:r>
          </a:p>
          <a:p>
            <a:r>
              <a:rPr lang="en-US" dirty="0"/>
              <a:t>Long and complex sentences are not necessarily effective: if a sentence is cluttered with prepositional phrases, divide it into two shorter sentences.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1D9FC-3AFE-4A8A-81CA-83552B7C8E98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34-5)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1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by Inverting Subject and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Most writers follow the sentence structure: subject-verb-object </a:t>
            </a:r>
          </a:p>
          <a:p>
            <a:r>
              <a:rPr lang="en-US" dirty="0"/>
              <a:t>An </a:t>
            </a:r>
            <a:r>
              <a:rPr lang="en-US" b="1" dirty="0"/>
              <a:t>inverted sentence </a:t>
            </a:r>
            <a:r>
              <a:rPr lang="en-US" dirty="0"/>
              <a:t>uses the sentence structure verb-subject-object:</a:t>
            </a:r>
          </a:p>
          <a:p>
            <a:pPr lvl="1"/>
            <a:r>
              <a:rPr lang="en-US" dirty="0"/>
              <a:t>The sentence structure is reversed with the subject comes after the verb</a:t>
            </a:r>
          </a:p>
          <a:p>
            <a:pPr lvl="1"/>
            <a:r>
              <a:rPr lang="en-US" dirty="0"/>
              <a:t>Can be used to emphasis the subject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00A8A5-20AC-4119-910E-B0EB9898B023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 37)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by Inverting Subject and Verb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of an inverted sentence: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truck was parked in the driveway.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Parked in the driveway was a truck.</a:t>
            </a:r>
          </a:p>
          <a:p>
            <a:r>
              <a:rPr lang="en-US" dirty="0"/>
              <a:t>The second sentence places more emphasis on the subject, </a:t>
            </a:r>
            <a:r>
              <a:rPr lang="en-US" i="1" dirty="0"/>
              <a:t>truck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1AF58-5445-43D7-9659-D914DE72AF91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 38-39)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Connecting Ideas to Increase Sentence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Review and rewrite the beginning of sentences to add variety to your writing</a:t>
            </a:r>
          </a:p>
          <a:p>
            <a:r>
              <a:rPr lang="en-US" dirty="0"/>
              <a:t>Can also connect two ideas using:</a:t>
            </a:r>
          </a:p>
          <a:p>
            <a:pPr lvl="1"/>
            <a:r>
              <a:rPr lang="en-US" dirty="0"/>
              <a:t>A modifier </a:t>
            </a:r>
          </a:p>
          <a:p>
            <a:pPr lvl="1"/>
            <a:r>
              <a:rPr lang="en-US" dirty="0"/>
              <a:t>A clause </a:t>
            </a:r>
          </a:p>
          <a:p>
            <a:pPr lvl="1"/>
            <a:r>
              <a:rPr lang="en-US" dirty="0"/>
              <a:t>Or an appositive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8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Joining Ideas Using an –</a:t>
            </a:r>
            <a:r>
              <a:rPr lang="en-US" sz="4000" dirty="0" err="1"/>
              <a:t>ing</a:t>
            </a:r>
            <a:r>
              <a:rPr lang="en-US" sz="4000" dirty="0"/>
              <a:t> 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Sometimes it is possible to combine two sentences by converting one of them into a modifier using the –</a:t>
            </a:r>
            <a:r>
              <a:rPr lang="en-US" dirty="0" err="1"/>
              <a:t>ing</a:t>
            </a:r>
            <a:r>
              <a:rPr lang="en-US" dirty="0"/>
              <a:t> verb form:</a:t>
            </a:r>
          </a:p>
          <a:p>
            <a:pPr lvl="1"/>
            <a:r>
              <a:rPr lang="en-US" dirty="0"/>
              <a:t>Add –</a:t>
            </a:r>
            <a:r>
              <a:rPr lang="en-US" dirty="0" err="1"/>
              <a:t>ing</a:t>
            </a:r>
            <a:r>
              <a:rPr lang="en-US" dirty="0"/>
              <a:t> to one of the verbs in the sentences and delete the subject. </a:t>
            </a:r>
          </a:p>
          <a:p>
            <a:pPr lvl="1"/>
            <a:r>
              <a:rPr lang="en-US" dirty="0"/>
              <a:t>Use a comma to separate the modifier from the subject of the sentence. </a:t>
            </a:r>
          </a:p>
          <a:p>
            <a:pPr lvl="1"/>
            <a:r>
              <a:rPr lang="en-US" dirty="0"/>
              <a:t>Ensure main idea is contained in the main clause, not in the modifier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D5B5B-18C2-4173-A7C5-EB947172C1C9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45-46)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0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Dangling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common mistake when combining sentences using the –</a:t>
            </a:r>
            <a:r>
              <a:rPr lang="en-US" dirty="0" err="1"/>
              <a:t>ing</a:t>
            </a:r>
            <a:r>
              <a:rPr lang="en-US" dirty="0"/>
              <a:t> verb form is to misplace the modifier so that it is not logically connected to the rest of the sentence.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6416C0-E672-46F0-B69A-E148B94664A8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 49)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53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Joining Ideas Using an –ed 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Some sentences can be combined using an –ed verb form</a:t>
            </a:r>
          </a:p>
          <a:p>
            <a:r>
              <a:rPr lang="en-US" dirty="0"/>
              <a:t>Connect two sentences using an –ed modifier:</a:t>
            </a:r>
          </a:p>
          <a:p>
            <a:pPr lvl="1"/>
            <a:r>
              <a:rPr lang="en-US" dirty="0"/>
              <a:t>One sentence must contain ‘be’ as a helping verb and the –ed form</a:t>
            </a:r>
          </a:p>
          <a:p>
            <a:pPr lvl="1"/>
            <a:r>
              <a:rPr lang="en-US" dirty="0"/>
              <a:t>Drop the helping verb and the subject from the sentence with an –ed verb form</a:t>
            </a:r>
          </a:p>
          <a:p>
            <a:r>
              <a:rPr lang="en-US" dirty="0"/>
              <a:t>Streamlines writing: drawing obvious connections between two sentences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A5F62D-7711-48DB-BF7F-97393AAD2A30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 51; 53-54)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47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Joining Ideas Using a Relative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Relative clause</a:t>
            </a:r>
            <a:r>
              <a:rPr lang="en-US" dirty="0"/>
              <a:t>: group of words containing a subject and a verb that describes a noun. They function as adjectives and begin with a relative pronoun.</a:t>
            </a:r>
          </a:p>
          <a:p>
            <a:r>
              <a:rPr lang="en-US" dirty="0"/>
              <a:t>To connect two sentences using a relative clause:</a:t>
            </a:r>
          </a:p>
          <a:p>
            <a:pPr lvl="1"/>
            <a:r>
              <a:rPr lang="en-US" dirty="0"/>
              <a:t>Substitute the subject of one of the sentences for a relative pronoun</a:t>
            </a:r>
          </a:p>
          <a:p>
            <a:pPr lvl="1"/>
            <a:r>
              <a:rPr lang="en-US" dirty="0"/>
              <a:t>Place the relative clause next to the noun that it describes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F4AF2-B4D9-4180-B9B6-2F5134AE40A7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57-58)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Joining Ideas Using a Relative Clause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Provides additional, nonessential information in a sentence. </a:t>
            </a:r>
          </a:p>
          <a:p>
            <a:r>
              <a:rPr lang="en-US" dirty="0"/>
              <a:t>Can the clause can be removed from the sentence without changing the meaning?</a:t>
            </a:r>
          </a:p>
          <a:p>
            <a:pPr lvl="1"/>
            <a:r>
              <a:rPr lang="en-US" dirty="0"/>
              <a:t>If it is unessential to the meaning of the sentence, place commas around it</a:t>
            </a:r>
          </a:p>
          <a:p>
            <a:pPr lvl="1"/>
            <a:r>
              <a:rPr lang="en-US" dirty="0"/>
              <a:t>If it is essential, the commas are not required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F4AF2-B4D9-4180-B9B6-2F5134AE40A7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59; 61)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6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51" y="394059"/>
            <a:ext cx="8093149" cy="1336432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14: Refining Your Writing: How Do I Improve My Writing Technique?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14.1 – Sentence Variety</a:t>
            </a:r>
          </a:p>
          <a:p>
            <a:r>
              <a:rPr lang="en-US" dirty="0"/>
              <a:t>14.2 – Coordination and Subordination</a:t>
            </a:r>
          </a:p>
          <a:p>
            <a:r>
              <a:rPr lang="en-US" dirty="0"/>
              <a:t>14.3 – Parallelism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Joining Ideas Using an Appositive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Appositive</a:t>
            </a:r>
            <a:r>
              <a:rPr lang="en-US" dirty="0"/>
              <a:t>: a word or group of words that describes or renames a noun or pronoun. </a:t>
            </a:r>
          </a:p>
          <a:p>
            <a:r>
              <a:rPr lang="en-US" dirty="0"/>
              <a:t>Used to combine two sentences that are too short and choppy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356F57-C10A-4A4F-891A-06589416C68A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62)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9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Joining Ideas Using an Appositive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combine two sentences using an appositive:</a:t>
            </a:r>
          </a:p>
          <a:p>
            <a:pPr lvl="1"/>
            <a:r>
              <a:rPr lang="en-US" dirty="0"/>
              <a:t>Drop the subject and verb from the sentence that renames the noun and turn it into a phrase </a:t>
            </a:r>
          </a:p>
          <a:p>
            <a:pPr lvl="1"/>
            <a:r>
              <a:rPr lang="en-US" dirty="0"/>
              <a:t>The appositive must come directly before or after the noun it refers to</a:t>
            </a:r>
          </a:p>
          <a:p>
            <a:pPr lvl="1"/>
            <a:r>
              <a:rPr lang="en-US" dirty="0"/>
              <a:t>Are always punctuated by a comma or set of commas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1E3DC-556F-4CC4-90E7-A184881246C9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63-64)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62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variety reduces repetition in a piece of writing and adds emphasis to important points in the text.</a:t>
            </a:r>
          </a:p>
          <a:p>
            <a:r>
              <a:rPr lang="en-US" dirty="0"/>
              <a:t>Combine ideas, using modifiers, relative clauses, or appositives, to achieve sentence variety.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10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Sentence variety can be introduced to the beginning of sentences by starting a sentence with an adverb, starting a sentence with a prepositional phrase, or by inverting the subject and verb.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73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14.2 – Coordination And Subordination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coordination and subordination in writing.</a:t>
            </a:r>
          </a:p>
          <a:p>
            <a:r>
              <a:rPr lang="en-US" dirty="0"/>
              <a:t>Combine sentences and ideas using coordination.</a:t>
            </a:r>
          </a:p>
          <a:p>
            <a:r>
              <a:rPr lang="en-US" dirty="0"/>
              <a:t>Combine sentences and ideas using subordination.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78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Coordination And Subordination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Coordination</a:t>
            </a:r>
            <a:r>
              <a:rPr lang="en-US" dirty="0"/>
              <a:t>: Joining two related ideas of equal importance.</a:t>
            </a:r>
          </a:p>
          <a:p>
            <a:r>
              <a:rPr lang="en-US" b="1" dirty="0"/>
              <a:t>Subordination</a:t>
            </a:r>
            <a:r>
              <a:rPr lang="en-US" dirty="0"/>
              <a:t>: Joining two related ideas of unequal importance.</a:t>
            </a:r>
          </a:p>
          <a:p>
            <a:r>
              <a:rPr lang="en-US" dirty="0"/>
              <a:t>These techniques help you create more coherent paragraphs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7A57EF-2FAE-4C51-995C-3A8C1645E7AA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1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Coordination</a:t>
            </a:r>
            <a:r>
              <a:rPr lang="en-US" dirty="0"/>
              <a:t>: a word that joins two independent clauses containing equally important ideas</a:t>
            </a:r>
          </a:p>
          <a:p>
            <a:r>
              <a:rPr lang="en-US" b="1" dirty="0"/>
              <a:t>Coordinating conjunction</a:t>
            </a:r>
            <a:r>
              <a:rPr lang="en-US" dirty="0"/>
              <a:t>: a word that joins two independent clauses </a:t>
            </a:r>
          </a:p>
          <a:p>
            <a:pPr lvl="1"/>
            <a:r>
              <a:rPr lang="en-US" dirty="0"/>
              <a:t>When joining two clauses, a comma precedes the coordinating conjunction</a:t>
            </a:r>
          </a:p>
          <a:p>
            <a:pPr lvl="1"/>
            <a:r>
              <a:rPr lang="en-US" dirty="0"/>
              <a:t>FANBOYS: for, and, nor, but, or, yet, 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E1D135-817A-47F7-A2C1-525F2E976B3D}"/>
              </a:ext>
            </a:extLst>
          </p:cNvPr>
          <p:cNvSpPr txBox="1"/>
          <p:nvPr/>
        </p:nvSpPr>
        <p:spPr>
          <a:xfrm>
            <a:off x="7708605" y="598701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6; 9; 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Conjunctive 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Conjunctive adverb</a:t>
            </a:r>
            <a:r>
              <a:rPr lang="en-US" dirty="0"/>
              <a:t>: a linking word that demonstrates a relationship between two clauses</a:t>
            </a:r>
          </a:p>
          <a:p>
            <a:r>
              <a:rPr lang="en-US" dirty="0"/>
              <a:t>Comes after a semicolon that separates the two clauses and is followed by a comma.</a:t>
            </a:r>
          </a:p>
          <a:p>
            <a:pPr lvl="1"/>
            <a:r>
              <a:rPr lang="en-US" b="1" dirty="0"/>
              <a:t>Example: </a:t>
            </a:r>
            <a:r>
              <a:rPr lang="en-US" dirty="0"/>
              <a:t>Bridget wants to take part in the next Olympics; therefore, she trains every 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B13383-0F82-43E0-9CF7-47386598B953}"/>
              </a:ext>
            </a:extLst>
          </p:cNvPr>
          <p:cNvSpPr txBox="1"/>
          <p:nvPr/>
        </p:nvSpPr>
        <p:spPr>
          <a:xfrm>
            <a:off x="7708605" y="5987018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12; 14)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Subordination</a:t>
            </a:r>
            <a:r>
              <a:rPr lang="en-US" dirty="0"/>
              <a:t>: joins two sentences with related ideas by merging them into a main clause and a dependent clause. </a:t>
            </a:r>
          </a:p>
          <a:p>
            <a:r>
              <a:rPr lang="en-US" dirty="0"/>
              <a:t>Emphasizes one idea over the other</a:t>
            </a:r>
          </a:p>
          <a:p>
            <a:r>
              <a:rPr lang="en-US" dirty="0"/>
              <a:t>What is the position of the main and subordinate clauses?</a:t>
            </a:r>
          </a:p>
          <a:p>
            <a:pPr lvl="1"/>
            <a:r>
              <a:rPr lang="en-US" dirty="0"/>
              <a:t>Use a comma if the subordinate clause precedes the main clause</a:t>
            </a:r>
          </a:p>
          <a:p>
            <a:pPr lvl="1"/>
            <a:r>
              <a:rPr lang="en-US" dirty="0"/>
              <a:t>If it follows the main clause a comma is not required.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B2BD9-896F-44DD-A6CE-B5B874A7DC51}"/>
              </a:ext>
            </a:extLst>
          </p:cNvPr>
          <p:cNvSpPr txBox="1"/>
          <p:nvPr/>
        </p:nvSpPr>
        <p:spPr>
          <a:xfrm>
            <a:off x="7538485" y="5987018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20; 23; 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75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Subordinating conjunction</a:t>
            </a:r>
            <a:r>
              <a:rPr lang="en-US" dirty="0"/>
              <a:t>: a word that joins a dependent clause to a independent clause.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29DF5C-F992-4C3A-A022-F0B816875137}"/>
              </a:ext>
            </a:extLst>
          </p:cNvPr>
          <p:cNvSpPr txBox="1"/>
          <p:nvPr/>
        </p:nvSpPr>
        <p:spPr>
          <a:xfrm>
            <a:off x="8346559" y="5992296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14.1 – Sentence Variety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ways to vary sentence structure.</a:t>
            </a:r>
          </a:p>
          <a:p>
            <a:r>
              <a:rPr lang="en-US" dirty="0"/>
              <a:t>Write and revise sentence structure at the beginning of sentences.</a:t>
            </a:r>
          </a:p>
          <a:p>
            <a:r>
              <a:rPr lang="en-US" dirty="0"/>
              <a:t>Write and revise sentence structure by connecting ideas.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Coordination and subordination join two sentences with related ideas.</a:t>
            </a:r>
          </a:p>
          <a:p>
            <a:r>
              <a:rPr lang="en-US" dirty="0"/>
              <a:t>Coordination joins sentences with related and equal ideas, whereas subordination joins sentences with related but unequal ideas.</a:t>
            </a:r>
          </a:p>
          <a:p>
            <a:r>
              <a:rPr lang="en-US" dirty="0"/>
              <a:t>Sentences can be coordinated using either a coordinating conjunction and a comma or a conjunctive adverb and a semicolon.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0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Subordinate sentences are characterized by the use of a subordinate conjunction.</a:t>
            </a:r>
          </a:p>
          <a:p>
            <a:r>
              <a:rPr lang="en-US" dirty="0"/>
              <a:t>In a subordinate sentence, a comma is used to separate the main clause from the dependent clause if the dependent clause is placed at the beginning of the sentence.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14.3 – Parallelism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sentences that are parallel and not parallel.</a:t>
            </a:r>
          </a:p>
          <a:p>
            <a:r>
              <a:rPr lang="en-US" dirty="0"/>
              <a:t>Identify ways to create parallelism in writing.</a:t>
            </a:r>
          </a:p>
          <a:p>
            <a:r>
              <a:rPr lang="en-US" dirty="0"/>
              <a:t>Write and revise sentences using parallelism.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23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Using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Parallelism</a:t>
            </a:r>
            <a:r>
              <a:rPr lang="en-US" dirty="0"/>
              <a:t> uses the similar structure in related words, clauses, or phrases to create rhythm and balance.</a:t>
            </a:r>
          </a:p>
          <a:p>
            <a:pPr lvl="1"/>
            <a:r>
              <a:rPr lang="en-US" dirty="0"/>
              <a:t>Parallelism is more aesthetically pleasing</a:t>
            </a:r>
          </a:p>
          <a:p>
            <a:pPr lvl="1"/>
            <a:r>
              <a:rPr lang="en-US" dirty="0"/>
              <a:t>Reader can easily understand content and focus on the main idea </a:t>
            </a:r>
          </a:p>
          <a:p>
            <a:pPr lvl="1"/>
            <a:r>
              <a:rPr lang="en-US" dirty="0"/>
              <a:t>Check for parallelism by ensuring you have paired nouns with nouns, verbs with verbs, prepositional phrases with prepositional phrases </a:t>
            </a:r>
          </a:p>
          <a:p>
            <a:pPr lv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F39E8-7B1A-4654-B710-7C16276D61F2}"/>
              </a:ext>
            </a:extLst>
          </p:cNvPr>
          <p:cNvSpPr txBox="1"/>
          <p:nvPr/>
        </p:nvSpPr>
        <p:spPr>
          <a:xfrm>
            <a:off x="8261499" y="5987018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3; 7-8)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Parallelism Using 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same grammatical structure when joining two clauses using a coordinating conjunction (</a:t>
            </a:r>
            <a:r>
              <a:rPr lang="en-US" i="1" dirty="0"/>
              <a:t>for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nor</a:t>
            </a:r>
            <a:r>
              <a:rPr lang="en-US" dirty="0"/>
              <a:t>, </a:t>
            </a:r>
            <a:r>
              <a:rPr lang="en-US" i="1" dirty="0"/>
              <a:t>but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yet</a:t>
            </a:r>
            <a:r>
              <a:rPr lang="en-US" dirty="0"/>
              <a:t>, </a:t>
            </a:r>
            <a:r>
              <a:rPr lang="en-US" i="1" dirty="0"/>
              <a:t>so</a:t>
            </a:r>
            <a:r>
              <a:rPr lang="en-US" dirty="0"/>
              <a:t>),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1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Parallelism Using Coordinating Conjunctions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Faulty parallelism</a:t>
            </a:r>
            <a:r>
              <a:rPr lang="en-US" dirty="0"/>
              <a:t>: When I walk the dog, I like </a:t>
            </a:r>
            <a:r>
              <a:rPr lang="en-US" i="1" dirty="0"/>
              <a:t>to listen to music </a:t>
            </a:r>
            <a:r>
              <a:rPr lang="en-US" dirty="0"/>
              <a:t>and </a:t>
            </a:r>
            <a:r>
              <a:rPr lang="en-US" i="1" dirty="0"/>
              <a:t>talking to friends </a:t>
            </a:r>
            <a:r>
              <a:rPr lang="en-US" dirty="0"/>
              <a:t>on the phone.</a:t>
            </a:r>
          </a:p>
          <a:p>
            <a:pPr lvl="1"/>
            <a:r>
              <a:rPr lang="en-US" dirty="0"/>
              <a:t>Contains two different verb forms (to listen, talking)</a:t>
            </a:r>
          </a:p>
          <a:p>
            <a:r>
              <a:rPr lang="en-US" b="1" dirty="0"/>
              <a:t>Correct parallelism</a:t>
            </a:r>
            <a:r>
              <a:rPr lang="en-US" dirty="0"/>
              <a:t>: When I walk the dog, I like </a:t>
            </a:r>
            <a:r>
              <a:rPr lang="en-US" i="1" dirty="0"/>
              <a:t>listening to music </a:t>
            </a:r>
            <a:r>
              <a:rPr lang="en-US" dirty="0"/>
              <a:t>and </a:t>
            </a:r>
            <a:r>
              <a:rPr lang="en-US" i="1" dirty="0"/>
              <a:t>talking to friends </a:t>
            </a:r>
            <a:r>
              <a:rPr lang="en-US" dirty="0"/>
              <a:t>on the phone.</a:t>
            </a:r>
          </a:p>
          <a:p>
            <a:pPr lvl="1"/>
            <a:r>
              <a:rPr lang="en-US" dirty="0"/>
              <a:t>Contains grammatical construction on each side of coordinating conjunction (</a:t>
            </a:r>
            <a:r>
              <a:rPr lang="en-US" i="1" dirty="0"/>
              <a:t>and</a:t>
            </a:r>
            <a:r>
              <a:rPr lang="en-US" dirty="0"/>
              <a:t>) which creates a parallel sentence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51BC45-10D3-4493-BB65-2C1809FDEF42}"/>
              </a:ext>
            </a:extLst>
          </p:cNvPr>
          <p:cNvSpPr txBox="1"/>
          <p:nvPr/>
        </p:nvSpPr>
        <p:spPr>
          <a:xfrm>
            <a:off x="8261499" y="5987018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10-11)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58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Creating Parallelism Using Than or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Always make a comparison using parallel structure to avoid confusion </a:t>
            </a:r>
          </a:p>
          <a:p>
            <a:r>
              <a:rPr lang="en-US" i="1" dirty="0"/>
              <a:t>Than </a:t>
            </a:r>
            <a:r>
              <a:rPr lang="en-US" dirty="0"/>
              <a:t>or </a:t>
            </a:r>
            <a:r>
              <a:rPr lang="en-US" i="1" dirty="0"/>
              <a:t>as</a:t>
            </a:r>
            <a:r>
              <a:rPr lang="en-US" dirty="0"/>
              <a:t> is frequently used on each side of comparison words </a:t>
            </a:r>
            <a:endParaRPr lang="en-US" i="1" dirty="0"/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Faulty parallelism</a:t>
            </a:r>
            <a:r>
              <a:rPr lang="en-US" dirty="0"/>
              <a:t>: </a:t>
            </a:r>
            <a:r>
              <a:rPr lang="en-US" i="1" dirty="0"/>
              <a:t>Swimming in the ocean </a:t>
            </a:r>
            <a:r>
              <a:rPr lang="en-US" dirty="0"/>
              <a:t>is much tougher than </a:t>
            </a:r>
            <a:r>
              <a:rPr lang="en-US" i="1" dirty="0"/>
              <a:t>a pool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Correct parallelism</a:t>
            </a:r>
            <a:r>
              <a:rPr lang="en-US" dirty="0"/>
              <a:t>: </a:t>
            </a:r>
            <a:r>
              <a:rPr lang="en-US" i="1" dirty="0"/>
              <a:t>Swimming in the ocean </a:t>
            </a:r>
            <a:r>
              <a:rPr lang="en-US" dirty="0"/>
              <a:t>is much tougher than </a:t>
            </a:r>
            <a:r>
              <a:rPr lang="en-US" i="1" dirty="0"/>
              <a:t>swimming in a pool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0C22BF-5186-43BC-A0C2-C3336C82503A}"/>
              </a:ext>
            </a:extLst>
          </p:cNvPr>
          <p:cNvSpPr txBox="1"/>
          <p:nvPr/>
        </p:nvSpPr>
        <p:spPr>
          <a:xfrm>
            <a:off x="8261499" y="5987018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0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Creating Parallelism Using Correlative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</a:t>
            </a:r>
            <a:r>
              <a:rPr lang="en-US" b="1" dirty="0"/>
              <a:t>correlative conjunction </a:t>
            </a:r>
            <a:r>
              <a:rPr lang="en-US" dirty="0"/>
              <a:t>is a paired conjunction that connects two equal parts of a sentence and shows the relationship between them. </a:t>
            </a:r>
          </a:p>
          <a:p>
            <a:pPr lvl="0"/>
            <a:r>
              <a:rPr lang="en-US" dirty="0"/>
              <a:t>It should follow the same grammatical structure as a parallel sentence </a:t>
            </a:r>
          </a:p>
          <a:p>
            <a:pPr marL="0" lvl="0" indent="0">
              <a:buNone/>
            </a:pPr>
            <a:r>
              <a:rPr lang="en-US" b="1" dirty="0"/>
              <a:t>Example:</a:t>
            </a:r>
          </a:p>
          <a:p>
            <a:pPr lvl="1"/>
            <a:r>
              <a:rPr lang="en-US" dirty="0"/>
              <a:t>either…or</a:t>
            </a:r>
          </a:p>
          <a:p>
            <a:pPr lvl="1"/>
            <a:r>
              <a:rPr lang="en-US" dirty="0"/>
              <a:t>rather…than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1630CD-2E36-46F2-8394-76903CE53AAA}"/>
              </a:ext>
            </a:extLst>
          </p:cNvPr>
          <p:cNvSpPr txBox="1"/>
          <p:nvPr/>
        </p:nvSpPr>
        <p:spPr>
          <a:xfrm>
            <a:off x="7866321" y="5987018"/>
            <a:ext cx="423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20-21; 23)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09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creates a sense of rhythm and balance in writing by using the same grammatical structure to express equal ideas.</a:t>
            </a:r>
          </a:p>
          <a:p>
            <a:r>
              <a:rPr lang="en-US" dirty="0"/>
              <a:t>Faulty parallelism occurs when elements of a sentence are not balanced, causing the sentence to sound clunky and </a:t>
            </a:r>
            <a:r>
              <a:rPr lang="en-US"/>
              <a:t>awkward.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Incorporating Sentence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Writers tend to include various sentence styles and structure to add sentence variety in their writing, which helps reduce repetition and adds emphasis.</a:t>
            </a:r>
          </a:p>
          <a:p>
            <a:pPr lvl="0"/>
            <a:r>
              <a:rPr lang="en-US" dirty="0"/>
              <a:t>Try to avoid using simple sentences that use similar length and style; this helps avoid choppy and unsophisticated paragraphs that do not engage the audience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14.3 -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may be created by connecting two clauses or making a list using coordinating conjunctions; by comparing two items using than or as; or by connecting two parts of a sentence using correlative conjunctions.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8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Incorporating Sentence Variety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Using a short rhetorical question among longer sentences can an effective way to keep a reader’s attention.</a:t>
            </a:r>
          </a:p>
          <a:p>
            <a:r>
              <a:rPr lang="en-US" dirty="0"/>
              <a:t>“Rule of three”: is the idea that things containing three elements are more memorable and satisfying to readers than any other number.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A9E289-86A3-491E-A540-FDC816386BA6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8- 9)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Using Sentence Variety at the Beginning of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Starting sentence with a subject is an overused technique by writers which reduces sentence variety and results in repetitive paragraphs.</a:t>
            </a:r>
          </a:p>
          <a:p>
            <a:r>
              <a:rPr lang="en-US" dirty="0"/>
              <a:t>Try the following techniques to add more variety to paragraphs:</a:t>
            </a:r>
          </a:p>
          <a:p>
            <a:pPr lvl="1"/>
            <a:r>
              <a:rPr lang="en-US" dirty="0"/>
              <a:t>Start a Sentence with an Adverb</a:t>
            </a:r>
          </a:p>
          <a:p>
            <a:pPr lvl="1"/>
            <a:r>
              <a:rPr lang="en-US" dirty="0"/>
              <a:t>Start a Sentence with a Prepositional Phrase</a:t>
            </a:r>
          </a:p>
          <a:p>
            <a:pPr lvl="1"/>
            <a:r>
              <a:rPr lang="en-US" dirty="0"/>
              <a:t>Start a Sentence by Inverting Subject and Verb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Starting a Sentence with an Adverb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Place an adverb at the beginning of the sentence instead of a subject. Add a comma after the adverb to indicate a pause.  </a:t>
            </a:r>
          </a:p>
          <a:p>
            <a:pPr lvl="1"/>
            <a:r>
              <a:rPr lang="en-US" b="1" dirty="0"/>
              <a:t>Note: </a:t>
            </a:r>
            <a:r>
              <a:rPr lang="en-US" dirty="0"/>
              <a:t>A comma is not always required for adverbs of time, which indicate when an action takes place </a:t>
            </a:r>
            <a:r>
              <a:rPr lang="en-US" dirty="0" err="1"/>
              <a:t>ie</a:t>
            </a:r>
            <a:r>
              <a:rPr lang="en-US" dirty="0"/>
              <a:t>. yesterday, today, later.</a:t>
            </a:r>
          </a:p>
          <a:p>
            <a:r>
              <a:rPr lang="en-US" dirty="0"/>
              <a:t>Changes the rhythm of a sentence and slightly alters its meaning. </a:t>
            </a:r>
          </a:p>
          <a:p>
            <a:r>
              <a:rPr lang="en-US" dirty="0"/>
              <a:t>Effective technique for writing fiction as it builds up of tension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C60FA6-A074-4939-9390-990A391914D4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15-20)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with a Prepositional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Prepositional phrases contain a preposition and an object of the preposition. </a:t>
            </a:r>
          </a:p>
          <a:p>
            <a:pPr lvl="1"/>
            <a:r>
              <a:rPr lang="en-US" b="1" dirty="0"/>
              <a:t>Preposition</a:t>
            </a:r>
            <a:r>
              <a:rPr lang="en-US" dirty="0"/>
              <a:t>: a word that specifies place, direction, or time </a:t>
            </a:r>
          </a:p>
          <a:p>
            <a:pPr lvl="1"/>
            <a:r>
              <a:rPr lang="en-US" b="1" dirty="0"/>
              <a:t>Object of the preposition</a:t>
            </a:r>
            <a:r>
              <a:rPr lang="en-US" dirty="0"/>
              <a:t>: a noun phrase or pronoun that follows the preposition</a:t>
            </a:r>
          </a:p>
          <a:p>
            <a:r>
              <a:rPr lang="en-US" dirty="0"/>
              <a:t>Some of the common prepositions are above, beneath, into, till, across, beside, like.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FAFFB-7B0F-4885-A1A6-DC5781F2FA3D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22-23)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a Sentence with a Prepositional Phrase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Some prepositional phrases can be moved to the beginning of a sentence to create variety in a piece of writing.</a:t>
            </a:r>
          </a:p>
          <a:p>
            <a:r>
              <a:rPr lang="en-US" dirty="0"/>
              <a:t>Greatest emphasis is typically put on words at the beginning or end of sentences.</a:t>
            </a:r>
          </a:p>
          <a:p>
            <a:r>
              <a:rPr lang="en-US" dirty="0"/>
              <a:t>Prepositional phrases are useful in any type of writing.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00F4B-0532-4B80-A452-C8D386470BFC}"/>
              </a:ext>
            </a:extLst>
          </p:cNvPr>
          <p:cNvSpPr txBox="1"/>
          <p:nvPr/>
        </p:nvSpPr>
        <p:spPr>
          <a:xfrm>
            <a:off x="7857461" y="5992296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 27-29)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6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4" ma:contentTypeDescription="Create a new document." ma:contentTypeScope="" ma:versionID="aa8b532b1b66e19e4bf2c30989edc046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4074223b240de82d4e718c98b209deff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CCFBF6-E5E3-49F5-9512-F7A4211FF6DA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2c46aebe-e55f-417f-84c0-33e2637dc132"/>
    <ds:schemaRef ds:uri="57ea68b1-4d50-472f-9c24-c5e3d9af93f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7D8992F-D3A3-4370-870B-CC77A46D5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4045</Words>
  <Application>Microsoft Office PowerPoint</Application>
  <PresentationFormat>Widescreen</PresentationFormat>
  <Paragraphs>347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14: Refining Your Writing: How Do I Improve My Writing Technique?</vt:lpstr>
      <vt:lpstr>14.1 – Sentence Variety</vt:lpstr>
      <vt:lpstr>Incorporating Sentence Variety</vt:lpstr>
      <vt:lpstr>Incorporating Sentence Variety (Continued)</vt:lpstr>
      <vt:lpstr>Using Sentence Variety at the Beginning of Sentences</vt:lpstr>
      <vt:lpstr>Starting a Sentence with an Adverb</vt:lpstr>
      <vt:lpstr>Starting a Sentence with a Prepositional Phrase</vt:lpstr>
      <vt:lpstr>Starting a Sentence with a Prepositional Phrase (Continued 1)</vt:lpstr>
      <vt:lpstr>Starting a Sentence with a Prepositional Phrase (Continued 2)</vt:lpstr>
      <vt:lpstr>Starting a Sentence with a Prepositional Phrase (Continued 3)</vt:lpstr>
      <vt:lpstr>Starting a Sentence by Inverting Subject and Verb</vt:lpstr>
      <vt:lpstr>Starting a Sentence by Inverting Subject and Verb (Continued)</vt:lpstr>
      <vt:lpstr>Connecting Ideas to Increase Sentence Variety</vt:lpstr>
      <vt:lpstr>Joining Ideas Using an –ing Modifier</vt:lpstr>
      <vt:lpstr>Dangling Modifiers</vt:lpstr>
      <vt:lpstr>Joining Ideas Using an –ed Modifier</vt:lpstr>
      <vt:lpstr>Joining Ideas Using a Relative Clause</vt:lpstr>
      <vt:lpstr>Joining Ideas Using a Relative Clause (Continued)</vt:lpstr>
      <vt:lpstr>Joining Ideas Using an Appositive</vt:lpstr>
      <vt:lpstr>Joining Ideas Using an Appositive (Continued)</vt:lpstr>
      <vt:lpstr>14.1 - Key Takeaways</vt:lpstr>
      <vt:lpstr>14.1 - Key Takeaways (Continued)</vt:lpstr>
      <vt:lpstr>14.2 – Coordination And Subordination</vt:lpstr>
      <vt:lpstr>Coordination And Subordination</vt:lpstr>
      <vt:lpstr>Coordinating Conjunctions</vt:lpstr>
      <vt:lpstr>Conjunctive Adverbs</vt:lpstr>
      <vt:lpstr>Subordination</vt:lpstr>
      <vt:lpstr>Subordinating Conjunctions</vt:lpstr>
      <vt:lpstr>14.2 - Key Takeaways</vt:lpstr>
      <vt:lpstr>14.2 - Key Takeaways (Continued)</vt:lpstr>
      <vt:lpstr>14.3 – Parallelism</vt:lpstr>
      <vt:lpstr>Using Parallelism</vt:lpstr>
      <vt:lpstr>Creating Parallelism Using Coordinating Conjunctions</vt:lpstr>
      <vt:lpstr>Creating Parallelism Using Coordinating Conjunctions (Continued)</vt:lpstr>
      <vt:lpstr>Creating Parallelism Using Than or As</vt:lpstr>
      <vt:lpstr>Creating Parallelism Using Correlative Conjunctions</vt:lpstr>
      <vt:lpstr>14.3 - Key Takeaways</vt:lpstr>
      <vt:lpstr>References &amp; Attributions</vt:lpstr>
      <vt:lpstr>14.3 - Key Takeaways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169</cp:revision>
  <dcterms:created xsi:type="dcterms:W3CDTF">2022-05-23T14:26:42Z</dcterms:created>
  <dcterms:modified xsi:type="dcterms:W3CDTF">2023-09-01T19:40:47Z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