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handoutMasterIdLst>
    <p:handoutMasterId r:id="rId39"/>
  </p:handoutMasterIdLst>
  <p:sldIdLst>
    <p:sldId id="539" r:id="rId5"/>
    <p:sldId id="436" r:id="rId6"/>
    <p:sldId id="256" r:id="rId7"/>
    <p:sldId id="257" r:id="rId8"/>
    <p:sldId id="540" r:id="rId9"/>
    <p:sldId id="356" r:id="rId10"/>
    <p:sldId id="489" r:id="rId11"/>
    <p:sldId id="437" r:id="rId12"/>
    <p:sldId id="467" r:id="rId13"/>
    <p:sldId id="543" r:id="rId14"/>
    <p:sldId id="490" r:id="rId15"/>
    <p:sldId id="438" r:id="rId16"/>
    <p:sldId id="492" r:id="rId17"/>
    <p:sldId id="491" r:id="rId18"/>
    <p:sldId id="439" r:id="rId19"/>
    <p:sldId id="541" r:id="rId20"/>
    <p:sldId id="493" r:id="rId21"/>
    <p:sldId id="494" r:id="rId22"/>
    <p:sldId id="440" r:id="rId23"/>
    <p:sldId id="495" r:id="rId24"/>
    <p:sldId id="441" r:id="rId25"/>
    <p:sldId id="497" r:id="rId26"/>
    <p:sldId id="498" r:id="rId27"/>
    <p:sldId id="499" r:id="rId28"/>
    <p:sldId id="542" r:id="rId29"/>
    <p:sldId id="468" r:id="rId30"/>
    <p:sldId id="262" r:id="rId31"/>
    <p:sldId id="471" r:id="rId32"/>
    <p:sldId id="500" r:id="rId33"/>
    <p:sldId id="501" r:id="rId34"/>
    <p:sldId id="502" r:id="rId35"/>
    <p:sldId id="488" r:id="rId36"/>
    <p:sldId id="271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93A"/>
    <a:srgbClr val="1BADA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503320-0249-BBBE-D8EC-228E2EB1BF7B}" v="35" dt="2023-03-14T15:17:58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88165" autoAdjust="0"/>
  </p:normalViewPr>
  <p:slideViewPr>
    <p:cSldViewPr snapToGrid="0">
      <p:cViewPr varScale="1">
        <p:scale>
          <a:sx n="87" d="100"/>
          <a:sy n="87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976" y="9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ma Shaima" userId="34d2ec4a-4995-4995-9aec-fe7f918b8668" providerId="ADAL" clId="{5C7EFBD5-0E31-4117-9959-BDDFCBB1FF70}"/>
    <pc:docChg chg="modSld">
      <pc:chgData name="Shaima Shaima" userId="34d2ec4a-4995-4995-9aec-fe7f918b8668" providerId="ADAL" clId="{5C7EFBD5-0E31-4117-9959-BDDFCBB1FF70}" dt="2022-12-09T21:04:48.538" v="57"/>
      <pc:docMkLst>
        <pc:docMk/>
      </pc:docMkLst>
      <pc:sldChg chg="modSp">
        <pc:chgData name="Shaima Shaima" userId="34d2ec4a-4995-4995-9aec-fe7f918b8668" providerId="ADAL" clId="{5C7EFBD5-0E31-4117-9959-BDDFCBB1FF70}" dt="2022-12-09T19:15:06.052" v="3" actId="13244"/>
        <pc:sldMkLst>
          <pc:docMk/>
          <pc:sldMk cId="1573012161" sldId="256"/>
        </pc:sldMkLst>
        <pc:spChg chg="mod">
          <ac:chgData name="Shaima Shaima" userId="34d2ec4a-4995-4995-9aec-fe7f918b8668" providerId="ADAL" clId="{5C7EFBD5-0E31-4117-9959-BDDFCBB1FF70}" dt="2022-12-09T19:15:06.052" v="3" actId="13244"/>
          <ac:spMkLst>
            <pc:docMk/>
            <pc:sldMk cId="1573012161" sldId="256"/>
            <ac:spMk id="3" creationId="{79B6538C-4F7D-4242-BC67-138A621DF99C}"/>
          </ac:spMkLst>
        </pc:spChg>
        <pc:spChg chg="mod">
          <ac:chgData name="Shaima Shaima" userId="34d2ec4a-4995-4995-9aec-fe7f918b8668" providerId="ADAL" clId="{5C7EFBD5-0E31-4117-9959-BDDFCBB1FF70}" dt="2022-12-09T19:15:03.340" v="2" actId="13244"/>
          <ac:spMkLst>
            <pc:docMk/>
            <pc:sldMk cId="1573012161" sldId="256"/>
            <ac:spMk id="4" creationId="{CD2A00D9-7C56-4A1B-B8F0-DB4D0B1747A9}"/>
          </ac:spMkLst>
        </pc:spChg>
        <pc:spChg chg="mod">
          <ac:chgData name="Shaima Shaima" userId="34d2ec4a-4995-4995-9aec-fe7f918b8668" providerId="ADAL" clId="{5C7EFBD5-0E31-4117-9959-BDDFCBB1FF70}" dt="2022-12-09T19:14:53.844" v="1" actId="13244"/>
          <ac:spMkLst>
            <pc:docMk/>
            <pc:sldMk cId="1573012161" sldId="256"/>
            <ac:spMk id="7" creationId="{9DDDDC91-50CF-419E-BE98-E4403F2A8593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3756779637" sldId="257"/>
        </pc:sldMkLst>
        <pc:spChg chg="mod">
          <ac:chgData name="Shaima Shaima" userId="34d2ec4a-4995-4995-9aec-fe7f918b8668" providerId="ADAL" clId="{5C7EFBD5-0E31-4117-9959-BDDFCBB1FF70}" dt="2022-12-09T19:15:11.409" v="4" actId="13244"/>
          <ac:spMkLst>
            <pc:docMk/>
            <pc:sldMk cId="3756779637" sldId="257"/>
            <ac:spMk id="5" creationId="{820A99D6-039C-4B00-94F1-B2DF16DB5AED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3756779637" sldId="257"/>
            <ac:spMk id="6" creationId="{B59033F4-F626-48C3-ADB2-D409811C0FEB}"/>
          </ac:spMkLst>
        </pc:spChg>
      </pc:sldChg>
      <pc:sldChg chg="modSp">
        <pc:chgData name="Shaima Shaima" userId="34d2ec4a-4995-4995-9aec-fe7f918b8668" providerId="ADAL" clId="{5C7EFBD5-0E31-4117-9959-BDDFCBB1FF70}" dt="2022-12-09T19:18:24.847" v="46" actId="13244"/>
        <pc:sldMkLst>
          <pc:docMk/>
          <pc:sldMk cId="467500428" sldId="262"/>
        </pc:sldMkLst>
        <pc:spChg chg="mod">
          <ac:chgData name="Shaima Shaima" userId="34d2ec4a-4995-4995-9aec-fe7f918b8668" providerId="ADAL" clId="{5C7EFBD5-0E31-4117-9959-BDDFCBB1FF70}" dt="2022-12-09T19:18:21.911" v="45" actId="13244"/>
          <ac:spMkLst>
            <pc:docMk/>
            <pc:sldMk cId="467500428" sldId="262"/>
            <ac:spMk id="2" creationId="{DE2736D9-663F-4C11-977A-2690484F7CA9}"/>
          </ac:spMkLst>
        </pc:spChg>
        <pc:spChg chg="mod">
          <ac:chgData name="Shaima Shaima" userId="34d2ec4a-4995-4995-9aec-fe7f918b8668" providerId="ADAL" clId="{5C7EFBD5-0E31-4117-9959-BDDFCBB1FF70}" dt="2022-12-09T19:18:24.847" v="46" actId="13244"/>
          <ac:spMkLst>
            <pc:docMk/>
            <pc:sldMk cId="467500428" sldId="262"/>
            <ac:spMk id="4" creationId="{4221D171-0211-44BF-9CE1-F1E03A8F5781}"/>
          </ac:spMkLst>
        </pc:spChg>
        <pc:spChg chg="mod">
          <ac:chgData name="Shaima Shaima" userId="34d2ec4a-4995-4995-9aec-fe7f918b8668" providerId="ADAL" clId="{5C7EFBD5-0E31-4117-9959-BDDFCBB1FF70}" dt="2022-12-09T19:18:20.007" v="44" actId="13244"/>
          <ac:spMkLst>
            <pc:docMk/>
            <pc:sldMk cId="467500428" sldId="262"/>
            <ac:spMk id="6" creationId="{D852C052-A6A8-41B9-B455-157FDDA21BE1}"/>
          </ac:spMkLst>
        </pc:spChg>
      </pc:sldChg>
      <pc:sldChg chg="modSp">
        <pc:chgData name="Shaima Shaima" userId="34d2ec4a-4995-4995-9aec-fe7f918b8668" providerId="ADAL" clId="{5C7EFBD5-0E31-4117-9959-BDDFCBB1FF70}" dt="2022-12-09T19:19:35.793" v="56" actId="13244"/>
        <pc:sldMkLst>
          <pc:docMk/>
          <pc:sldMk cId="2317797066" sldId="271"/>
        </pc:sldMkLst>
        <pc:spChg chg="mod">
          <ac:chgData name="Shaima Shaima" userId="34d2ec4a-4995-4995-9aec-fe7f918b8668" providerId="ADAL" clId="{5C7EFBD5-0E31-4117-9959-BDDFCBB1FF70}" dt="2022-12-09T19:19:35.793" v="56" actId="13244"/>
          <ac:spMkLst>
            <pc:docMk/>
            <pc:sldMk cId="2317797066" sldId="271"/>
            <ac:spMk id="5" creationId="{44AFEB68-9FAC-4D6E-A056-0CABB63544AF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2308543140" sldId="356"/>
        </pc:sldMkLst>
        <pc:spChg chg="mod">
          <ac:chgData name="Shaima Shaima" userId="34d2ec4a-4995-4995-9aec-fe7f918b8668" providerId="ADAL" clId="{5C7EFBD5-0E31-4117-9959-BDDFCBB1FF70}" dt="2022-12-09T19:15:24.421" v="8" actId="13244"/>
          <ac:spMkLst>
            <pc:docMk/>
            <pc:sldMk cId="2308543140" sldId="356"/>
            <ac:spMk id="5" creationId="{86098CC0-D023-4BF9-949D-23DCE3DD2514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2308543140" sldId="356"/>
            <ac:spMk id="6" creationId="{B1EF7D91-55C7-43BE-AC71-88288B0475E9}"/>
          </ac:spMkLst>
        </pc:spChg>
      </pc:sldChg>
      <pc:sldChg chg="modSp">
        <pc:chgData name="Shaima Shaima" userId="34d2ec4a-4995-4995-9aec-fe7f918b8668" providerId="ADAL" clId="{5C7EFBD5-0E31-4117-9959-BDDFCBB1FF70}" dt="2022-12-09T19:14:49.715" v="0" actId="13244"/>
        <pc:sldMkLst>
          <pc:docMk/>
          <pc:sldMk cId="1648258981" sldId="436"/>
        </pc:sldMkLst>
        <pc:spChg chg="mod">
          <ac:chgData name="Shaima Shaima" userId="34d2ec4a-4995-4995-9aec-fe7f918b8668" providerId="ADAL" clId="{5C7EFBD5-0E31-4117-9959-BDDFCBB1FF70}" dt="2022-12-09T19:14:49.715" v="0" actId="13244"/>
          <ac:spMkLst>
            <pc:docMk/>
            <pc:sldMk cId="1648258981" sldId="436"/>
            <ac:spMk id="8" creationId="{C5124945-5A9C-40C2-BC62-441E6A58F100}"/>
          </ac:spMkLst>
        </pc:spChg>
      </pc:sldChg>
      <pc:sldChg chg="modSp">
        <pc:chgData name="Shaima Shaima" userId="34d2ec4a-4995-4995-9aec-fe7f918b8668" providerId="ADAL" clId="{5C7EFBD5-0E31-4117-9959-BDDFCBB1FF70}" dt="2022-12-09T19:15:47.459" v="12" actId="13244"/>
        <pc:sldMkLst>
          <pc:docMk/>
          <pc:sldMk cId="1112402864" sldId="437"/>
        </pc:sldMkLst>
        <pc:spChg chg="mod">
          <ac:chgData name="Shaima Shaima" userId="34d2ec4a-4995-4995-9aec-fe7f918b8668" providerId="ADAL" clId="{5C7EFBD5-0E31-4117-9959-BDDFCBB1FF70}" dt="2022-12-09T19:15:47.459" v="12" actId="13244"/>
          <ac:spMkLst>
            <pc:docMk/>
            <pc:sldMk cId="1112402864" sldId="437"/>
            <ac:spMk id="5" creationId="{86098CC0-D023-4BF9-949D-23DCE3DD2514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2777734341" sldId="438"/>
        </pc:sldMkLst>
        <pc:spChg chg="mod">
          <ac:chgData name="Shaima Shaima" userId="34d2ec4a-4995-4995-9aec-fe7f918b8668" providerId="ADAL" clId="{5C7EFBD5-0E31-4117-9959-BDDFCBB1FF70}" dt="2022-12-09T19:16:13.268" v="17" actId="13244"/>
          <ac:spMkLst>
            <pc:docMk/>
            <pc:sldMk cId="2777734341" sldId="438"/>
            <ac:spMk id="5" creationId="{86098CC0-D023-4BF9-949D-23DCE3DD2514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2777734341" sldId="438"/>
            <ac:spMk id="6" creationId="{82ABA222-FDE3-4E93-B9BC-3345EE03C341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3319870580" sldId="439"/>
        </pc:sldMkLst>
        <pc:spChg chg="mod">
          <ac:chgData name="Shaima Shaima" userId="34d2ec4a-4995-4995-9aec-fe7f918b8668" providerId="ADAL" clId="{5C7EFBD5-0E31-4117-9959-BDDFCBB1FF70}" dt="2022-12-09T19:16:31.485" v="23" actId="13244"/>
          <ac:spMkLst>
            <pc:docMk/>
            <pc:sldMk cId="3319870580" sldId="439"/>
            <ac:spMk id="5" creationId="{86098CC0-D023-4BF9-949D-23DCE3DD2514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3319870580" sldId="439"/>
            <ac:spMk id="6" creationId="{852EB14A-5C3F-4CB7-8B09-3C437BDA6AAC}"/>
          </ac:spMkLst>
        </pc:spChg>
      </pc:sldChg>
      <pc:sldChg chg="modSp">
        <pc:chgData name="Shaima Shaima" userId="34d2ec4a-4995-4995-9aec-fe7f918b8668" providerId="ADAL" clId="{5C7EFBD5-0E31-4117-9959-BDDFCBB1FF70}" dt="2022-12-09T19:17:04.310" v="30" actId="13244"/>
        <pc:sldMkLst>
          <pc:docMk/>
          <pc:sldMk cId="381008109" sldId="440"/>
        </pc:sldMkLst>
        <pc:spChg chg="mod">
          <ac:chgData name="Shaima Shaima" userId="34d2ec4a-4995-4995-9aec-fe7f918b8668" providerId="ADAL" clId="{5C7EFBD5-0E31-4117-9959-BDDFCBB1FF70}" dt="2022-12-09T19:17:04.310" v="30" actId="13244"/>
          <ac:spMkLst>
            <pc:docMk/>
            <pc:sldMk cId="381008109" sldId="440"/>
            <ac:spMk id="5" creationId="{86098CC0-D023-4BF9-949D-23DCE3DD2514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2448089478" sldId="441"/>
        </pc:sldMkLst>
        <pc:spChg chg="mod">
          <ac:chgData name="Shaima Shaima" userId="34d2ec4a-4995-4995-9aec-fe7f918b8668" providerId="ADAL" clId="{5C7EFBD5-0E31-4117-9959-BDDFCBB1FF70}" dt="2022-12-09T19:17:20.718" v="33" actId="13244"/>
          <ac:spMkLst>
            <pc:docMk/>
            <pc:sldMk cId="2448089478" sldId="441"/>
            <ac:spMk id="5" creationId="{86098CC0-D023-4BF9-949D-23DCE3DD2514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2448089478" sldId="441"/>
            <ac:spMk id="6" creationId="{54855EF8-8FA5-400E-8C86-6E27C232FCD1}"/>
          </ac:spMkLst>
        </pc:spChg>
      </pc:sldChg>
      <pc:sldChg chg="modSp">
        <pc:chgData name="Shaima Shaima" userId="34d2ec4a-4995-4995-9aec-fe7f918b8668" providerId="ADAL" clId="{5C7EFBD5-0E31-4117-9959-BDDFCBB1FF70}" dt="2022-12-09T19:15:57.228" v="13" actId="13244"/>
        <pc:sldMkLst>
          <pc:docMk/>
          <pc:sldMk cId="3030073867" sldId="467"/>
        </pc:sldMkLst>
        <pc:spChg chg="mod">
          <ac:chgData name="Shaima Shaima" userId="34d2ec4a-4995-4995-9aec-fe7f918b8668" providerId="ADAL" clId="{5C7EFBD5-0E31-4117-9959-BDDFCBB1FF70}" dt="2022-12-09T19:15:57.228" v="13" actId="13244"/>
          <ac:spMkLst>
            <pc:docMk/>
            <pc:sldMk cId="3030073867" sldId="467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5C7EFBD5-0E31-4117-9959-BDDFCBB1FF70}" dt="2022-12-09T19:18:14.111" v="43" actId="13244"/>
        <pc:sldMkLst>
          <pc:docMk/>
          <pc:sldMk cId="13615029" sldId="468"/>
        </pc:sldMkLst>
        <pc:spChg chg="mod">
          <ac:chgData name="Shaima Shaima" userId="34d2ec4a-4995-4995-9aec-fe7f918b8668" providerId="ADAL" clId="{5C7EFBD5-0E31-4117-9959-BDDFCBB1FF70}" dt="2022-12-09T19:18:14.111" v="43" actId="13244"/>
          <ac:spMkLst>
            <pc:docMk/>
            <pc:sldMk cId="13615029" sldId="468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3875009758" sldId="471"/>
        </pc:sldMkLst>
        <pc:spChg chg="mod">
          <ac:chgData name="Shaima Shaima" userId="34d2ec4a-4995-4995-9aec-fe7f918b8668" providerId="ADAL" clId="{5C7EFBD5-0E31-4117-9959-BDDFCBB1FF70}" dt="2022-12-09T19:18:41.032" v="47" actId="13244"/>
          <ac:spMkLst>
            <pc:docMk/>
            <pc:sldMk cId="3875009758" sldId="471"/>
            <ac:spMk id="5" creationId="{820A99D6-039C-4B00-94F1-B2DF16DB5AED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3875009758" sldId="471"/>
            <ac:spMk id="6" creationId="{ECAEA6DC-F988-4D8A-A56C-C9176C6137E6}"/>
          </ac:spMkLst>
        </pc:spChg>
      </pc:sldChg>
      <pc:sldChg chg="modSp">
        <pc:chgData name="Shaima Shaima" userId="34d2ec4a-4995-4995-9aec-fe7f918b8668" providerId="ADAL" clId="{5C7EFBD5-0E31-4117-9959-BDDFCBB1FF70}" dt="2022-12-09T19:19:32.097" v="55" actId="13244"/>
        <pc:sldMkLst>
          <pc:docMk/>
          <pc:sldMk cId="2726972260" sldId="488"/>
        </pc:sldMkLst>
        <pc:spChg chg="mod">
          <ac:chgData name="Shaima Shaima" userId="34d2ec4a-4995-4995-9aec-fe7f918b8668" providerId="ADAL" clId="{5C7EFBD5-0E31-4117-9959-BDDFCBB1FF70}" dt="2022-12-09T19:19:32.097" v="55" actId="13244"/>
          <ac:spMkLst>
            <pc:docMk/>
            <pc:sldMk cId="2726972260" sldId="488"/>
            <ac:spMk id="5" creationId="{F85F6F92-0FB3-454F-91D4-B692A337199D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3154221879" sldId="489"/>
        </pc:sldMkLst>
        <pc:spChg chg="mod">
          <ac:chgData name="Shaima Shaima" userId="34d2ec4a-4995-4995-9aec-fe7f918b8668" providerId="ADAL" clId="{5C7EFBD5-0E31-4117-9959-BDDFCBB1FF70}" dt="2022-12-09T19:15:39.940" v="10" actId="13244"/>
          <ac:spMkLst>
            <pc:docMk/>
            <pc:sldMk cId="3154221879" sldId="489"/>
            <ac:spMk id="5" creationId="{86098CC0-D023-4BF9-949D-23DCE3DD2514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3154221879" sldId="489"/>
            <ac:spMk id="6" creationId="{0729BEC8-27E5-4157-A262-808071913514}"/>
          </ac:spMkLst>
        </pc:spChg>
      </pc:sldChg>
      <pc:sldChg chg="modSp">
        <pc:chgData name="Shaima Shaima" userId="34d2ec4a-4995-4995-9aec-fe7f918b8668" providerId="ADAL" clId="{5C7EFBD5-0E31-4117-9959-BDDFCBB1FF70}" dt="2022-12-09T19:16:08.020" v="16" actId="13244"/>
        <pc:sldMkLst>
          <pc:docMk/>
          <pc:sldMk cId="4003978719" sldId="490"/>
        </pc:sldMkLst>
        <pc:spChg chg="mod">
          <ac:chgData name="Shaima Shaima" userId="34d2ec4a-4995-4995-9aec-fe7f918b8668" providerId="ADAL" clId="{5C7EFBD5-0E31-4117-9959-BDDFCBB1FF70}" dt="2022-12-09T19:16:08.020" v="16" actId="13244"/>
          <ac:spMkLst>
            <pc:docMk/>
            <pc:sldMk cId="4003978719" sldId="490"/>
            <ac:spMk id="3" creationId="{79B6538C-4F7D-4242-BC67-138A621DF99C}"/>
          </ac:spMkLst>
        </pc:spChg>
        <pc:spChg chg="mod">
          <ac:chgData name="Shaima Shaima" userId="34d2ec4a-4995-4995-9aec-fe7f918b8668" providerId="ADAL" clId="{5C7EFBD5-0E31-4117-9959-BDDFCBB1FF70}" dt="2022-12-09T19:16:06.637" v="15" actId="13244"/>
          <ac:spMkLst>
            <pc:docMk/>
            <pc:sldMk cId="4003978719" sldId="490"/>
            <ac:spMk id="4" creationId="{CD2A00D9-7C56-4A1B-B8F0-DB4D0B1747A9}"/>
          </ac:spMkLst>
        </pc:spChg>
        <pc:spChg chg="mod">
          <ac:chgData name="Shaima Shaima" userId="34d2ec4a-4995-4995-9aec-fe7f918b8668" providerId="ADAL" clId="{5C7EFBD5-0E31-4117-9959-BDDFCBB1FF70}" dt="2022-12-09T19:16:03.098" v="14" actId="13244"/>
          <ac:spMkLst>
            <pc:docMk/>
            <pc:sldMk cId="4003978719" sldId="490"/>
            <ac:spMk id="7" creationId="{9DDDDC91-50CF-419E-BE98-E4403F2A8593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1338398281" sldId="491"/>
        </pc:sldMkLst>
        <pc:spChg chg="mod">
          <ac:chgData name="Shaima Shaima" userId="34d2ec4a-4995-4995-9aec-fe7f918b8668" providerId="ADAL" clId="{5C7EFBD5-0E31-4117-9959-BDDFCBB1FF70}" dt="2022-12-09T19:16:25.101" v="21" actId="13244"/>
          <ac:spMkLst>
            <pc:docMk/>
            <pc:sldMk cId="1338398281" sldId="491"/>
            <ac:spMk id="5" creationId="{86098CC0-D023-4BF9-949D-23DCE3DD2514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1338398281" sldId="491"/>
            <ac:spMk id="6" creationId="{25AA84D8-AA1E-464E-AEC8-30990CF31731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1485100828" sldId="492"/>
        </pc:sldMkLst>
        <pc:spChg chg="mod">
          <ac:chgData name="Shaima Shaima" userId="34d2ec4a-4995-4995-9aec-fe7f918b8668" providerId="ADAL" clId="{5C7EFBD5-0E31-4117-9959-BDDFCBB1FF70}" dt="2022-12-09T19:16:19.532" v="19" actId="13244"/>
          <ac:spMkLst>
            <pc:docMk/>
            <pc:sldMk cId="1485100828" sldId="492"/>
            <ac:spMk id="5" creationId="{86098CC0-D023-4BF9-949D-23DCE3DD2514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1485100828" sldId="492"/>
            <ac:spMk id="6" creationId="{903C2F15-343D-4E76-A0CA-3B06A1A5C474}"/>
          </ac:spMkLst>
        </pc:spChg>
      </pc:sldChg>
      <pc:sldChg chg="modSp">
        <pc:chgData name="Shaima Shaima" userId="34d2ec4a-4995-4995-9aec-fe7f918b8668" providerId="ADAL" clId="{5C7EFBD5-0E31-4117-9959-BDDFCBB1FF70}" dt="2022-12-09T19:16:45.742" v="26" actId="13244"/>
        <pc:sldMkLst>
          <pc:docMk/>
          <pc:sldMk cId="799820779" sldId="493"/>
        </pc:sldMkLst>
        <pc:spChg chg="mod">
          <ac:chgData name="Shaima Shaima" userId="34d2ec4a-4995-4995-9aec-fe7f918b8668" providerId="ADAL" clId="{5C7EFBD5-0E31-4117-9959-BDDFCBB1FF70}" dt="2022-12-09T19:16:45.742" v="26" actId="13244"/>
          <ac:spMkLst>
            <pc:docMk/>
            <pc:sldMk cId="799820779" sldId="493"/>
            <ac:spMk id="5" creationId="{C2EC24AD-A402-49CE-ABE2-0734461A06F2}"/>
          </ac:spMkLst>
        </pc:spChg>
      </pc:sldChg>
      <pc:sldChg chg="modSp">
        <pc:chgData name="Shaima Shaima" userId="34d2ec4a-4995-4995-9aec-fe7f918b8668" providerId="ADAL" clId="{5C7EFBD5-0E31-4117-9959-BDDFCBB1FF70}" dt="2022-12-09T19:16:59.982" v="29" actId="13244"/>
        <pc:sldMkLst>
          <pc:docMk/>
          <pc:sldMk cId="4285823662" sldId="494"/>
        </pc:sldMkLst>
        <pc:spChg chg="mod">
          <ac:chgData name="Shaima Shaima" userId="34d2ec4a-4995-4995-9aec-fe7f918b8668" providerId="ADAL" clId="{5C7EFBD5-0E31-4117-9959-BDDFCBB1FF70}" dt="2022-12-09T19:16:59.982" v="29" actId="13244"/>
          <ac:spMkLst>
            <pc:docMk/>
            <pc:sldMk cId="4285823662" sldId="494"/>
            <ac:spMk id="3" creationId="{79B6538C-4F7D-4242-BC67-138A621DF99C}"/>
          </ac:spMkLst>
        </pc:spChg>
        <pc:spChg chg="mod">
          <ac:chgData name="Shaima Shaima" userId="34d2ec4a-4995-4995-9aec-fe7f918b8668" providerId="ADAL" clId="{5C7EFBD5-0E31-4117-9959-BDDFCBB1FF70}" dt="2022-12-09T19:16:56.590" v="28" actId="13244"/>
          <ac:spMkLst>
            <pc:docMk/>
            <pc:sldMk cId="4285823662" sldId="494"/>
            <ac:spMk id="4" creationId="{CD2A00D9-7C56-4A1B-B8F0-DB4D0B1747A9}"/>
          </ac:spMkLst>
        </pc:spChg>
        <pc:spChg chg="mod">
          <ac:chgData name="Shaima Shaima" userId="34d2ec4a-4995-4995-9aec-fe7f918b8668" providerId="ADAL" clId="{5C7EFBD5-0E31-4117-9959-BDDFCBB1FF70}" dt="2022-12-09T19:16:54.996" v="27" actId="13244"/>
          <ac:spMkLst>
            <pc:docMk/>
            <pc:sldMk cId="4285823662" sldId="494"/>
            <ac:spMk id="7" creationId="{9DDDDC91-50CF-419E-BE98-E4403F2A8593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2140301613" sldId="495"/>
        </pc:sldMkLst>
        <pc:spChg chg="mod">
          <ac:chgData name="Shaima Shaima" userId="34d2ec4a-4995-4995-9aec-fe7f918b8668" providerId="ADAL" clId="{5C7EFBD5-0E31-4117-9959-BDDFCBB1FF70}" dt="2022-12-09T19:17:10.847" v="31" actId="13244"/>
          <ac:spMkLst>
            <pc:docMk/>
            <pc:sldMk cId="2140301613" sldId="495"/>
            <ac:spMk id="5" creationId="{86098CC0-D023-4BF9-949D-23DCE3DD2514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2140301613" sldId="495"/>
            <ac:spMk id="6" creationId="{9C6C7DA7-64FD-41C4-8C32-03CDB954E6CD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3137019616" sldId="497"/>
        </pc:sldMkLst>
        <pc:spChg chg="mod">
          <ac:chgData name="Shaima Shaima" userId="34d2ec4a-4995-4995-9aec-fe7f918b8668" providerId="ADAL" clId="{5C7EFBD5-0E31-4117-9959-BDDFCBB1FF70}" dt="2022-12-09T19:17:29.966" v="35" actId="13244"/>
          <ac:spMkLst>
            <pc:docMk/>
            <pc:sldMk cId="3137019616" sldId="497"/>
            <ac:spMk id="5" creationId="{86098CC0-D023-4BF9-949D-23DCE3DD2514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3137019616" sldId="497"/>
            <ac:spMk id="6" creationId="{EB3731E8-D937-4D66-8BDA-17E95FB0B49D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3193791744" sldId="498"/>
        </pc:sldMkLst>
        <pc:spChg chg="mod">
          <ac:chgData name="Shaima Shaima" userId="34d2ec4a-4995-4995-9aec-fe7f918b8668" providerId="ADAL" clId="{5C7EFBD5-0E31-4117-9959-BDDFCBB1FF70}" dt="2022-12-09T19:17:40.791" v="37" actId="13244"/>
          <ac:spMkLst>
            <pc:docMk/>
            <pc:sldMk cId="3193791744" sldId="498"/>
            <ac:spMk id="5" creationId="{86098CC0-D023-4BF9-949D-23DCE3DD2514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3193791744" sldId="498"/>
            <ac:spMk id="6" creationId="{31594CC7-C83A-42E1-B771-7175D22F90D4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3660730521" sldId="499"/>
        </pc:sldMkLst>
        <pc:spChg chg="mod">
          <ac:chgData name="Shaima Shaima" userId="34d2ec4a-4995-4995-9aec-fe7f918b8668" providerId="ADAL" clId="{5C7EFBD5-0E31-4117-9959-BDDFCBB1FF70}" dt="2022-12-09T19:17:48.197" v="39" actId="13244"/>
          <ac:spMkLst>
            <pc:docMk/>
            <pc:sldMk cId="3660730521" sldId="499"/>
            <ac:spMk id="5" creationId="{86098CC0-D023-4BF9-949D-23DCE3DD2514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3660730521" sldId="499"/>
            <ac:spMk id="6" creationId="{2F68C00B-43D8-4EEC-B741-0F33943FF999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205903971" sldId="500"/>
        </pc:sldMkLst>
        <pc:spChg chg="mod">
          <ac:chgData name="Shaima Shaima" userId="34d2ec4a-4995-4995-9aec-fe7f918b8668" providerId="ADAL" clId="{5C7EFBD5-0E31-4117-9959-BDDFCBB1FF70}" dt="2022-12-09T19:18:51.928" v="49" actId="13244"/>
          <ac:spMkLst>
            <pc:docMk/>
            <pc:sldMk cId="205903971" sldId="500"/>
            <ac:spMk id="5" creationId="{820A99D6-039C-4B00-94F1-B2DF16DB5AED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205903971" sldId="500"/>
            <ac:spMk id="6" creationId="{DB344FA1-5E08-456C-BF53-6E837569DD2F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2484630150" sldId="501"/>
        </pc:sldMkLst>
        <pc:spChg chg="mod">
          <ac:chgData name="Shaima Shaima" userId="34d2ec4a-4995-4995-9aec-fe7f918b8668" providerId="ADAL" clId="{5C7EFBD5-0E31-4117-9959-BDDFCBB1FF70}" dt="2022-12-09T19:19:03.353" v="51" actId="13244"/>
          <ac:spMkLst>
            <pc:docMk/>
            <pc:sldMk cId="2484630150" sldId="501"/>
            <ac:spMk id="5" creationId="{820A99D6-039C-4B00-94F1-B2DF16DB5AED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2484630150" sldId="501"/>
            <ac:spMk id="7" creationId="{258C4738-D242-460A-AE30-7422E402B6ED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116046661" sldId="502"/>
        </pc:sldMkLst>
        <pc:spChg chg="mod">
          <ac:chgData name="Shaima Shaima" userId="34d2ec4a-4995-4995-9aec-fe7f918b8668" providerId="ADAL" clId="{5C7EFBD5-0E31-4117-9959-BDDFCBB1FF70}" dt="2022-12-09T19:19:25.936" v="53" actId="13244"/>
          <ac:spMkLst>
            <pc:docMk/>
            <pc:sldMk cId="116046661" sldId="502"/>
            <ac:spMk id="5" creationId="{820A99D6-039C-4B00-94F1-B2DF16DB5AED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116046661" sldId="502"/>
            <ac:spMk id="7" creationId="{9E607B7E-2E8F-4C7C-B376-8FDA34EB866A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2226397297" sldId="540"/>
        </pc:sldMkLst>
        <pc:spChg chg="mod">
          <ac:chgData name="Shaima Shaima" userId="34d2ec4a-4995-4995-9aec-fe7f918b8668" providerId="ADAL" clId="{5C7EFBD5-0E31-4117-9959-BDDFCBB1FF70}" dt="2022-12-09T19:15:17.477" v="6" actId="13244"/>
          <ac:spMkLst>
            <pc:docMk/>
            <pc:sldMk cId="2226397297" sldId="540"/>
            <ac:spMk id="5" creationId="{820A99D6-039C-4B00-94F1-B2DF16DB5AED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2226397297" sldId="540"/>
            <ac:spMk id="8" creationId="{749D4AB8-45BB-4CDF-8FB5-6807BC08B7AB}"/>
          </ac:spMkLst>
        </pc:spChg>
      </pc:sldChg>
      <pc:sldChg chg="modSp">
        <pc:chgData name="Shaima Shaima" userId="34d2ec4a-4995-4995-9aec-fe7f918b8668" providerId="ADAL" clId="{5C7EFBD5-0E31-4117-9959-BDDFCBB1FF70}" dt="2022-12-09T19:16:38.244" v="25" actId="13244"/>
        <pc:sldMkLst>
          <pc:docMk/>
          <pc:sldMk cId="3631472224" sldId="541"/>
        </pc:sldMkLst>
        <pc:spChg chg="mod">
          <ac:chgData name="Shaima Shaima" userId="34d2ec4a-4995-4995-9aec-fe7f918b8668" providerId="ADAL" clId="{5C7EFBD5-0E31-4117-9959-BDDFCBB1FF70}" dt="2022-12-09T19:16:38.244" v="25" actId="13244"/>
          <ac:spMkLst>
            <pc:docMk/>
            <pc:sldMk cId="3631472224" sldId="541"/>
            <ac:spMk id="5" creationId="{3989AA78-C1ED-4FA6-BE46-C9ECD0CCE1F1}"/>
          </ac:spMkLst>
        </pc:spChg>
      </pc:sldChg>
      <pc:sldChg chg="modSp">
        <pc:chgData name="Shaima Shaima" userId="34d2ec4a-4995-4995-9aec-fe7f918b8668" providerId="ADAL" clId="{5C7EFBD5-0E31-4117-9959-BDDFCBB1FF70}" dt="2022-12-09T21:04:48.538" v="57"/>
        <pc:sldMkLst>
          <pc:docMk/>
          <pc:sldMk cId="3216467150" sldId="542"/>
        </pc:sldMkLst>
        <pc:spChg chg="mod">
          <ac:chgData name="Shaima Shaima" userId="34d2ec4a-4995-4995-9aec-fe7f918b8668" providerId="ADAL" clId="{5C7EFBD5-0E31-4117-9959-BDDFCBB1FF70}" dt="2022-12-09T19:18:01.175" v="41" actId="13244"/>
          <ac:spMkLst>
            <pc:docMk/>
            <pc:sldMk cId="3216467150" sldId="542"/>
            <ac:spMk id="5" creationId="{86098CC0-D023-4BF9-949D-23DCE3DD2514}"/>
          </ac:spMkLst>
        </pc:spChg>
        <pc:spChg chg="mod">
          <ac:chgData name="Shaima Shaima" userId="34d2ec4a-4995-4995-9aec-fe7f918b8668" providerId="ADAL" clId="{5C7EFBD5-0E31-4117-9959-BDDFCBB1FF70}" dt="2022-12-09T21:04:48.538" v="57"/>
          <ac:spMkLst>
            <pc:docMk/>
            <pc:sldMk cId="3216467150" sldId="542"/>
            <ac:spMk id="6" creationId="{6E90E43F-B8EB-441A-B484-81C693BE015F}"/>
          </ac:spMkLst>
        </pc:spChg>
      </pc:sldChg>
    </pc:docChg>
  </pc:docChgLst>
  <pc:docChgLst>
    <pc:chgData name="Jessica Jones" userId="S::jessica.jones@georgiancollege.ca::d7fd67f7-a65d-448e-99ae-2d17d582b34b" providerId="AD" clId="Web-{4D503320-0249-BBBE-D8EC-228E2EB1BF7B}"/>
    <pc:docChg chg="modSld">
      <pc:chgData name="Jessica Jones" userId="S::jessica.jones@georgiancollege.ca::d7fd67f7-a65d-448e-99ae-2d17d582b34b" providerId="AD" clId="Web-{4D503320-0249-BBBE-D8EC-228E2EB1BF7B}" dt="2023-03-14T15:17:58.470" v="34"/>
      <pc:docMkLst>
        <pc:docMk/>
      </pc:docMkLst>
      <pc:sldChg chg="modSp">
        <pc:chgData name="Jessica Jones" userId="S::jessica.jones@georgiancollege.ca::d7fd67f7-a65d-448e-99ae-2d17d582b34b" providerId="AD" clId="Web-{4D503320-0249-BBBE-D8EC-228E2EB1BF7B}" dt="2023-03-14T15:16:37.077" v="2"/>
        <pc:sldMkLst>
          <pc:docMk/>
          <pc:sldMk cId="1573012161" sldId="256"/>
        </pc:sldMkLst>
        <pc:spChg chg="ord">
          <ac:chgData name="Jessica Jones" userId="S::jessica.jones@georgiancollege.ca::d7fd67f7-a65d-448e-99ae-2d17d582b34b" providerId="AD" clId="Web-{4D503320-0249-BBBE-D8EC-228E2EB1BF7B}" dt="2023-03-14T15:16:37.077" v="2"/>
          <ac:spMkLst>
            <pc:docMk/>
            <pc:sldMk cId="1573012161" sldId="256"/>
            <ac:spMk id="7" creationId="{9DDDDC91-50CF-419E-BE98-E4403F2A8593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6:40.092" v="3"/>
        <pc:sldMkLst>
          <pc:docMk/>
          <pc:sldMk cId="3756779637" sldId="257"/>
        </pc:sldMkLst>
        <pc:spChg chg="ord">
          <ac:chgData name="Jessica Jones" userId="S::jessica.jones@georgiancollege.ca::d7fd67f7-a65d-448e-99ae-2d17d582b34b" providerId="AD" clId="Web-{4D503320-0249-BBBE-D8EC-228E2EB1BF7B}" dt="2023-03-14T15:16:40.092" v="3"/>
          <ac:spMkLst>
            <pc:docMk/>
            <pc:sldMk cId="3756779637" sldId="257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43.094" v="28"/>
        <pc:sldMkLst>
          <pc:docMk/>
          <pc:sldMk cId="467500428" sldId="262"/>
        </pc:sldMkLst>
        <pc:spChg chg="ord">
          <ac:chgData name="Jessica Jones" userId="S::jessica.jones@georgiancollege.ca::d7fd67f7-a65d-448e-99ae-2d17d582b34b" providerId="AD" clId="Web-{4D503320-0249-BBBE-D8EC-228E2EB1BF7B}" dt="2023-03-14T15:17:43.094" v="28"/>
          <ac:spMkLst>
            <pc:docMk/>
            <pc:sldMk cId="467500428" sldId="262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58.470" v="34"/>
        <pc:sldMkLst>
          <pc:docMk/>
          <pc:sldMk cId="2317797066" sldId="271"/>
        </pc:sldMkLst>
        <pc:spChg chg="ord">
          <ac:chgData name="Jessica Jones" userId="S::jessica.jones@georgiancollege.ca::d7fd67f7-a65d-448e-99ae-2d17d582b34b" providerId="AD" clId="Web-{4D503320-0249-BBBE-D8EC-228E2EB1BF7B}" dt="2023-03-14T15:17:58.470" v="34"/>
          <ac:spMkLst>
            <pc:docMk/>
            <pc:sldMk cId="2317797066" sldId="271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6:46.671" v="5"/>
        <pc:sldMkLst>
          <pc:docMk/>
          <pc:sldMk cId="2308543140" sldId="356"/>
        </pc:sldMkLst>
        <pc:spChg chg="ord">
          <ac:chgData name="Jessica Jones" userId="S::jessica.jones@georgiancollege.ca::d7fd67f7-a65d-448e-99ae-2d17d582b34b" providerId="AD" clId="Web-{4D503320-0249-BBBE-D8EC-228E2EB1BF7B}" dt="2023-03-14T15:16:46.671" v="5"/>
          <ac:spMkLst>
            <pc:docMk/>
            <pc:sldMk cId="2308543140" sldId="356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6:34.811" v="1"/>
        <pc:sldMkLst>
          <pc:docMk/>
          <pc:sldMk cId="1648258981" sldId="436"/>
        </pc:sldMkLst>
        <pc:spChg chg="ord">
          <ac:chgData name="Jessica Jones" userId="S::jessica.jones@georgiancollege.ca::d7fd67f7-a65d-448e-99ae-2d17d582b34b" providerId="AD" clId="Web-{4D503320-0249-BBBE-D8EC-228E2EB1BF7B}" dt="2023-03-14T15:16:34.811" v="1"/>
          <ac:spMkLst>
            <pc:docMk/>
            <pc:sldMk cId="1648258981" sldId="436"/>
            <ac:spMk id="8" creationId="{C5124945-5A9C-40C2-BC62-441E6A58F100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6:51.265" v="7"/>
        <pc:sldMkLst>
          <pc:docMk/>
          <pc:sldMk cId="1112402864" sldId="437"/>
        </pc:sldMkLst>
        <pc:spChg chg="ord">
          <ac:chgData name="Jessica Jones" userId="S::jessica.jones@georgiancollege.ca::d7fd67f7-a65d-448e-99ae-2d17d582b34b" providerId="AD" clId="Web-{4D503320-0249-BBBE-D8EC-228E2EB1BF7B}" dt="2023-03-14T15:16:51.265" v="7"/>
          <ac:spMkLst>
            <pc:docMk/>
            <pc:sldMk cId="1112402864" sldId="437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02.249" v="11"/>
        <pc:sldMkLst>
          <pc:docMk/>
          <pc:sldMk cId="2777734341" sldId="438"/>
        </pc:sldMkLst>
        <pc:spChg chg="ord">
          <ac:chgData name="Jessica Jones" userId="S::jessica.jones@georgiancollege.ca::d7fd67f7-a65d-448e-99ae-2d17d582b34b" providerId="AD" clId="Web-{4D503320-0249-BBBE-D8EC-228E2EB1BF7B}" dt="2023-03-14T15:17:02.249" v="11"/>
          <ac:spMkLst>
            <pc:docMk/>
            <pc:sldMk cId="2777734341" sldId="438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09.734" v="14"/>
        <pc:sldMkLst>
          <pc:docMk/>
          <pc:sldMk cId="3319870580" sldId="439"/>
        </pc:sldMkLst>
        <pc:spChg chg="ord">
          <ac:chgData name="Jessica Jones" userId="S::jessica.jones@georgiancollege.ca::d7fd67f7-a65d-448e-99ae-2d17d582b34b" providerId="AD" clId="Web-{4D503320-0249-BBBE-D8EC-228E2EB1BF7B}" dt="2023-03-14T15:17:09.734" v="14"/>
          <ac:spMkLst>
            <pc:docMk/>
            <pc:sldMk cId="3319870580" sldId="439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22.078" v="20"/>
        <pc:sldMkLst>
          <pc:docMk/>
          <pc:sldMk cId="381008109" sldId="440"/>
        </pc:sldMkLst>
        <pc:spChg chg="ord">
          <ac:chgData name="Jessica Jones" userId="S::jessica.jones@georgiancollege.ca::d7fd67f7-a65d-448e-99ae-2d17d582b34b" providerId="AD" clId="Web-{4D503320-0249-BBBE-D8EC-228E2EB1BF7B}" dt="2023-03-14T15:17:22.078" v="20"/>
          <ac:spMkLst>
            <pc:docMk/>
            <pc:sldMk cId="381008109" sldId="440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27.625" v="22"/>
        <pc:sldMkLst>
          <pc:docMk/>
          <pc:sldMk cId="2448089478" sldId="441"/>
        </pc:sldMkLst>
        <pc:spChg chg="ord">
          <ac:chgData name="Jessica Jones" userId="S::jessica.jones@georgiancollege.ca::d7fd67f7-a65d-448e-99ae-2d17d582b34b" providerId="AD" clId="Web-{4D503320-0249-BBBE-D8EC-228E2EB1BF7B}" dt="2023-03-14T15:17:27.625" v="22"/>
          <ac:spMkLst>
            <pc:docMk/>
            <pc:sldMk cId="2448089478" sldId="441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6:54.015" v="8"/>
        <pc:sldMkLst>
          <pc:docMk/>
          <pc:sldMk cId="3030073867" sldId="467"/>
        </pc:sldMkLst>
        <pc:spChg chg="ord">
          <ac:chgData name="Jessica Jones" userId="S::jessica.jones@georgiancollege.ca::d7fd67f7-a65d-448e-99ae-2d17d582b34b" providerId="AD" clId="Web-{4D503320-0249-BBBE-D8EC-228E2EB1BF7B}" dt="2023-03-14T15:16:54.015" v="8"/>
          <ac:spMkLst>
            <pc:docMk/>
            <pc:sldMk cId="3030073867" sldId="467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40.922" v="27"/>
        <pc:sldMkLst>
          <pc:docMk/>
          <pc:sldMk cId="13615029" sldId="468"/>
        </pc:sldMkLst>
        <pc:spChg chg="ord">
          <ac:chgData name="Jessica Jones" userId="S::jessica.jones@georgiancollege.ca::d7fd67f7-a65d-448e-99ae-2d17d582b34b" providerId="AD" clId="Web-{4D503320-0249-BBBE-D8EC-228E2EB1BF7B}" dt="2023-03-14T15:17:40.922" v="27"/>
          <ac:spMkLst>
            <pc:docMk/>
            <pc:sldMk cId="13615029" sldId="468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45.407" v="29"/>
        <pc:sldMkLst>
          <pc:docMk/>
          <pc:sldMk cId="3875009758" sldId="471"/>
        </pc:sldMkLst>
        <pc:spChg chg="ord">
          <ac:chgData name="Jessica Jones" userId="S::jessica.jones@georgiancollege.ca::d7fd67f7-a65d-448e-99ae-2d17d582b34b" providerId="AD" clId="Web-{4D503320-0249-BBBE-D8EC-228E2EB1BF7B}" dt="2023-03-14T15:17:45.407" v="29"/>
          <ac:spMkLst>
            <pc:docMk/>
            <pc:sldMk cId="3875009758" sldId="471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55.548" v="33"/>
        <pc:sldMkLst>
          <pc:docMk/>
          <pc:sldMk cId="2726972260" sldId="488"/>
        </pc:sldMkLst>
        <pc:spChg chg="ord">
          <ac:chgData name="Jessica Jones" userId="S::jessica.jones@georgiancollege.ca::d7fd67f7-a65d-448e-99ae-2d17d582b34b" providerId="AD" clId="Web-{4D503320-0249-BBBE-D8EC-228E2EB1BF7B}" dt="2023-03-14T15:17:55.548" v="33"/>
          <ac:spMkLst>
            <pc:docMk/>
            <pc:sldMk cId="2726972260" sldId="488"/>
            <ac:spMk id="5" creationId="{F85F6F92-0FB3-454F-91D4-B692A337199D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6:48.890" v="6"/>
        <pc:sldMkLst>
          <pc:docMk/>
          <pc:sldMk cId="3154221879" sldId="489"/>
        </pc:sldMkLst>
        <pc:spChg chg="ord">
          <ac:chgData name="Jessica Jones" userId="S::jessica.jones@georgiancollege.ca::d7fd67f7-a65d-448e-99ae-2d17d582b34b" providerId="AD" clId="Web-{4D503320-0249-BBBE-D8EC-228E2EB1BF7B}" dt="2023-03-14T15:16:48.890" v="6"/>
          <ac:spMkLst>
            <pc:docMk/>
            <pc:sldMk cId="3154221879" sldId="489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6:59.499" v="10"/>
        <pc:sldMkLst>
          <pc:docMk/>
          <pc:sldMk cId="4003978719" sldId="490"/>
        </pc:sldMkLst>
        <pc:spChg chg="ord">
          <ac:chgData name="Jessica Jones" userId="S::jessica.jones@georgiancollege.ca::d7fd67f7-a65d-448e-99ae-2d17d582b34b" providerId="AD" clId="Web-{4D503320-0249-BBBE-D8EC-228E2EB1BF7B}" dt="2023-03-14T15:16:59.499" v="10"/>
          <ac:spMkLst>
            <pc:docMk/>
            <pc:sldMk cId="4003978719" sldId="490"/>
            <ac:spMk id="7" creationId="{9DDDDC91-50CF-419E-BE98-E4403F2A8593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07.734" v="13"/>
        <pc:sldMkLst>
          <pc:docMk/>
          <pc:sldMk cId="1338398281" sldId="491"/>
        </pc:sldMkLst>
        <pc:spChg chg="ord">
          <ac:chgData name="Jessica Jones" userId="S::jessica.jones@georgiancollege.ca::d7fd67f7-a65d-448e-99ae-2d17d582b34b" providerId="AD" clId="Web-{4D503320-0249-BBBE-D8EC-228E2EB1BF7B}" dt="2023-03-14T15:17:07.734" v="13"/>
          <ac:spMkLst>
            <pc:docMk/>
            <pc:sldMk cId="1338398281" sldId="491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05.749" v="12"/>
        <pc:sldMkLst>
          <pc:docMk/>
          <pc:sldMk cId="1485100828" sldId="492"/>
        </pc:sldMkLst>
        <pc:spChg chg="ord">
          <ac:chgData name="Jessica Jones" userId="S::jessica.jones@georgiancollege.ca::d7fd67f7-a65d-448e-99ae-2d17d582b34b" providerId="AD" clId="Web-{4D503320-0249-BBBE-D8EC-228E2EB1BF7B}" dt="2023-03-14T15:17:05.749" v="12"/>
          <ac:spMkLst>
            <pc:docMk/>
            <pc:sldMk cId="1485100828" sldId="492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15.765" v="18"/>
        <pc:sldMkLst>
          <pc:docMk/>
          <pc:sldMk cId="799820779" sldId="493"/>
        </pc:sldMkLst>
        <pc:spChg chg="ord">
          <ac:chgData name="Jessica Jones" userId="S::jessica.jones@georgiancollege.ca::d7fd67f7-a65d-448e-99ae-2d17d582b34b" providerId="AD" clId="Web-{4D503320-0249-BBBE-D8EC-228E2EB1BF7B}" dt="2023-03-14T15:17:15.765" v="18"/>
          <ac:spMkLst>
            <pc:docMk/>
            <pc:sldMk cId="799820779" sldId="493"/>
            <ac:spMk id="4" creationId="{6BCA3C2D-4EE3-4859-B453-54F984C49865}"/>
          </ac:spMkLst>
        </pc:spChg>
        <pc:spChg chg="ord">
          <ac:chgData name="Jessica Jones" userId="S::jessica.jones@georgiancollege.ca::d7fd67f7-a65d-448e-99ae-2d17d582b34b" providerId="AD" clId="Web-{4D503320-0249-BBBE-D8EC-228E2EB1BF7B}" dt="2023-03-14T15:17:14.640" v="17"/>
          <ac:spMkLst>
            <pc:docMk/>
            <pc:sldMk cId="799820779" sldId="493"/>
            <ac:spMk id="5" creationId="{C2EC24AD-A402-49CE-ABE2-0734461A06F2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19.687" v="19"/>
        <pc:sldMkLst>
          <pc:docMk/>
          <pc:sldMk cId="4285823662" sldId="494"/>
        </pc:sldMkLst>
        <pc:spChg chg="ord">
          <ac:chgData name="Jessica Jones" userId="S::jessica.jones@georgiancollege.ca::d7fd67f7-a65d-448e-99ae-2d17d582b34b" providerId="AD" clId="Web-{4D503320-0249-BBBE-D8EC-228E2EB1BF7B}" dt="2023-03-14T15:17:19.687" v="19"/>
          <ac:spMkLst>
            <pc:docMk/>
            <pc:sldMk cId="4285823662" sldId="494"/>
            <ac:spMk id="7" creationId="{9DDDDC91-50CF-419E-BE98-E4403F2A8593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24.312" v="21"/>
        <pc:sldMkLst>
          <pc:docMk/>
          <pc:sldMk cId="2140301613" sldId="495"/>
        </pc:sldMkLst>
        <pc:spChg chg="ord">
          <ac:chgData name="Jessica Jones" userId="S::jessica.jones@georgiancollege.ca::d7fd67f7-a65d-448e-99ae-2d17d582b34b" providerId="AD" clId="Web-{4D503320-0249-BBBE-D8EC-228E2EB1BF7B}" dt="2023-03-14T15:17:24.312" v="21"/>
          <ac:spMkLst>
            <pc:docMk/>
            <pc:sldMk cId="2140301613" sldId="495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29.844" v="23"/>
        <pc:sldMkLst>
          <pc:docMk/>
          <pc:sldMk cId="3137019616" sldId="497"/>
        </pc:sldMkLst>
        <pc:spChg chg="ord">
          <ac:chgData name="Jessica Jones" userId="S::jessica.jones@georgiancollege.ca::d7fd67f7-a65d-448e-99ae-2d17d582b34b" providerId="AD" clId="Web-{4D503320-0249-BBBE-D8EC-228E2EB1BF7B}" dt="2023-03-14T15:17:29.844" v="23"/>
          <ac:spMkLst>
            <pc:docMk/>
            <pc:sldMk cId="3137019616" sldId="497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32.313" v="24"/>
        <pc:sldMkLst>
          <pc:docMk/>
          <pc:sldMk cId="3193791744" sldId="498"/>
        </pc:sldMkLst>
        <pc:spChg chg="ord">
          <ac:chgData name="Jessica Jones" userId="S::jessica.jones@georgiancollege.ca::d7fd67f7-a65d-448e-99ae-2d17d582b34b" providerId="AD" clId="Web-{4D503320-0249-BBBE-D8EC-228E2EB1BF7B}" dt="2023-03-14T15:17:32.313" v="24"/>
          <ac:spMkLst>
            <pc:docMk/>
            <pc:sldMk cId="3193791744" sldId="498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36.563" v="25"/>
        <pc:sldMkLst>
          <pc:docMk/>
          <pc:sldMk cId="3660730521" sldId="499"/>
        </pc:sldMkLst>
        <pc:spChg chg="ord">
          <ac:chgData name="Jessica Jones" userId="S::jessica.jones@georgiancollege.ca::d7fd67f7-a65d-448e-99ae-2d17d582b34b" providerId="AD" clId="Web-{4D503320-0249-BBBE-D8EC-228E2EB1BF7B}" dt="2023-03-14T15:17:36.563" v="25"/>
          <ac:spMkLst>
            <pc:docMk/>
            <pc:sldMk cId="3660730521" sldId="499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48.001" v="30"/>
        <pc:sldMkLst>
          <pc:docMk/>
          <pc:sldMk cId="205903971" sldId="500"/>
        </pc:sldMkLst>
        <pc:spChg chg="ord">
          <ac:chgData name="Jessica Jones" userId="S::jessica.jones@georgiancollege.ca::d7fd67f7-a65d-448e-99ae-2d17d582b34b" providerId="AD" clId="Web-{4D503320-0249-BBBE-D8EC-228E2EB1BF7B}" dt="2023-03-14T15:17:48.001" v="30"/>
          <ac:spMkLst>
            <pc:docMk/>
            <pc:sldMk cId="205903971" sldId="500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50.673" v="31"/>
        <pc:sldMkLst>
          <pc:docMk/>
          <pc:sldMk cId="2484630150" sldId="501"/>
        </pc:sldMkLst>
        <pc:spChg chg="ord">
          <ac:chgData name="Jessica Jones" userId="S::jessica.jones@georgiancollege.ca::d7fd67f7-a65d-448e-99ae-2d17d582b34b" providerId="AD" clId="Web-{4D503320-0249-BBBE-D8EC-228E2EB1BF7B}" dt="2023-03-14T15:17:50.673" v="31"/>
          <ac:spMkLst>
            <pc:docMk/>
            <pc:sldMk cId="2484630150" sldId="501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52.860" v="32"/>
        <pc:sldMkLst>
          <pc:docMk/>
          <pc:sldMk cId="116046661" sldId="502"/>
        </pc:sldMkLst>
        <pc:spChg chg="ord">
          <ac:chgData name="Jessica Jones" userId="S::jessica.jones@georgiancollege.ca::d7fd67f7-a65d-448e-99ae-2d17d582b34b" providerId="AD" clId="Web-{4D503320-0249-BBBE-D8EC-228E2EB1BF7B}" dt="2023-03-14T15:17:52.860" v="32"/>
          <ac:spMkLst>
            <pc:docMk/>
            <pc:sldMk cId="116046661" sldId="502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6:31.873" v="0"/>
        <pc:sldMkLst>
          <pc:docMk/>
          <pc:sldMk cId="573447788" sldId="539"/>
        </pc:sldMkLst>
        <pc:spChg chg="ord">
          <ac:chgData name="Jessica Jones" userId="S::jessica.jones@georgiancollege.ca::d7fd67f7-a65d-448e-99ae-2d17d582b34b" providerId="AD" clId="Web-{4D503320-0249-BBBE-D8EC-228E2EB1BF7B}" dt="2023-03-14T15:16:31.873" v="0"/>
          <ac:spMkLst>
            <pc:docMk/>
            <pc:sldMk cId="573447788" sldId="539"/>
            <ac:spMk id="6" creationId="{8335F5E4-9E60-4D7F-A8A0-AE2F43D2808E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6:44.499" v="4"/>
        <pc:sldMkLst>
          <pc:docMk/>
          <pc:sldMk cId="2226397297" sldId="540"/>
        </pc:sldMkLst>
        <pc:spChg chg="ord">
          <ac:chgData name="Jessica Jones" userId="S::jessica.jones@georgiancollege.ca::d7fd67f7-a65d-448e-99ae-2d17d582b34b" providerId="AD" clId="Web-{4D503320-0249-BBBE-D8EC-228E2EB1BF7B}" dt="2023-03-14T15:16:44.499" v="4"/>
          <ac:spMkLst>
            <pc:docMk/>
            <pc:sldMk cId="2226397297" sldId="540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12.093" v="15"/>
        <pc:sldMkLst>
          <pc:docMk/>
          <pc:sldMk cId="3631472224" sldId="541"/>
        </pc:sldMkLst>
        <pc:spChg chg="ord">
          <ac:chgData name="Jessica Jones" userId="S::jessica.jones@georgiancollege.ca::d7fd67f7-a65d-448e-99ae-2d17d582b34b" providerId="AD" clId="Web-{4D503320-0249-BBBE-D8EC-228E2EB1BF7B}" dt="2023-03-14T15:17:12.093" v="15"/>
          <ac:spMkLst>
            <pc:docMk/>
            <pc:sldMk cId="3631472224" sldId="541"/>
            <ac:spMk id="5" creationId="{3989AA78-C1ED-4FA6-BE46-C9ECD0CCE1F1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7:38.829" v="26"/>
        <pc:sldMkLst>
          <pc:docMk/>
          <pc:sldMk cId="3216467150" sldId="542"/>
        </pc:sldMkLst>
        <pc:spChg chg="ord">
          <ac:chgData name="Jessica Jones" userId="S::jessica.jones@georgiancollege.ca::d7fd67f7-a65d-448e-99ae-2d17d582b34b" providerId="AD" clId="Web-{4D503320-0249-BBBE-D8EC-228E2EB1BF7B}" dt="2023-03-14T15:17:38.829" v="26"/>
          <ac:spMkLst>
            <pc:docMk/>
            <pc:sldMk cId="3216467150" sldId="542"/>
            <ac:spMk id="5" creationId="{86098CC0-D023-4BF9-949D-23DCE3DD2514}"/>
          </ac:spMkLst>
        </pc:spChg>
      </pc:sldChg>
      <pc:sldChg chg="modSp">
        <pc:chgData name="Jessica Jones" userId="S::jessica.jones@georgiancollege.ca::d7fd67f7-a65d-448e-99ae-2d17d582b34b" providerId="AD" clId="Web-{4D503320-0249-BBBE-D8EC-228E2EB1BF7B}" dt="2023-03-14T15:16:57.109" v="9"/>
        <pc:sldMkLst>
          <pc:docMk/>
          <pc:sldMk cId="1857174920" sldId="543"/>
        </pc:sldMkLst>
        <pc:spChg chg="ord">
          <ac:chgData name="Jessica Jones" userId="S::jessica.jones@georgiancollege.ca::d7fd67f7-a65d-448e-99ae-2d17d582b34b" providerId="AD" clId="Web-{4D503320-0249-BBBE-D8EC-228E2EB1BF7B}" dt="2023-03-14T15:16:57.109" v="9"/>
          <ac:spMkLst>
            <pc:docMk/>
            <pc:sldMk cId="1857174920" sldId="543"/>
            <ac:spMk id="5" creationId="{C2EC24AD-A402-49CE-ABE2-0734461A06F2}"/>
          </ac:spMkLst>
        </pc:spChg>
      </pc:sldChg>
    </pc:docChg>
  </pc:docChgLst>
  <pc:docChgLst>
    <pc:chgData name="Jessica Jones" userId="d7fd67f7-a65d-448e-99ae-2d17d582b34b" providerId="ADAL" clId="{E3ADF48D-5210-4C57-B5E6-B25FDD66483C}"/>
    <pc:docChg chg="undo custSel addSld modSld">
      <pc:chgData name="Jessica Jones" userId="d7fd67f7-a65d-448e-99ae-2d17d582b34b" providerId="ADAL" clId="{E3ADF48D-5210-4C57-B5E6-B25FDD66483C}" dt="2022-12-13T14:19:03.155" v="36" actId="20577"/>
      <pc:docMkLst>
        <pc:docMk/>
      </pc:docMkLst>
      <pc:sldChg chg="modSp">
        <pc:chgData name="Jessica Jones" userId="d7fd67f7-a65d-448e-99ae-2d17d582b34b" providerId="ADAL" clId="{E3ADF48D-5210-4C57-B5E6-B25FDD66483C}" dt="2022-12-13T14:18:56.523" v="24" actId="27636"/>
        <pc:sldMkLst>
          <pc:docMk/>
          <pc:sldMk cId="3030073867" sldId="467"/>
        </pc:sldMkLst>
        <pc:spChg chg="mod">
          <ac:chgData name="Jessica Jones" userId="d7fd67f7-a65d-448e-99ae-2d17d582b34b" providerId="ADAL" clId="{E3ADF48D-5210-4C57-B5E6-B25FDD66483C}" dt="2022-12-13T14:18:56.523" v="24" actId="27636"/>
          <ac:spMkLst>
            <pc:docMk/>
            <pc:sldMk cId="3030073867" sldId="467"/>
            <ac:spMk id="3" creationId="{A03E03A0-1C1B-424F-A5B9-FED37CBA3EE5}"/>
          </ac:spMkLst>
        </pc:spChg>
      </pc:sldChg>
      <pc:sldChg chg="modSp">
        <pc:chgData name="Jessica Jones" userId="d7fd67f7-a65d-448e-99ae-2d17d582b34b" providerId="ADAL" clId="{E3ADF48D-5210-4C57-B5E6-B25FDD66483C}" dt="2022-12-13T14:18:31.398" v="19" actId="12"/>
        <pc:sldMkLst>
          <pc:docMk/>
          <pc:sldMk cId="116046661" sldId="502"/>
        </pc:sldMkLst>
        <pc:spChg chg="mod">
          <ac:chgData name="Jessica Jones" userId="d7fd67f7-a65d-448e-99ae-2d17d582b34b" providerId="ADAL" clId="{E3ADF48D-5210-4C57-B5E6-B25FDD66483C}" dt="2022-12-13T14:18:31.398" v="19" actId="12"/>
          <ac:spMkLst>
            <pc:docMk/>
            <pc:sldMk cId="116046661" sldId="502"/>
            <ac:spMk id="3" creationId="{7610A15D-4284-4BDC-8B65-BBF7E1DA16EF}"/>
          </ac:spMkLst>
        </pc:spChg>
      </pc:sldChg>
      <pc:sldChg chg="modSp add">
        <pc:chgData name="Jessica Jones" userId="d7fd67f7-a65d-448e-99ae-2d17d582b34b" providerId="ADAL" clId="{E3ADF48D-5210-4C57-B5E6-B25FDD66483C}" dt="2022-12-13T14:19:03.155" v="36" actId="20577"/>
        <pc:sldMkLst>
          <pc:docMk/>
          <pc:sldMk cId="1857174920" sldId="543"/>
        </pc:sldMkLst>
        <pc:spChg chg="mod">
          <ac:chgData name="Jessica Jones" userId="d7fd67f7-a65d-448e-99ae-2d17d582b34b" providerId="ADAL" clId="{E3ADF48D-5210-4C57-B5E6-B25FDD66483C}" dt="2022-12-13T14:19:03.155" v="36" actId="20577"/>
          <ac:spMkLst>
            <pc:docMk/>
            <pc:sldMk cId="1857174920" sldId="543"/>
            <ac:spMk id="2" creationId="{70B6BDE1-91E0-4D12-8CB0-F74D00BDDF2D}"/>
          </ac:spMkLst>
        </pc:spChg>
        <pc:spChg chg="mod">
          <ac:chgData name="Jessica Jones" userId="d7fd67f7-a65d-448e-99ae-2d17d582b34b" providerId="ADAL" clId="{E3ADF48D-5210-4C57-B5E6-B25FDD66483C}" dt="2022-12-13T14:18:49.428" v="22" actId="27636"/>
          <ac:spMkLst>
            <pc:docMk/>
            <pc:sldMk cId="1857174920" sldId="543"/>
            <ac:spMk id="3" creationId="{A03E03A0-1C1B-424F-A5B9-FED37CBA3EE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481071-C0CF-4822-B897-C721CC620B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51608-F934-4817-BA3F-F7EC6278B2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E1967-807A-4858-B44C-4FC722C9C96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EC518-BBC7-41E1-B93D-64D7B02CD0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BE6E6-5D7D-47F0-803C-82A7E0F96F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6EA7-CA58-43EE-9A65-9E073A2B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32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9AB02-A8D3-4232-9722-AF298C03B889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C3616-1F47-4A9A-8191-3793907F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24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only-confused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pelling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pelling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pelling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pelling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pelling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choice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choice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chapter-13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choice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choice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choice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choice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choice/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ord-choice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text-clues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text-clues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text-clues/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text-clues/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only-confused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text-clues/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text-clues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only-confused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only-confused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only-confused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only-confused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only-confused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5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33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43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3 of </a:t>
            </a:r>
            <a:r>
              <a:rPr lang="en-US" dirty="0"/>
              <a:t>Common Spelling Rules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43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Spelling Rules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23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 Spelling Rules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50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6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13.2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12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08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381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Using a Dictionary and Thesaurus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7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13: Working with Words: Which Word is Right?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13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445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Proper Connotations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13.3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  <a:r>
              <a:rPr lang="en-US" dirty="0"/>
              <a:t>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090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Slang definition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13.3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994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Cliches definition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13.3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17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Avoiding Overly General Words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13.3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Changes were made. 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046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13.3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Changes were made.  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764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13.3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969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65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Context clues </a:t>
            </a:r>
            <a:r>
              <a:rPr lang="en-US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254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Brief Definition or Restatement </a:t>
            </a:r>
            <a:r>
              <a:rPr lang="en-US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203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Synonyms and Antonyms </a:t>
            </a:r>
            <a:r>
              <a:rPr lang="en-US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63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717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Examples </a:t>
            </a:r>
            <a:r>
              <a:rPr lang="en-US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968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13.4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115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43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Commonly Confused Words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16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Commonly Confused Words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88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Recognizing Commonly Confused Words </a:t>
            </a:r>
            <a:r>
              <a:rPr lang="en-US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92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Recognizing Commonly Confused Words </a:t>
            </a:r>
            <a:r>
              <a:rPr lang="en-US" dirty="0"/>
              <a:t>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13.1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20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89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13.1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Jen Booth, Emily Cramer &amp; Amanda Quibell 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31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/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vls.ecampusontario.ca/vls-2/" TargetMode="External"/><Relationship Id="rId4" Type="http://schemas.openxmlformats.org/officeDocument/2006/relationships/hyperlink" Target="https://ecampusontario.pressbooks.pub/gccom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65990C-B2FD-46D0-9B31-0E92E105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94192" y="-1"/>
            <a:ext cx="3797808" cy="6879099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EF499-AF91-4E8E-A154-B30B7F59D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6316078" cy="2387600"/>
          </a:xfrm>
        </p:spPr>
        <p:txBody>
          <a:bodyPr anchor="b"/>
          <a:lstStyle>
            <a:lvl1pPr algn="l">
              <a:defRPr sz="6000" b="1">
                <a:solidFill>
                  <a:srgbClr val="3939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8DE66-98AD-41D8-A23E-197F9EDF6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602038"/>
            <a:ext cx="6316078" cy="44875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FFE5B0-BBC8-4A47-9E5E-57AFEE2A0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0" y="5047674"/>
            <a:ext cx="8394192" cy="0"/>
          </a:xfrm>
          <a:prstGeom prst="line">
            <a:avLst/>
          </a:prstGeom>
          <a:ln>
            <a:solidFill>
              <a:srgbClr val="3939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00935269-4A8D-48D6-88E1-08266D94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6906" y="6316893"/>
            <a:ext cx="488788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u="sng">
                <a:hlinkClick r:id="rId2"/>
              </a:rPr>
              <a:t>Communication Essentials for College</a:t>
            </a:r>
            <a:r>
              <a:rPr lang="en-US"/>
              <a:t>, </a:t>
            </a:r>
            <a:r>
              <a:rPr lang="en-US" u="sng">
                <a:hlinkClick r:id="rId3"/>
              </a:rPr>
              <a:t>CC BY-NC 4.0</a:t>
            </a:r>
            <a:r>
              <a:rPr lang="en-US"/>
              <a:t>, except where noted ​</a:t>
            </a:r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C2B30FCE-40B7-49F7-9DC3-0F687AC7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25773-5576-4CC0-A1E8-208F119720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688" y="5203675"/>
            <a:ext cx="7327900" cy="11129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 slides created to accompany </a:t>
            </a:r>
            <a:r>
              <a:rPr kumimoji="0" lang="en-US" sz="1300" b="0" i="1" u="none" strike="noStrike" kern="1200" cap="none" spc="0" normalizeH="0" baseline="0" noProof="0" dirty="0">
                <a:ln>
                  <a:noFill/>
                </a:ln>
                <a:solidFill>
                  <a:srgbClr val="14438F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Amanda Quibell &amp; Emily Cramer, Georgian College.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Slide Design by: Shaima, Georgian College OER Design Studio, funded by </a:t>
            </a:r>
            <a:r>
              <a:rPr kumimoji="0" lang="en-US" sz="1300" b="0" i="0" u="sng" strike="noStrike" kern="1200" cap="none" spc="0" normalizeH="0" baseline="0" noProof="0" dirty="0" err="1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</a:t>
            </a: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Ontario/VLS 2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BADA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39393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Except where otherwise noted, all material is licensed under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4438F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2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41D8-6F02-4C25-AFE7-83306342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16A53-B8E4-4E1C-8B24-6D0F86E8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D2350-AE98-4D91-8589-5D16857B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7" y="6356350"/>
            <a:ext cx="4843403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030FF-494F-452F-8070-C10D31B4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149A7-ED56-4CD0-88AF-1603B26E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2A747-C564-4055-BCDE-935BF9BB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11D31-6FCC-4C15-811A-29063A5A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695F-34A9-475A-8EFB-7F9F0638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D9DE4-FCDA-46AF-AF4E-8121C2526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C6735-76D6-4CD1-AE56-E1A5E2E4E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D6DCE-7C2D-4F42-AC2D-F226D952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1CCB9-A36D-457E-9116-17D9D502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83015-D015-4ABF-9A6C-4F186A8C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3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7B01-D2E0-4AAC-8141-9580188A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FA1FEB-7092-4718-BCBF-91BCCF78D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EC348-54A9-408A-AC6B-486F1019D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29D10-CD8A-4B5D-A9A8-5C29A19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C9592-E304-4576-BE09-0A86B013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C7613-B7AA-4009-9F4A-E1A3AF2D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417F1-BBF2-493D-922B-A151FDF6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E9418-85D3-443E-948A-578657960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9913A-628E-41ED-B899-B287443A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1547-8F13-49EF-A2B2-94923CB7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E3E5-8BD7-49CE-9B2A-241F07B1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E8A41-6BC7-4E70-8252-B974F98FC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93F59-EC44-4F69-9A26-4A0D72BB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148AB-B71B-4722-96A3-B3C6685D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CFAD-8AB0-41B0-88E1-D2B42F17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EDF3-1905-45EF-AC26-3DEC1FE6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6A4A3A-BA12-40A4-BEDC-B74F01F2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0820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A8780B-CE54-4435-B7A7-447A66EB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6913098" cy="1336432"/>
          </a:xfrm>
        </p:spPr>
        <p:txBody>
          <a:bodyPr anchor="ctr"/>
          <a:lstStyle>
            <a:lvl1pPr>
              <a:defRPr b="1">
                <a:solidFill>
                  <a:srgbClr val="3939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ED25D7-627D-4EEE-BA34-451476C0BBAC}"/>
              </a:ext>
            </a:extLst>
          </p:cNvPr>
          <p:cNvCxnSpPr>
            <a:cxnSpLocks/>
          </p:cNvCxnSpPr>
          <p:nvPr userDrawn="1"/>
        </p:nvCxnSpPr>
        <p:spPr>
          <a:xfrm>
            <a:off x="8153400" y="1055076"/>
            <a:ext cx="403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2CC0BA-99EC-417D-AC6F-60908EA3C9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  <a:lvl2pPr marL="4572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581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1D39896-1D2D-441C-8DB3-1CD753652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574" y="2500313"/>
            <a:ext cx="10309226" cy="3676649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200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AD8993-BCFB-40F5-B0C3-BD1266F9807E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8459004-7AA2-44EB-88E7-7DF29583BCEE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5F0173DE-4E6C-4B67-9F86-20857057B4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4574" y="1862125"/>
            <a:ext cx="10309225" cy="36512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4E6DADC6-7915-4EB3-9145-35C6BE3B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365125"/>
            <a:ext cx="10309227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D08B890F-FC10-4BE9-BBB4-6A2B93F7DF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658257" y="6358082"/>
            <a:ext cx="4875485" cy="363393"/>
          </a:xfrm>
          <a:prstGeom prst="rect">
            <a:avLst/>
          </a:prstGeom>
        </p:spPr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AB3EA9EE-009D-4452-884F-9E866F6EA0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41615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2109" y="6356350"/>
            <a:ext cx="4987781" cy="3571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9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28977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0450" y="6353030"/>
            <a:ext cx="4731099" cy="365126"/>
          </a:xfrm>
          <a:prstGeom prst="rect">
            <a:avLst/>
          </a:prstGeom>
        </p:spPr>
        <p:txBody>
          <a:bodyPr/>
          <a:lstStyle>
            <a:lvl1pPr>
              <a:defRPr lang="en-US" dirty="0">
                <a:hlinkClick r:id="rId2"/>
              </a:defRPr>
            </a:lvl1pPr>
          </a:lstStyle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99F0E2-0326-4549-B930-82AEC799FEE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45028" y="5090021"/>
            <a:ext cx="10308771" cy="6283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6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7501" y="6364301"/>
            <a:ext cx="5003824" cy="3571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051F-9266-45E7-B965-471B937A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CA857-10D3-4315-B62B-832F7553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250BC-2580-4DA3-935C-70F63956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4178-F207-477B-BDF6-53853AE9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81177-5E16-4510-AAC2-837ACF58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1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88839-4AFA-4872-B83A-3427C548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EC2E6-86B3-4E95-96C6-E481BE368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4AE5-C9E9-4B2C-9EE4-67CAF0668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3702-5B5A-411F-B68C-AC08465C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896E2-575A-4063-84FA-211427F86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FB6D2-ADFB-42A0-913A-E0571498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3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550E-7FFE-4B88-88AF-C2383D77B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19538-C2A3-47C1-9D33-5963BD6D1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DC931-FDED-4278-8DE5-FF81DA269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D894A-372C-4507-88DE-21648C060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52B3F-C6DC-4B9E-89A7-4C012DF0A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4E8BD-63A1-4056-B391-0CF708CD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2F70-DD04-4320-A04E-85655F69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E7AC3-1379-4D5B-A695-9E08400C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ecampusontario.pressbooks.pub/gccomm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F82C09-3498-4EA7-AD11-49DA92B74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6B9AB-2418-4C57-B73F-700D73C4B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9E73F-1023-4D22-82B4-41B0638C5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8597" y="6356350"/>
            <a:ext cx="4854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>
                <a:hlinkClick r:id="rId17"/>
              </a:rPr>
              <a:t>Communication Essentials for College</a:t>
            </a:r>
            <a:r>
              <a:rPr lang="en-US" i="1"/>
              <a:t>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1FB51-B126-46BD-BA8A-D63CDA675C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1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3" r:id="rId5"/>
    <p:sldLayoutId id="2147483662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vls.ecampusontario.ca/vls-2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campusontario.pressbooks.pub/gccom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mmonly-confused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campusontario.pressbooks.pub/gccom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52D3-BD8E-4A47-8C64-5A79C1986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7559662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39393A"/>
                </a:solidFill>
              </a:rPr>
              <a:t>Communication Essentials </a:t>
            </a:r>
            <a:br>
              <a:rPr lang="en-US" b="1" dirty="0">
                <a:solidFill>
                  <a:srgbClr val="39393A"/>
                </a:solidFill>
              </a:rPr>
            </a:br>
            <a:r>
              <a:rPr lang="en-US" b="1" dirty="0">
                <a:solidFill>
                  <a:srgbClr val="39393A"/>
                </a:solidFill>
              </a:rPr>
              <a:t>for College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1EBC301-47B9-4345-BCAF-D954F844B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429000"/>
            <a:ext cx="6316078" cy="62179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4000" dirty="0"/>
              <a:t>Chapter 13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2C830C-9593-4CCA-830F-74AED8086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Summary slides created to accompany </a:t>
            </a:r>
            <a:r>
              <a:rPr lang="en-US" sz="1300" i="1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300" dirty="0">
                <a:solidFill>
                  <a:srgbClr val="39393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3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Slide Design by: Shaima, Georgian College OER Design Studio, funded by </a:t>
            </a:r>
            <a:r>
              <a:rPr lang="en-US" sz="1300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 Ontario/VLS 2</a:t>
            </a:r>
            <a:r>
              <a:rPr lang="en-US" sz="1300" dirty="0">
                <a:solidFill>
                  <a:schemeClr val="accent2"/>
                </a:solidFill>
              </a:rPr>
              <a:t> </a:t>
            </a:r>
            <a:endParaRPr lang="en-US" sz="1300" dirty="0">
              <a:solidFill>
                <a:schemeClr val="accent2"/>
              </a:solidFill>
              <a:cs typeface="Calibri" panose="020F0502020204030204"/>
            </a:endParaRPr>
          </a:p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300" dirty="0">
                <a:solidFill>
                  <a:srgbClr val="14438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>
              <a:solidFill>
                <a:srgbClr val="1BADAA"/>
              </a:solidFill>
              <a:cs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36F4-2003-4CCE-8A1D-AA404A63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5F5E4-9E60-4D7F-A8A0-AE2F43D2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47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13.1 -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Consulting the dictionary is one way to make sure you are using the correct word in your writing. You may also keep a list of commonly confused words nearby when you write or study the chart in this book.</a:t>
            </a:r>
          </a:p>
          <a:p>
            <a:r>
              <a:rPr lang="en-US" dirty="0"/>
              <a:t>Choosing the proper words leaves a positive impression on your readers.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74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pPr lvl="0"/>
            <a:r>
              <a:rPr lang="en-CA" dirty="0"/>
              <a:t>13.2 – Spelling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Identify common spelling rules.</a:t>
            </a:r>
          </a:p>
          <a:p>
            <a:r>
              <a:rPr lang="en-US" dirty="0"/>
              <a:t>Identify commonly misused homonyms.</a:t>
            </a:r>
          </a:p>
          <a:p>
            <a:r>
              <a:rPr lang="en-US" dirty="0"/>
              <a:t>Identify commonly misspelled words.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78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Spelling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Follow the basic spelling rules to make sure your writing is free of errors, but some rules have exceptions</a:t>
            </a:r>
          </a:p>
          <a:p>
            <a:r>
              <a:rPr lang="en-US" dirty="0"/>
              <a:t>Proofread your work and run a spell check to present the best version of your writing</a:t>
            </a:r>
          </a:p>
          <a:p>
            <a:r>
              <a:rPr lang="en-US" dirty="0"/>
              <a:t>Write ‘</a:t>
            </a:r>
            <a:r>
              <a:rPr lang="en-US" dirty="0" err="1"/>
              <a:t>i</a:t>
            </a:r>
            <a:r>
              <a:rPr lang="en-US" dirty="0"/>
              <a:t>’ before ‘e’ except after ‘c’ , or when pronounced ‘ay’ like “</a:t>
            </a:r>
            <a:r>
              <a:rPr lang="en-US" dirty="0" err="1"/>
              <a:t>neighbour</a:t>
            </a:r>
            <a:r>
              <a:rPr lang="en-US" dirty="0"/>
              <a:t>” or “weigh”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BA222-FDE3-4E93-B9BC-3345EE03C341}"/>
              </a:ext>
            </a:extLst>
          </p:cNvPr>
          <p:cNvSpPr txBox="1"/>
          <p:nvPr/>
        </p:nvSpPr>
        <p:spPr>
          <a:xfrm>
            <a:off x="8506047" y="5897324"/>
            <a:ext cx="3561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4-5)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34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Spelling Rules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41615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When words end in a consonant plus ‘y’ , drop the ‘y’ and add an ‘</a:t>
            </a:r>
            <a:r>
              <a:rPr lang="en-US" dirty="0" err="1"/>
              <a:t>i</a:t>
            </a:r>
            <a:r>
              <a:rPr lang="en-US" dirty="0"/>
              <a:t>’ before adding another ending</a:t>
            </a:r>
          </a:p>
          <a:p>
            <a:r>
              <a:rPr lang="en-US" dirty="0"/>
              <a:t>When words end in a vowel plus ‘y’ , keep the ‘y’ and add the ending</a:t>
            </a:r>
          </a:p>
          <a:p>
            <a:r>
              <a:rPr lang="en-US" dirty="0"/>
              <a:t>When adding an ending that begins with a vowel, such as –able,        -</a:t>
            </a:r>
            <a:r>
              <a:rPr lang="en-US" dirty="0" err="1"/>
              <a:t>ence</a:t>
            </a:r>
            <a:r>
              <a:rPr lang="en-US" dirty="0"/>
              <a:t>, –</a:t>
            </a:r>
            <a:r>
              <a:rPr lang="en-US" dirty="0" err="1"/>
              <a:t>ing</a:t>
            </a:r>
            <a:r>
              <a:rPr lang="en-US" dirty="0"/>
              <a:t>, or –</a:t>
            </a:r>
            <a:r>
              <a:rPr lang="en-US" dirty="0" err="1"/>
              <a:t>ity</a:t>
            </a:r>
            <a:r>
              <a:rPr lang="en-US" dirty="0"/>
              <a:t>, drop the last e in a word.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3C2F15-343D-4E76-A0CA-3B06A1A5C474}"/>
              </a:ext>
            </a:extLst>
          </p:cNvPr>
          <p:cNvSpPr txBox="1"/>
          <p:nvPr/>
        </p:nvSpPr>
        <p:spPr>
          <a:xfrm>
            <a:off x="8506047" y="5897324"/>
            <a:ext cx="3561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6-8)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00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Spelling Rules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When adding an ending that begins with a consonant, such as –less, –</a:t>
            </a:r>
            <a:r>
              <a:rPr lang="en-US" dirty="0" err="1"/>
              <a:t>ment</a:t>
            </a:r>
            <a:r>
              <a:rPr lang="en-US" dirty="0"/>
              <a:t>, or –</a:t>
            </a:r>
            <a:r>
              <a:rPr lang="en-US" dirty="0" err="1"/>
              <a:t>ly</a:t>
            </a:r>
            <a:r>
              <a:rPr lang="en-US" dirty="0"/>
              <a:t>, keep the last e in a word.</a:t>
            </a:r>
          </a:p>
          <a:p>
            <a:r>
              <a:rPr lang="en-US" dirty="0"/>
              <a:t>For many words ending in a consonant and an ‘o’ , add –s when using the plural form.</a:t>
            </a:r>
          </a:p>
          <a:p>
            <a:r>
              <a:rPr lang="en-US" dirty="0"/>
              <a:t>Add –es to words that end in ‘s’ , ‘</a:t>
            </a:r>
            <a:r>
              <a:rPr lang="en-US" dirty="0" err="1"/>
              <a:t>ch</a:t>
            </a:r>
            <a:r>
              <a:rPr lang="en-US" dirty="0"/>
              <a:t>’ , ‘</a:t>
            </a:r>
            <a:r>
              <a:rPr lang="en-US" dirty="0" err="1"/>
              <a:t>sh</a:t>
            </a:r>
            <a:r>
              <a:rPr lang="en-US" dirty="0"/>
              <a:t>’ , and ‘x’ .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AA84D8-AA1E-464E-AEC8-30990CF31731}"/>
              </a:ext>
            </a:extLst>
          </p:cNvPr>
          <p:cNvSpPr txBox="1"/>
          <p:nvPr/>
        </p:nvSpPr>
        <p:spPr>
          <a:xfrm>
            <a:off x="8187071" y="5897324"/>
            <a:ext cx="3880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9-11)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98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Commonly Misused Homonyms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Homonyms are words that have same sound but different meanings</a:t>
            </a:r>
          </a:p>
          <a:p>
            <a:pPr marL="0" indent="0">
              <a:buNone/>
            </a:pPr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Principle, Principal</a:t>
            </a:r>
          </a:p>
          <a:p>
            <a:pPr lvl="1"/>
            <a:r>
              <a:rPr lang="en-US" dirty="0"/>
              <a:t>Where, Wear, Ware</a:t>
            </a:r>
          </a:p>
          <a:p>
            <a:pPr lvl="1"/>
            <a:r>
              <a:rPr lang="en-US" dirty="0"/>
              <a:t>Lead, Led</a:t>
            </a:r>
          </a:p>
          <a:p>
            <a:pPr lvl="1"/>
            <a:r>
              <a:rPr lang="en-US" dirty="0"/>
              <a:t>Sees, Seas, Seize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2EB14A-5C3F-4CB7-8B09-3C437BDA6AAC}"/>
              </a:ext>
            </a:extLst>
          </p:cNvPr>
          <p:cNvSpPr txBox="1"/>
          <p:nvPr/>
        </p:nvSpPr>
        <p:spPr>
          <a:xfrm>
            <a:off x="8229601" y="5897324"/>
            <a:ext cx="383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12-13)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70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229ED-7D91-4ED3-A16C-10467C9F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 Misspelled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B5647-7FA4-4D12-B1AF-897E51A49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tricks that can help you with commonly misspelled words: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Write each word and underline the problem area.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Test your knowledge using flashcards.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 of commonly misspelled words (</a:t>
            </a:r>
            <a:r>
              <a:rPr lang="en-US" b="1" dirty="0"/>
              <a:t>bolded</a:t>
            </a:r>
            <a:r>
              <a:rPr lang="en-US" dirty="0"/>
              <a:t> areas are often spelled incorrectly):</a:t>
            </a:r>
          </a:p>
          <a:p>
            <a:r>
              <a:rPr lang="en-US" dirty="0"/>
              <a:t>begi</a:t>
            </a:r>
            <a:r>
              <a:rPr lang="en-US" b="1" dirty="0"/>
              <a:t>nn</a:t>
            </a:r>
            <a:r>
              <a:rPr lang="en-US" dirty="0"/>
              <a:t>ing, a</a:t>
            </a:r>
            <a:r>
              <a:rPr lang="en-US" b="1" dirty="0"/>
              <a:t>c</a:t>
            </a:r>
            <a:r>
              <a:rPr lang="en-US" dirty="0"/>
              <a:t>ross, knowle</a:t>
            </a:r>
            <a:r>
              <a:rPr lang="en-US" b="1" dirty="0"/>
              <a:t>d</a:t>
            </a:r>
            <a:r>
              <a:rPr lang="en-US" dirty="0"/>
              <a:t>ge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60F0B7-FA3B-42A5-92E3-BCE2E6092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89AA78-C1ED-4FA6-BE46-C9ECD0CCE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72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13.2 -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Accurate, error-free spelling enhances your credibility with the reader.</a:t>
            </a:r>
          </a:p>
          <a:p>
            <a:r>
              <a:rPr lang="en-US" dirty="0"/>
              <a:t>Mastering the rules of spelling may help you become a better speller.</a:t>
            </a:r>
          </a:p>
          <a:p>
            <a:r>
              <a:rPr lang="en-US" dirty="0"/>
              <a:t>Knowing the commonly misused homonyms may prevent spelling errors.</a:t>
            </a:r>
          </a:p>
          <a:p>
            <a:r>
              <a:rPr lang="en-US" dirty="0"/>
              <a:t>Studying the list of commonly misspelled words in this chapter, or studying a list of your own, is one way to improve your spelling skills.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20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pPr lvl="0"/>
            <a:r>
              <a:rPr lang="en-CA" dirty="0"/>
              <a:t>13.3 – Word Choice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Identify the reasons why using a dictionary and thesaurus is important when writing.</a:t>
            </a:r>
          </a:p>
          <a:p>
            <a:r>
              <a:rPr lang="en-US" dirty="0"/>
              <a:t>Identify how to use proper connotations.</a:t>
            </a:r>
          </a:p>
          <a:p>
            <a:r>
              <a:rPr lang="en-US" dirty="0"/>
              <a:t>Identify how to avoid using slang, clichés, and overly general words in your writing.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23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Dictionary and Thesaurus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Conscious choice of words leads to impactful and effective writing</a:t>
            </a:r>
          </a:p>
          <a:p>
            <a:r>
              <a:rPr lang="en-US" dirty="0"/>
              <a:t>Use dictionaries to get help with meanings, spellings, pronunciations and correct use of word</a:t>
            </a:r>
          </a:p>
          <a:p>
            <a:r>
              <a:rPr lang="en-US" dirty="0"/>
              <a:t>A thesaurus is another great resource that gives you a list of synonyms and antonyms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149-044F-4278-B352-D39D7005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7039708" cy="1336432"/>
          </a:xfrm>
        </p:spPr>
        <p:txBody>
          <a:bodyPr anchor="ctr">
            <a:normAutofit/>
          </a:bodyPr>
          <a:lstStyle/>
          <a:p>
            <a:r>
              <a:rPr lang="en-US" dirty="0"/>
              <a:t>Chapter 13: Working with Words: Which Word is Right?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760E65-D447-4F91-8851-B31B7AED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>
            <a:normAutofit/>
          </a:bodyPr>
          <a:lstStyle/>
          <a:p>
            <a:r>
              <a:rPr lang="en-US" dirty="0"/>
              <a:t>13.1 - Commonly Confused Words</a:t>
            </a:r>
          </a:p>
          <a:p>
            <a:r>
              <a:rPr lang="en-US" dirty="0"/>
              <a:t>13.2 - Spelling</a:t>
            </a:r>
          </a:p>
          <a:p>
            <a:r>
              <a:rPr lang="en-US" dirty="0"/>
              <a:t>13.3 - Word Choice</a:t>
            </a:r>
          </a:p>
          <a:p>
            <a:r>
              <a:rPr lang="en-US" dirty="0"/>
              <a:t>13.4 - Using Context Clues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D3148-8728-4136-B3B9-5B7413D813D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524250" y="6356350"/>
            <a:ext cx="51435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124945-5A9C-40C2-BC62-441E6A58F1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830361-1618-43BA-8AB7-493978DD9A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58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Dictionary and Thesaurus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Most dictionaries offer the following piece of information</a:t>
            </a:r>
          </a:p>
          <a:p>
            <a:pPr lvl="1"/>
            <a:r>
              <a:rPr lang="en-US" dirty="0"/>
              <a:t>Spelling</a:t>
            </a:r>
          </a:p>
          <a:p>
            <a:pPr lvl="1"/>
            <a:r>
              <a:rPr lang="en-US" dirty="0"/>
              <a:t>Pronunciation</a:t>
            </a:r>
          </a:p>
          <a:p>
            <a:pPr lvl="1"/>
            <a:r>
              <a:rPr lang="en-US" dirty="0"/>
              <a:t>Part of Speech</a:t>
            </a:r>
          </a:p>
          <a:p>
            <a:pPr lvl="1"/>
            <a:r>
              <a:rPr lang="en-US" dirty="0"/>
              <a:t>Definition</a:t>
            </a:r>
          </a:p>
          <a:p>
            <a:pPr lvl="1"/>
            <a:r>
              <a:rPr lang="en-US" dirty="0"/>
              <a:t>Synonyms</a:t>
            </a:r>
          </a:p>
          <a:p>
            <a:pPr lvl="1"/>
            <a:r>
              <a:rPr lang="en-US" dirty="0"/>
              <a:t>Etymology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6C7DA7-64FD-41C4-8C32-03CDB954E6CD}"/>
              </a:ext>
            </a:extLst>
          </p:cNvPr>
          <p:cNvSpPr txBox="1"/>
          <p:nvPr/>
        </p:nvSpPr>
        <p:spPr>
          <a:xfrm>
            <a:off x="8589890" y="5897324"/>
            <a:ext cx="383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01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Proper Connotations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Denotation</a:t>
            </a:r>
            <a:r>
              <a:rPr lang="en-US" dirty="0"/>
              <a:t>: the dictionary definition of a word</a:t>
            </a:r>
          </a:p>
          <a:p>
            <a:r>
              <a:rPr lang="en-US" b="1" dirty="0"/>
              <a:t>Connotation:</a:t>
            </a:r>
            <a:r>
              <a:rPr lang="en-US" dirty="0"/>
              <a:t> emotional or cultural meaning attached to a word. It can positive, negative or neutral</a:t>
            </a:r>
          </a:p>
          <a:p>
            <a:pPr lvl="1"/>
            <a:r>
              <a:rPr lang="en-US" dirty="0"/>
              <a:t>Be mindful of the connotative meaning when you choose a word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855EF8-8FA5-400E-8C86-6E27C232FCD1}"/>
              </a:ext>
            </a:extLst>
          </p:cNvPr>
          <p:cNvSpPr txBox="1"/>
          <p:nvPr/>
        </p:nvSpPr>
        <p:spPr>
          <a:xfrm>
            <a:off x="8589890" y="5897324"/>
            <a:ext cx="383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10)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89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Avoiding Slang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Slang</a:t>
            </a:r>
            <a:r>
              <a:rPr lang="en-US" dirty="0"/>
              <a:t> is are nonstandard English words that are appropriate to use for informal communication.</a:t>
            </a:r>
          </a:p>
          <a:p>
            <a:r>
              <a:rPr lang="en-US" dirty="0"/>
              <a:t>Slang is appropriate with personal correspondence between friends and family, but it should be avoided in formal academic writing </a:t>
            </a:r>
          </a:p>
          <a:p>
            <a:r>
              <a:rPr lang="en-US" dirty="0"/>
              <a:t>Changes with the passage fads and is familiar to specific group of people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3731E8-D937-4D66-8BDA-17E95FB0B49D}"/>
              </a:ext>
            </a:extLst>
          </p:cNvPr>
          <p:cNvSpPr txBox="1"/>
          <p:nvPr/>
        </p:nvSpPr>
        <p:spPr>
          <a:xfrm>
            <a:off x="8589890" y="5897324"/>
            <a:ext cx="383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13)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19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Avoiding Clichés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Clichés </a:t>
            </a:r>
            <a:r>
              <a:rPr lang="en-US" dirty="0"/>
              <a:t>are descriptive expressions that have lost their effectiveness because they are overused</a:t>
            </a:r>
          </a:p>
          <a:p>
            <a:r>
              <a:rPr lang="en-US" dirty="0"/>
              <a:t>Avoid using clichés in formal writing. Using clichés in your writing will make it less impactful as it lacks originality.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594CC7-C83A-42E1-B771-7175D22F90D4}"/>
              </a:ext>
            </a:extLst>
          </p:cNvPr>
          <p:cNvSpPr txBox="1"/>
          <p:nvPr/>
        </p:nvSpPr>
        <p:spPr>
          <a:xfrm>
            <a:off x="8589890" y="5897324"/>
            <a:ext cx="383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16)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91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Avoiding Overly General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Try avoiding using general words and be specific to make your writing interesting</a:t>
            </a:r>
          </a:p>
          <a:p>
            <a:r>
              <a:rPr lang="en-US" dirty="0"/>
              <a:t>Replace general language with nouns, verbs, and modifiers that convey details (color, texture, sound, and smell) to your writing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68C00B-43D8-4EEC-B741-0F33943FF999}"/>
              </a:ext>
            </a:extLst>
          </p:cNvPr>
          <p:cNvSpPr txBox="1"/>
          <p:nvPr/>
        </p:nvSpPr>
        <p:spPr>
          <a:xfrm>
            <a:off x="8589890" y="5897324"/>
            <a:ext cx="383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20)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305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Avoiding Overly General Words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Example using general and specific language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General: </a:t>
            </a:r>
            <a:r>
              <a:rPr lang="en-US" dirty="0"/>
              <a:t>My new puppy is cute.</a:t>
            </a:r>
          </a:p>
          <a:p>
            <a:pPr lvl="1"/>
            <a:r>
              <a:rPr lang="en-US" b="1" dirty="0"/>
              <a:t>Specific: </a:t>
            </a:r>
            <a:r>
              <a:rPr lang="en-US" dirty="0"/>
              <a:t>My new puppy is a ball of white fuzz with the biggest black eyes I have ever seen.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90E43F-B8EB-441A-B484-81C693BE015F}"/>
              </a:ext>
            </a:extLst>
          </p:cNvPr>
          <p:cNvSpPr txBox="1"/>
          <p:nvPr/>
        </p:nvSpPr>
        <p:spPr>
          <a:xfrm>
            <a:off x="8589890" y="5897324"/>
            <a:ext cx="383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21)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67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13.3 -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dictionary and thesaurus as you write will improve your writing by improving your word choice.</a:t>
            </a:r>
          </a:p>
          <a:p>
            <a:r>
              <a:rPr lang="en-US" dirty="0"/>
              <a:t>Connotations of words may be positive, neutral, or negative.</a:t>
            </a:r>
          </a:p>
          <a:p>
            <a:r>
              <a:rPr lang="en-US" dirty="0"/>
              <a:t>Slang, clichés, and overly general words should be avoided in academic writing.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0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13.4 – Using Context Clues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different types of context clues.</a:t>
            </a:r>
          </a:p>
          <a:p>
            <a:r>
              <a:rPr lang="en-US" dirty="0"/>
              <a:t>Practice using context clues while reading.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0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Context clues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b="1" dirty="0"/>
              <a:t>Context clues</a:t>
            </a:r>
            <a:r>
              <a:rPr lang="en-CA" dirty="0"/>
              <a:t>: s</a:t>
            </a:r>
            <a:r>
              <a:rPr lang="en-US" dirty="0"/>
              <a:t>mall pieces of information included in the text that help to decipher meaning of unknown words</a:t>
            </a:r>
          </a:p>
          <a:p>
            <a:pPr lvl="0"/>
            <a:r>
              <a:rPr lang="en-US" dirty="0"/>
              <a:t>Different types of context clues include:</a:t>
            </a:r>
          </a:p>
          <a:p>
            <a:pPr lvl="1"/>
            <a:r>
              <a:rPr lang="en-US" dirty="0"/>
              <a:t>Brief definition or restatement</a:t>
            </a:r>
          </a:p>
          <a:p>
            <a:pPr lvl="1"/>
            <a:r>
              <a:rPr lang="en-US" dirty="0"/>
              <a:t>Synonyms and antonyms</a:t>
            </a:r>
          </a:p>
          <a:p>
            <a:pPr lvl="1"/>
            <a:r>
              <a:rPr lang="en-US" dirty="0"/>
              <a:t>Examples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AEA6DC-F988-4D8A-A56C-C9176C6137E6}"/>
              </a:ext>
            </a:extLst>
          </p:cNvPr>
          <p:cNvSpPr txBox="1"/>
          <p:nvPr/>
        </p:nvSpPr>
        <p:spPr>
          <a:xfrm>
            <a:off x="8589890" y="5897324"/>
            <a:ext cx="383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2-3)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097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Brief Definition or Restatement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Sometimes a text directly states the definition or a restatement of the unknown word; this is denoted by a word or punctuation mark</a:t>
            </a:r>
          </a:p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b="1" dirty="0"/>
              <a:t>Example</a:t>
            </a:r>
            <a:r>
              <a:rPr lang="en-US" dirty="0"/>
              <a:t>: Marina was indignant—fuming mad—when she discovered her brother had left for the party without her.</a:t>
            </a:r>
          </a:p>
          <a:p>
            <a:pPr lvl="1"/>
            <a:r>
              <a:rPr lang="en-US" dirty="0"/>
              <a:t>Dashes ( - ) indicate the meaning of the unfamiliar word, </a:t>
            </a:r>
            <a:r>
              <a:rPr lang="en-US" i="1" dirty="0"/>
              <a:t>indignant.</a:t>
            </a:r>
          </a:p>
          <a:p>
            <a:pPr lvl="1"/>
            <a:r>
              <a:rPr lang="en-US" i="1" dirty="0"/>
              <a:t>Fuming mad</a:t>
            </a:r>
            <a:r>
              <a:rPr lang="en-US" dirty="0"/>
              <a:t> is not a formal definition of </a:t>
            </a:r>
            <a:r>
              <a:rPr lang="en-US" i="1" dirty="0"/>
              <a:t>indignant</a:t>
            </a:r>
            <a:r>
              <a:rPr lang="en-US" dirty="0"/>
              <a:t>, but it still defines it</a:t>
            </a:r>
            <a:r>
              <a:rPr lang="en-US" i="1" dirty="0"/>
              <a:t>.</a:t>
            </a:r>
          </a:p>
          <a:p>
            <a:pPr lvl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344FA1-5E08-456C-BF53-6E837569DD2F}"/>
              </a:ext>
            </a:extLst>
          </p:cNvPr>
          <p:cNvSpPr txBox="1"/>
          <p:nvPr/>
        </p:nvSpPr>
        <p:spPr>
          <a:xfrm>
            <a:off x="8589890" y="5897324"/>
            <a:ext cx="383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4-6)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pPr lvl="0"/>
            <a:r>
              <a:rPr lang="en-CA" dirty="0"/>
              <a:t>13.1 – Commonly Confused Words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Identify commonly confused words.</a:t>
            </a:r>
          </a:p>
          <a:p>
            <a:r>
              <a:rPr lang="en-US" dirty="0"/>
              <a:t>Use strategies to avoid commonly confused words.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121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Synonyms and Antonyms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Sometimes a synonym/antonym of the unknown word is used to signal the meaning of an unfamiliar word</a:t>
            </a:r>
          </a:p>
          <a:p>
            <a:pPr marL="0" lvl="0" indent="0">
              <a:buNone/>
            </a:pPr>
            <a:r>
              <a:rPr lang="en-US" b="1" dirty="0"/>
              <a:t>Example of using an antonym to signal a contrast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I abhor clothes shopping, but I adore grocery shopping.</a:t>
            </a:r>
          </a:p>
          <a:p>
            <a:pPr lvl="2"/>
            <a:r>
              <a:rPr lang="en-US" b="1" dirty="0"/>
              <a:t>Signal contrast</a:t>
            </a:r>
            <a:r>
              <a:rPr lang="en-US" dirty="0"/>
              <a:t>: a</a:t>
            </a:r>
            <a:r>
              <a:rPr lang="en-US" i="1" dirty="0"/>
              <a:t>bhor </a:t>
            </a:r>
            <a:r>
              <a:rPr lang="en-US" dirty="0"/>
              <a:t>is opposite of </a:t>
            </a:r>
            <a:r>
              <a:rPr lang="en-US" i="1" dirty="0"/>
              <a:t>adore</a:t>
            </a:r>
            <a:endParaRPr lang="en-US" dirty="0"/>
          </a:p>
          <a:p>
            <a:pPr lvl="2"/>
            <a:r>
              <a:rPr lang="en-US" dirty="0"/>
              <a:t>The reader can guess that </a:t>
            </a:r>
            <a:r>
              <a:rPr lang="en-US" i="1" dirty="0"/>
              <a:t>abhor</a:t>
            </a:r>
            <a:r>
              <a:rPr lang="en-US" dirty="0"/>
              <a:t> means to dislike greatly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8C4738-D242-460A-AE30-7422E402B6ED}"/>
              </a:ext>
            </a:extLst>
          </p:cNvPr>
          <p:cNvSpPr txBox="1"/>
          <p:nvPr/>
        </p:nvSpPr>
        <p:spPr>
          <a:xfrm>
            <a:off x="8270913" y="5897324"/>
            <a:ext cx="383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7-9)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301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Examples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Sometimes a text will give you an example of the word that sheds light on its meaning</a:t>
            </a:r>
          </a:p>
          <a:p>
            <a:pPr marL="0" lvl="0" indent="0">
              <a:buNone/>
            </a:pPr>
            <a:r>
              <a:rPr lang="en-US" b="1" dirty="0"/>
              <a:t>Example: </a:t>
            </a:r>
            <a:r>
              <a:rPr lang="en-US" dirty="0"/>
              <a:t>I knew Mark’s ailurophobia was in full force because he began trembling and stuttering when he saw my cat, Ludwig, slink out from under the bed.</a:t>
            </a:r>
          </a:p>
          <a:p>
            <a:pPr lvl="1"/>
            <a:r>
              <a:rPr lang="en-US" b="1" dirty="0"/>
              <a:t>Unknown word:  </a:t>
            </a:r>
            <a:r>
              <a:rPr lang="en-US" dirty="0"/>
              <a:t>ailurophobia </a:t>
            </a:r>
          </a:p>
          <a:p>
            <a:pPr lvl="1"/>
            <a:r>
              <a:rPr lang="en-US" dirty="0"/>
              <a:t>The sentence example helps indicate that </a:t>
            </a:r>
            <a:r>
              <a:rPr lang="en-US" i="1" dirty="0"/>
              <a:t>ailurophobia means</a:t>
            </a:r>
            <a:r>
              <a:rPr lang="en-US" dirty="0"/>
              <a:t> a fear of cats.</a:t>
            </a:r>
            <a:endParaRPr lang="en-US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607B7E-2E8F-4C7C-B376-8FDA34EB866A}"/>
              </a:ext>
            </a:extLst>
          </p:cNvPr>
          <p:cNvSpPr txBox="1"/>
          <p:nvPr/>
        </p:nvSpPr>
        <p:spPr>
          <a:xfrm>
            <a:off x="8063023" y="5844432"/>
            <a:ext cx="383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10-11)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66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2BFD-B413-4E45-98D5-601572D4D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13.4 </a:t>
            </a:r>
            <a:r>
              <a:rPr lang="en-US" dirty="0"/>
              <a:t>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D530-D0CC-4030-8417-EC8EF2029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 clues are words or phrases within a text that help clarify vocabulary that is unknown to you.</a:t>
            </a:r>
          </a:p>
          <a:p>
            <a:r>
              <a:rPr lang="en-US" dirty="0"/>
              <a:t>There are several types of context clues including brief definition and restatement, synonyms and antonyms, and example.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21FD5-35D2-4554-AEBC-2F2DD09B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F6F92-0FB3-454F-91D4-B692A337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22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References &amp; Attributions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156C3-3B61-4F6E-99EE-A35C1D740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1690689"/>
            <a:ext cx="10823122" cy="44862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0995" indent="-340995">
              <a:buNone/>
            </a:pPr>
            <a:r>
              <a:rPr lang="en-US" dirty="0"/>
              <a:t>Cramer, E., &amp; Quibell, A. (2022, February 28). </a:t>
            </a:r>
            <a:r>
              <a:rPr lang="en-US" i="1" dirty="0"/>
              <a:t>Communication Essentials for College</a:t>
            </a:r>
            <a:r>
              <a:rPr lang="en-US" dirty="0"/>
              <a:t>. </a:t>
            </a:r>
            <a:r>
              <a:rPr lang="en-US" dirty="0" err="1"/>
              <a:t>eCampus</a:t>
            </a:r>
            <a:r>
              <a:rPr lang="en-US" dirty="0"/>
              <a:t> Ontario Open Library. </a:t>
            </a:r>
            <a:r>
              <a:rPr lang="en-US" u="sng" dirty="0">
                <a:hlinkClick r:id="rId3"/>
              </a:rPr>
              <a:t>https://ecampusontario.pre ssbooks.pub/</a:t>
            </a:r>
            <a:r>
              <a:rPr lang="en-US" u="sng" dirty="0" err="1">
                <a:hlinkClick r:id="rId3"/>
              </a:rPr>
              <a:t>gccomm</a:t>
            </a:r>
            <a:r>
              <a:rPr lang="en-US" u="sng" dirty="0">
                <a:hlinkClick r:id="rId3"/>
              </a:rPr>
              <a:t>/ 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4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Commonly Confused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Commonly confused words </a:t>
            </a:r>
            <a:r>
              <a:rPr lang="en-US" dirty="0"/>
              <a:t>are words in English that share similar pronunciation, meaning or spelling with another word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9033F4-F626-48C3-ADB2-D409811C0FEB}"/>
              </a:ext>
            </a:extLst>
          </p:cNvPr>
          <p:cNvSpPr txBox="1"/>
          <p:nvPr/>
        </p:nvSpPr>
        <p:spPr>
          <a:xfrm>
            <a:off x="8506047" y="5897324"/>
            <a:ext cx="3561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para.5 )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7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Commonly Confused Words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 liked her </a:t>
            </a:r>
            <a:r>
              <a:rPr lang="en-US" b="1" dirty="0"/>
              <a:t>new</a:t>
            </a:r>
            <a:r>
              <a:rPr lang="en-US" dirty="0"/>
              <a:t> sweater.</a:t>
            </a:r>
          </a:p>
          <a:p>
            <a:pPr lvl="1"/>
            <a:r>
              <a:rPr lang="en-US" dirty="0"/>
              <a:t>I </a:t>
            </a:r>
            <a:r>
              <a:rPr lang="en-US" b="1" dirty="0"/>
              <a:t>knew</a:t>
            </a:r>
            <a:r>
              <a:rPr lang="en-US" dirty="0"/>
              <a:t> she would wear that sweater today.</a:t>
            </a:r>
          </a:p>
          <a:p>
            <a:pPr lvl="0"/>
            <a:r>
              <a:rPr lang="en-US" i="1" dirty="0"/>
              <a:t>New </a:t>
            </a:r>
            <a:r>
              <a:rPr lang="en-US" dirty="0"/>
              <a:t>and </a:t>
            </a:r>
            <a:r>
              <a:rPr lang="en-US" i="1" dirty="0"/>
              <a:t>knew</a:t>
            </a:r>
            <a:r>
              <a:rPr lang="en-US" dirty="0"/>
              <a:t> sound alike when spoken aloud, but mean different things. </a:t>
            </a:r>
            <a:r>
              <a:rPr lang="en-US" i="1" dirty="0"/>
              <a:t>New</a:t>
            </a:r>
            <a:r>
              <a:rPr lang="en-US" dirty="0"/>
              <a:t> is an adjective describing the sweater and </a:t>
            </a:r>
            <a:r>
              <a:rPr lang="en-US" i="1" dirty="0"/>
              <a:t>knew</a:t>
            </a:r>
            <a:r>
              <a:rPr lang="en-US" dirty="0"/>
              <a:t> is the past tense of the verb ‘to know’.</a:t>
            </a:r>
            <a:endParaRPr lang="en-US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9D4AB8-45BB-4CDF-8FB5-6807BC08B7AB}"/>
              </a:ext>
            </a:extLst>
          </p:cNvPr>
          <p:cNvSpPr txBox="1"/>
          <p:nvPr/>
        </p:nvSpPr>
        <p:spPr>
          <a:xfrm>
            <a:off x="8506047" y="5897324"/>
            <a:ext cx="3561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paras 6-7)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9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Recognizing Commonly Confused Words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Accept, Except</a:t>
            </a:r>
          </a:p>
          <a:p>
            <a:pPr lvl="1"/>
            <a:r>
              <a:rPr lang="en-US" dirty="0"/>
              <a:t>Accept (verb) – To take or agree to something offered </a:t>
            </a:r>
          </a:p>
          <a:p>
            <a:pPr lvl="2"/>
            <a:r>
              <a:rPr lang="en-US" dirty="0"/>
              <a:t>Example: They </a:t>
            </a:r>
            <a:r>
              <a:rPr lang="en-US" b="1" dirty="0"/>
              <a:t>accepted</a:t>
            </a:r>
            <a:r>
              <a:rPr lang="en-US" dirty="0"/>
              <a:t> our proposal for the conference.</a:t>
            </a:r>
          </a:p>
          <a:p>
            <a:pPr lvl="1"/>
            <a:r>
              <a:rPr lang="en-US" dirty="0"/>
              <a:t>Except (conjunction) – Only or but.</a:t>
            </a:r>
          </a:p>
          <a:p>
            <a:pPr lvl="2"/>
            <a:r>
              <a:rPr lang="en-US" dirty="0"/>
              <a:t>Example: We could fly there </a:t>
            </a:r>
            <a:r>
              <a:rPr lang="en-US" b="1" dirty="0"/>
              <a:t>except</a:t>
            </a:r>
            <a:r>
              <a:rPr lang="en-US" dirty="0"/>
              <a:t> the tickets cost too much.</a:t>
            </a:r>
          </a:p>
          <a:p>
            <a:pPr lvl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EF7D91-55C7-43BE-AC71-88288B0475E9}"/>
              </a:ext>
            </a:extLst>
          </p:cNvPr>
          <p:cNvSpPr txBox="1"/>
          <p:nvPr/>
        </p:nvSpPr>
        <p:spPr>
          <a:xfrm>
            <a:off x="8506047" y="5897324"/>
            <a:ext cx="3561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43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dirty="0"/>
              <a:t>Recognizing Commonly Confused Words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Are, Our</a:t>
            </a:r>
          </a:p>
          <a:p>
            <a:pPr lvl="1"/>
            <a:r>
              <a:rPr lang="en-US" dirty="0"/>
              <a:t>Are – A conjugated form of the verb to be</a:t>
            </a:r>
          </a:p>
          <a:p>
            <a:pPr lvl="2"/>
            <a:r>
              <a:rPr lang="en-US" dirty="0"/>
              <a:t>Example: My cousins </a:t>
            </a:r>
            <a:r>
              <a:rPr lang="en-US" b="1" dirty="0"/>
              <a:t>are</a:t>
            </a:r>
            <a:r>
              <a:rPr lang="en-US" dirty="0"/>
              <a:t> all tall and blonde.</a:t>
            </a:r>
          </a:p>
          <a:p>
            <a:pPr lvl="1"/>
            <a:r>
              <a:rPr lang="en-US" dirty="0"/>
              <a:t>Our – Indicates possession, usually follows the pronoun we.</a:t>
            </a:r>
          </a:p>
          <a:p>
            <a:pPr lvl="2"/>
            <a:r>
              <a:rPr lang="en-US" dirty="0"/>
              <a:t>Example: We will bring </a:t>
            </a:r>
            <a:r>
              <a:rPr lang="en-US" b="1" dirty="0"/>
              <a:t>our</a:t>
            </a:r>
            <a:r>
              <a:rPr lang="en-US" dirty="0"/>
              <a:t> cameras to take pictures.</a:t>
            </a:r>
          </a:p>
          <a:p>
            <a:pPr lvl="1" indent="-685800"/>
            <a:endParaRPr lang="en-US" dirty="0"/>
          </a:p>
          <a:p>
            <a:pPr lvl="1" indent="-685800">
              <a:buNone/>
            </a:pPr>
            <a:r>
              <a:rPr lang="en-US" sz="2000" b="1" i="1" dirty="0"/>
              <a:t>Note: </a:t>
            </a:r>
            <a:r>
              <a:rPr lang="en-US" sz="2000" i="1" dirty="0"/>
              <a:t>More examples in </a:t>
            </a:r>
            <a:r>
              <a:rPr lang="en-US" sz="2000" i="1" dirty="0">
                <a:hlinkClick r:id="rId3"/>
              </a:rPr>
              <a:t>Chapter 13.1</a:t>
            </a:r>
            <a:endParaRPr lang="en-US" sz="20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29BEC8-27E5-4157-A262-808071913514}"/>
              </a:ext>
            </a:extLst>
          </p:cNvPr>
          <p:cNvSpPr txBox="1"/>
          <p:nvPr/>
        </p:nvSpPr>
        <p:spPr>
          <a:xfrm>
            <a:off x="8506047" y="5897324"/>
            <a:ext cx="3561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2022, para. 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4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2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Strategies to Avoid Commonly Confused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Select the correct words based on their spelling and meaning in the context of the sentence. </a:t>
            </a:r>
          </a:p>
          <a:p>
            <a:r>
              <a:rPr lang="en-US" dirty="0"/>
              <a:t>Use these strategies to help you avoid confusing words: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Use dictionary to look up meaning of words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Keep list of words that confuse you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Study the list of commonly confused words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02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BDE1-91E0-4D12-8CB0-F74D00B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13.1 -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03A0-1C1B-424F-A5B9-FED37CBA3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order to write accurately, it is important for writers to be aware of commonly confused words.</a:t>
            </a:r>
          </a:p>
          <a:p>
            <a:r>
              <a:rPr lang="en-US" dirty="0"/>
              <a:t>Although commonly confused words may look alike or sound alike, their meanings are very different.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A3C2D-4EE3-4859-B453-54F984C4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C24AD-A402-49CE-ABE2-0734461A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73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BADAA"/>
      </a:dk1>
      <a:lt1>
        <a:srgbClr val="FFFFFF"/>
      </a:lt1>
      <a:dk2>
        <a:srgbClr val="39393A"/>
      </a:dk2>
      <a:lt2>
        <a:srgbClr val="FFFFFF"/>
      </a:lt2>
      <a:accent1>
        <a:srgbClr val="D64933"/>
      </a:accent1>
      <a:accent2>
        <a:srgbClr val="14438F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4" ma:contentTypeDescription="Create a new document." ma:contentTypeScope="" ma:versionID="aa8b532b1b66e19e4bf2c30989edc046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4074223b240de82d4e718c98b209deff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DEBB12C-158D-4AB4-9994-E44D58237A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9BCE6B-A4D1-49ED-80C7-71D86A209E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6aebe-e55f-417f-84c0-33e2637dc132"/>
    <ds:schemaRef ds:uri="57ea68b1-4d50-472f-9c24-c5e3d9af9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CCFBF6-E5E3-49F5-9512-F7A4211FF6DA}">
  <ds:schemaRefs>
    <ds:schemaRef ds:uri="57ea68b1-4d50-472f-9c24-c5e3d9af93fd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2c46aebe-e55f-417f-84c0-33e2637dc13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3167</Words>
  <Application>Microsoft Office PowerPoint</Application>
  <PresentationFormat>Widescreen</PresentationFormat>
  <Paragraphs>299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 Theme</vt:lpstr>
      <vt:lpstr>Communication Essentials  for College</vt:lpstr>
      <vt:lpstr>Chapter 13: Working with Words: Which Word is Right?</vt:lpstr>
      <vt:lpstr>13.1 – Commonly Confused Words</vt:lpstr>
      <vt:lpstr>Commonly Confused Words</vt:lpstr>
      <vt:lpstr>Commonly Confused Words (Continued)</vt:lpstr>
      <vt:lpstr>Recognizing Commonly Confused Words</vt:lpstr>
      <vt:lpstr>Recognizing Commonly Confused Words (Continued)</vt:lpstr>
      <vt:lpstr>Strategies to Avoid Commonly Confused Words</vt:lpstr>
      <vt:lpstr>13.1 - Key Takeaways</vt:lpstr>
      <vt:lpstr>13.1 - Key Takeaways (Continued)</vt:lpstr>
      <vt:lpstr>13.2 – Spelling</vt:lpstr>
      <vt:lpstr>Common Spelling Rules</vt:lpstr>
      <vt:lpstr>Common Spelling Rules (Continued 1)</vt:lpstr>
      <vt:lpstr>Common Spelling Rules (Continued 2)</vt:lpstr>
      <vt:lpstr>Commonly Misused Homonyms</vt:lpstr>
      <vt:lpstr>Commonly Misspelled Words</vt:lpstr>
      <vt:lpstr>13.2 - Key Takeaways</vt:lpstr>
      <vt:lpstr>13.3 – Word Choice</vt:lpstr>
      <vt:lpstr>Using a Dictionary and Thesaurus</vt:lpstr>
      <vt:lpstr>Using a Dictionary and Thesaurus (Continued)</vt:lpstr>
      <vt:lpstr>Using Proper Connotations</vt:lpstr>
      <vt:lpstr>Avoiding Slang</vt:lpstr>
      <vt:lpstr>Avoiding Clichés</vt:lpstr>
      <vt:lpstr>Avoiding Overly General Words</vt:lpstr>
      <vt:lpstr>Avoiding Overly General Words (Continued)</vt:lpstr>
      <vt:lpstr>13.3 - Key Takeaways</vt:lpstr>
      <vt:lpstr>13.4 – Using Context Clues</vt:lpstr>
      <vt:lpstr>Context clues</vt:lpstr>
      <vt:lpstr>Brief Definition or Restatement</vt:lpstr>
      <vt:lpstr>Synonyms and Antonyms</vt:lpstr>
      <vt:lpstr>Examples</vt:lpstr>
      <vt:lpstr>13.4 - Key Takeaways</vt:lpstr>
      <vt:lpstr>References &amp; Attributions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Essentials - Chapter 1</dc:title>
  <dc:subject/>
  <dc:creator>Jen Booth;Shaima Shaima</dc:creator>
  <cp:lastModifiedBy>Jen Booth</cp:lastModifiedBy>
  <cp:revision>107</cp:revision>
  <dcterms:created xsi:type="dcterms:W3CDTF">2022-05-23T14:26:42Z</dcterms:created>
  <dcterms:modified xsi:type="dcterms:W3CDTF">2023-09-01T19:37:09Z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  <property fmtid="{D5CDD505-2E9C-101B-9397-08002B2CF9AE}" pid="3" name="MediaServiceImageTags">
    <vt:lpwstr/>
  </property>
</Properties>
</file>