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72" r:id="rId5"/>
    <p:sldId id="508" r:id="rId6"/>
    <p:sldId id="509" r:id="rId7"/>
    <p:sldId id="510" r:id="rId8"/>
    <p:sldId id="511" r:id="rId9"/>
    <p:sldId id="512" r:id="rId10"/>
    <p:sldId id="513" r:id="rId11"/>
    <p:sldId id="538" r:id="rId12"/>
    <p:sldId id="514" r:id="rId13"/>
    <p:sldId id="539" r:id="rId14"/>
    <p:sldId id="540" r:id="rId15"/>
    <p:sldId id="541" r:id="rId16"/>
    <p:sldId id="542" r:id="rId17"/>
    <p:sldId id="543" r:id="rId18"/>
    <p:sldId id="516" r:id="rId19"/>
    <p:sldId id="549" r:id="rId20"/>
    <p:sldId id="517" r:id="rId21"/>
    <p:sldId id="518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26" r:id="rId30"/>
    <p:sldId id="527" r:id="rId31"/>
    <p:sldId id="528" r:id="rId32"/>
    <p:sldId id="529" r:id="rId33"/>
    <p:sldId id="544" r:id="rId34"/>
    <p:sldId id="548" r:id="rId35"/>
    <p:sldId id="545" r:id="rId36"/>
    <p:sldId id="530" r:id="rId37"/>
    <p:sldId id="546" r:id="rId38"/>
    <p:sldId id="531" r:id="rId39"/>
    <p:sldId id="532" r:id="rId40"/>
    <p:sldId id="484" r:id="rId41"/>
    <p:sldId id="533" r:id="rId42"/>
    <p:sldId id="534" r:id="rId43"/>
    <p:sldId id="535" r:id="rId44"/>
    <p:sldId id="547" r:id="rId45"/>
    <p:sldId id="536" r:id="rId46"/>
    <p:sldId id="53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1BA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361CA-AC52-4A9B-3A7E-5D552A131A30}" v="45" dt="2023-03-14T15:16:07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65" autoAdjust="0"/>
  </p:normalViewPr>
  <p:slideViewPr>
    <p:cSldViewPr snapToGrid="0">
      <p:cViewPr varScale="1">
        <p:scale>
          <a:sx n="87" d="100"/>
          <a:sy n="87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ma Shaima" userId="34d2ec4a-4995-4995-9aec-fe7f918b8668" providerId="ADAL" clId="{7F676EB5-A574-48FA-8EBD-9FA5B0B043AA}"/>
    <pc:docChg chg="modSld">
      <pc:chgData name="Shaima Shaima" userId="34d2ec4a-4995-4995-9aec-fe7f918b8668" providerId="ADAL" clId="{7F676EB5-A574-48FA-8EBD-9FA5B0B043AA}" dt="2022-12-09T21:00:34.624" v="74" actId="20577"/>
      <pc:docMkLst>
        <pc:docMk/>
      </pc:docMkLst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410283091" sldId="484"/>
        </pc:sldMkLst>
        <pc:spChg chg="mod">
          <ac:chgData name="Shaima Shaima" userId="34d2ec4a-4995-4995-9aec-fe7f918b8668" providerId="ADAL" clId="{7F676EB5-A574-48FA-8EBD-9FA5B0B043AA}" dt="2022-12-09T18:49:18.655" v="61" actId="13244"/>
          <ac:spMkLst>
            <pc:docMk/>
            <pc:sldMk cId="410283091" sldId="484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410283091" sldId="484"/>
            <ac:spMk id="6" creationId="{73F36F7C-F63C-4EF6-A43C-53D48A400FD8}"/>
          </ac:spMkLst>
        </pc:spChg>
      </pc:sldChg>
      <pc:sldChg chg="modSp">
        <pc:chgData name="Shaima Shaima" userId="34d2ec4a-4995-4995-9aec-fe7f918b8668" providerId="ADAL" clId="{7F676EB5-A574-48FA-8EBD-9FA5B0B043AA}" dt="2022-12-09T18:43:28.451" v="0" actId="13244"/>
        <pc:sldMkLst>
          <pc:docMk/>
          <pc:sldMk cId="3768614535" sldId="508"/>
        </pc:sldMkLst>
        <pc:spChg chg="mod">
          <ac:chgData name="Shaima Shaima" userId="34d2ec4a-4995-4995-9aec-fe7f918b8668" providerId="ADAL" clId="{7F676EB5-A574-48FA-8EBD-9FA5B0B043AA}" dt="2022-12-09T18:43:28.451" v="0" actId="13244"/>
          <ac:spMkLst>
            <pc:docMk/>
            <pc:sldMk cId="3768614535" sldId="508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7F676EB5-A574-48FA-8EBD-9FA5B0B043AA}" dt="2022-12-09T18:43:50.035" v="3" actId="13244"/>
        <pc:sldMkLst>
          <pc:docMk/>
          <pc:sldMk cId="2481637960" sldId="509"/>
        </pc:sldMkLst>
        <pc:spChg chg="mod">
          <ac:chgData name="Shaima Shaima" userId="34d2ec4a-4995-4995-9aec-fe7f918b8668" providerId="ADAL" clId="{7F676EB5-A574-48FA-8EBD-9FA5B0B043AA}" dt="2022-12-09T18:43:50.035" v="3" actId="13244"/>
          <ac:spMkLst>
            <pc:docMk/>
            <pc:sldMk cId="2481637960" sldId="509"/>
            <ac:spMk id="3" creationId="{79B6538C-4F7D-4242-BC67-138A621DF99C}"/>
          </ac:spMkLst>
        </pc:spChg>
        <pc:spChg chg="mod">
          <ac:chgData name="Shaima Shaima" userId="34d2ec4a-4995-4995-9aec-fe7f918b8668" providerId="ADAL" clId="{7F676EB5-A574-48FA-8EBD-9FA5B0B043AA}" dt="2022-12-09T18:43:46.036" v="2" actId="13244"/>
          <ac:spMkLst>
            <pc:docMk/>
            <pc:sldMk cId="2481637960" sldId="509"/>
            <ac:spMk id="4" creationId="{CD2A00D9-7C56-4A1B-B8F0-DB4D0B1747A9}"/>
          </ac:spMkLst>
        </pc:spChg>
        <pc:spChg chg="mod">
          <ac:chgData name="Shaima Shaima" userId="34d2ec4a-4995-4995-9aec-fe7f918b8668" providerId="ADAL" clId="{7F676EB5-A574-48FA-8EBD-9FA5B0B043AA}" dt="2022-12-09T18:43:38.330" v="1" actId="13244"/>
          <ac:spMkLst>
            <pc:docMk/>
            <pc:sldMk cId="2481637960" sldId="509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175990257" sldId="510"/>
        </pc:sldMkLst>
        <pc:spChg chg="mod">
          <ac:chgData name="Shaima Shaima" userId="34d2ec4a-4995-4995-9aec-fe7f918b8668" providerId="ADAL" clId="{7F676EB5-A574-48FA-8EBD-9FA5B0B043AA}" dt="2022-12-09T18:43:59.788" v="4" actId="13244"/>
          <ac:spMkLst>
            <pc:docMk/>
            <pc:sldMk cId="2175990257" sldId="510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175990257" sldId="510"/>
            <ac:spMk id="6" creationId="{50C05012-88DB-44AC-9A5A-A43DE960965A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725492739" sldId="511"/>
        </pc:sldMkLst>
        <pc:spChg chg="mod">
          <ac:chgData name="Shaima Shaima" userId="34d2ec4a-4995-4995-9aec-fe7f918b8668" providerId="ADAL" clId="{7F676EB5-A574-48FA-8EBD-9FA5B0B043AA}" dt="2022-12-09T18:44:58.669" v="6" actId="13244"/>
          <ac:spMkLst>
            <pc:docMk/>
            <pc:sldMk cId="725492739" sldId="511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725492739" sldId="511"/>
            <ac:spMk id="6" creationId="{8B5B0D9F-B0B2-4003-8B0A-96474482F182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1670439581" sldId="512"/>
        </pc:sldMkLst>
        <pc:spChg chg="mod">
          <ac:chgData name="Shaima Shaima" userId="34d2ec4a-4995-4995-9aec-fe7f918b8668" providerId="ADAL" clId="{7F676EB5-A574-48FA-8EBD-9FA5B0B043AA}" dt="2022-12-09T18:45:05.268" v="8" actId="13244"/>
          <ac:spMkLst>
            <pc:docMk/>
            <pc:sldMk cId="1670439581" sldId="512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1670439581" sldId="512"/>
            <ac:spMk id="6" creationId="{EF0F95B7-403B-4F60-8475-73051D2DB624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450463515" sldId="513"/>
        </pc:sldMkLst>
        <pc:spChg chg="mod">
          <ac:chgData name="Shaima Shaima" userId="34d2ec4a-4995-4995-9aec-fe7f918b8668" providerId="ADAL" clId="{7F676EB5-A574-48FA-8EBD-9FA5B0B043AA}" dt="2022-12-09T18:45:10.517" v="10" actId="13244"/>
          <ac:spMkLst>
            <pc:docMk/>
            <pc:sldMk cId="2450463515" sldId="513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450463515" sldId="513"/>
            <ac:spMk id="6" creationId="{B63EB1F0-F274-4701-8365-9D86514078C6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4055816795" sldId="514"/>
        </pc:sldMkLst>
        <pc:spChg chg="mod">
          <ac:chgData name="Shaima Shaima" userId="34d2ec4a-4995-4995-9aec-fe7f918b8668" providerId="ADAL" clId="{7F676EB5-A574-48FA-8EBD-9FA5B0B043AA}" dt="2022-12-09T18:45:25.509" v="14" actId="13244"/>
          <ac:spMkLst>
            <pc:docMk/>
            <pc:sldMk cId="4055816795" sldId="514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4055816795" sldId="514"/>
            <ac:spMk id="6" creationId="{4B5B088C-5640-45AF-AB45-AC888D47CB32}"/>
          </ac:spMkLst>
        </pc:spChg>
      </pc:sldChg>
      <pc:sldChg chg="modSp">
        <pc:chgData name="Shaima Shaima" userId="34d2ec4a-4995-4995-9aec-fe7f918b8668" providerId="ADAL" clId="{7F676EB5-A574-48FA-8EBD-9FA5B0B043AA}" dt="2022-12-09T18:46:11.478" v="26" actId="13244"/>
        <pc:sldMkLst>
          <pc:docMk/>
          <pc:sldMk cId="125954145" sldId="516"/>
        </pc:sldMkLst>
        <pc:spChg chg="mod">
          <ac:chgData name="Shaima Shaima" userId="34d2ec4a-4995-4995-9aec-fe7f918b8668" providerId="ADAL" clId="{7F676EB5-A574-48FA-8EBD-9FA5B0B043AA}" dt="2022-12-09T18:46:11.478" v="26" actId="13244"/>
          <ac:spMkLst>
            <pc:docMk/>
            <pc:sldMk cId="125954145" sldId="516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7F676EB5-A574-48FA-8EBD-9FA5B0B043AA}" dt="2022-12-09T18:46:14.541" v="27" actId="13244"/>
        <pc:sldMkLst>
          <pc:docMk/>
          <pc:sldMk cId="2891737317" sldId="517"/>
        </pc:sldMkLst>
        <pc:spChg chg="mod">
          <ac:chgData name="Shaima Shaima" userId="34d2ec4a-4995-4995-9aec-fe7f918b8668" providerId="ADAL" clId="{7F676EB5-A574-48FA-8EBD-9FA5B0B043AA}" dt="2022-12-09T18:46:14.541" v="27" actId="13244"/>
          <ac:spMkLst>
            <pc:docMk/>
            <pc:sldMk cId="2891737317" sldId="517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7F676EB5-A574-48FA-8EBD-9FA5B0B043AA}" dt="2022-12-09T18:46:20.140" v="28" actId="13244"/>
        <pc:sldMkLst>
          <pc:docMk/>
          <pc:sldMk cId="2244194065" sldId="518"/>
        </pc:sldMkLst>
        <pc:spChg chg="mod">
          <ac:chgData name="Shaima Shaima" userId="34d2ec4a-4995-4995-9aec-fe7f918b8668" providerId="ADAL" clId="{7F676EB5-A574-48FA-8EBD-9FA5B0B043AA}" dt="2022-12-09T18:46:20.140" v="28" actId="13244"/>
          <ac:spMkLst>
            <pc:docMk/>
            <pc:sldMk cId="2244194065" sldId="518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7F676EB5-A574-48FA-8EBD-9FA5B0B043AA}" dt="2022-12-09T18:46:26.942" v="29" actId="13244"/>
        <pc:sldMkLst>
          <pc:docMk/>
          <pc:sldMk cId="2635431347" sldId="519"/>
        </pc:sldMkLst>
        <pc:spChg chg="mod">
          <ac:chgData name="Shaima Shaima" userId="34d2ec4a-4995-4995-9aec-fe7f918b8668" providerId="ADAL" clId="{7F676EB5-A574-48FA-8EBD-9FA5B0B043AA}" dt="2022-12-09T18:46:26.942" v="29" actId="13244"/>
          <ac:spMkLst>
            <pc:docMk/>
            <pc:sldMk cId="2635431347" sldId="519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7F676EB5-A574-48FA-8EBD-9FA5B0B043AA}" dt="2022-12-09T18:46:37.989" v="32" actId="13244"/>
        <pc:sldMkLst>
          <pc:docMk/>
          <pc:sldMk cId="4013569336" sldId="520"/>
        </pc:sldMkLst>
        <pc:spChg chg="mod">
          <ac:chgData name="Shaima Shaima" userId="34d2ec4a-4995-4995-9aec-fe7f918b8668" providerId="ADAL" clId="{7F676EB5-A574-48FA-8EBD-9FA5B0B043AA}" dt="2022-12-09T18:46:33.943" v="31" actId="13244"/>
          <ac:spMkLst>
            <pc:docMk/>
            <pc:sldMk cId="4013569336" sldId="520"/>
            <ac:spMk id="2" creationId="{DE2736D9-663F-4C11-977A-2690484F7CA9}"/>
          </ac:spMkLst>
        </pc:spChg>
        <pc:spChg chg="mod">
          <ac:chgData name="Shaima Shaima" userId="34d2ec4a-4995-4995-9aec-fe7f918b8668" providerId="ADAL" clId="{7F676EB5-A574-48FA-8EBD-9FA5B0B043AA}" dt="2022-12-09T18:46:37.989" v="32" actId="13244"/>
          <ac:spMkLst>
            <pc:docMk/>
            <pc:sldMk cId="4013569336" sldId="520"/>
            <ac:spMk id="3" creationId="{E5015D1B-9F4E-4310-8106-820B252E7694}"/>
          </ac:spMkLst>
        </pc:spChg>
        <pc:spChg chg="mod">
          <ac:chgData name="Shaima Shaima" userId="34d2ec4a-4995-4995-9aec-fe7f918b8668" providerId="ADAL" clId="{7F676EB5-A574-48FA-8EBD-9FA5B0B043AA}" dt="2022-12-09T18:46:31.550" v="30" actId="13244"/>
          <ac:spMkLst>
            <pc:docMk/>
            <pc:sldMk cId="4013569336" sldId="520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653357054" sldId="521"/>
        </pc:sldMkLst>
        <pc:spChg chg="mod">
          <ac:chgData name="Shaima Shaima" userId="34d2ec4a-4995-4995-9aec-fe7f918b8668" providerId="ADAL" clId="{7F676EB5-A574-48FA-8EBD-9FA5B0B043AA}" dt="2022-12-09T18:46:44.798" v="33" actId="13244"/>
          <ac:spMkLst>
            <pc:docMk/>
            <pc:sldMk cId="653357054" sldId="521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653357054" sldId="521"/>
            <ac:spMk id="6" creationId="{030D1F9A-1F22-43A4-A035-99193A288285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838241845" sldId="522"/>
        </pc:sldMkLst>
        <pc:spChg chg="mod">
          <ac:chgData name="Shaima Shaima" userId="34d2ec4a-4995-4995-9aec-fe7f918b8668" providerId="ADAL" clId="{7F676EB5-A574-48FA-8EBD-9FA5B0B043AA}" dt="2022-12-09T18:46:52.877" v="35" actId="13244"/>
          <ac:spMkLst>
            <pc:docMk/>
            <pc:sldMk cId="838241845" sldId="522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838241845" sldId="522"/>
            <ac:spMk id="6" creationId="{352B8295-C8E8-414F-A164-E335529D314C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3938223998" sldId="523"/>
        </pc:sldMkLst>
        <pc:spChg chg="mod">
          <ac:chgData name="Shaima Shaima" userId="34d2ec4a-4995-4995-9aec-fe7f918b8668" providerId="ADAL" clId="{7F676EB5-A574-48FA-8EBD-9FA5B0B043AA}" dt="2022-12-09T18:47:03.495" v="37" actId="13244"/>
          <ac:spMkLst>
            <pc:docMk/>
            <pc:sldMk cId="3938223998" sldId="523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3938223998" sldId="523"/>
            <ac:spMk id="6" creationId="{DCC0439D-44BD-440C-BDC0-4892CD8CDB5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4293042170" sldId="524"/>
        </pc:sldMkLst>
        <pc:spChg chg="mod">
          <ac:chgData name="Shaima Shaima" userId="34d2ec4a-4995-4995-9aec-fe7f918b8668" providerId="ADAL" clId="{7F676EB5-A574-48FA-8EBD-9FA5B0B043AA}" dt="2022-12-09T18:47:18.007" v="39" actId="13244"/>
          <ac:spMkLst>
            <pc:docMk/>
            <pc:sldMk cId="4293042170" sldId="524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4293042170" sldId="524"/>
            <ac:spMk id="6" creationId="{95151111-ED1D-428A-AC53-DCC2F066419C}"/>
          </ac:spMkLst>
        </pc:spChg>
      </pc:sldChg>
      <pc:sldChg chg="modSp">
        <pc:chgData name="Shaima Shaima" userId="34d2ec4a-4995-4995-9aec-fe7f918b8668" providerId="ADAL" clId="{7F676EB5-A574-48FA-8EBD-9FA5B0B043AA}" dt="2022-12-09T18:47:39.760" v="41" actId="13244"/>
        <pc:sldMkLst>
          <pc:docMk/>
          <pc:sldMk cId="762719738" sldId="525"/>
        </pc:sldMkLst>
        <pc:spChg chg="mod">
          <ac:chgData name="Shaima Shaima" userId="34d2ec4a-4995-4995-9aec-fe7f918b8668" providerId="ADAL" clId="{7F676EB5-A574-48FA-8EBD-9FA5B0B043AA}" dt="2022-12-09T18:47:39.760" v="41" actId="13244"/>
          <ac:spMkLst>
            <pc:docMk/>
            <pc:sldMk cId="762719738" sldId="525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7F676EB5-A574-48FA-8EBD-9FA5B0B043AA}" dt="2022-12-09T18:47:47.829" v="44" actId="13244"/>
        <pc:sldMkLst>
          <pc:docMk/>
          <pc:sldMk cId="2637579564" sldId="526"/>
        </pc:sldMkLst>
        <pc:spChg chg="mod">
          <ac:chgData name="Shaima Shaima" userId="34d2ec4a-4995-4995-9aec-fe7f918b8668" providerId="ADAL" clId="{7F676EB5-A574-48FA-8EBD-9FA5B0B043AA}" dt="2022-12-09T18:47:45.093" v="43" actId="13244"/>
          <ac:spMkLst>
            <pc:docMk/>
            <pc:sldMk cId="2637579564" sldId="526"/>
            <ac:spMk id="2" creationId="{DE2736D9-663F-4C11-977A-2690484F7CA9}"/>
          </ac:spMkLst>
        </pc:spChg>
        <pc:spChg chg="mod">
          <ac:chgData name="Shaima Shaima" userId="34d2ec4a-4995-4995-9aec-fe7f918b8668" providerId="ADAL" clId="{7F676EB5-A574-48FA-8EBD-9FA5B0B043AA}" dt="2022-12-09T18:47:47.829" v="44" actId="13244"/>
          <ac:spMkLst>
            <pc:docMk/>
            <pc:sldMk cId="2637579564" sldId="526"/>
            <ac:spMk id="3" creationId="{E5015D1B-9F4E-4310-8106-820B252E7694}"/>
          </ac:spMkLst>
        </pc:spChg>
        <pc:spChg chg="mod">
          <ac:chgData name="Shaima Shaima" userId="34d2ec4a-4995-4995-9aec-fe7f918b8668" providerId="ADAL" clId="{7F676EB5-A574-48FA-8EBD-9FA5B0B043AA}" dt="2022-12-09T18:47:43.062" v="42" actId="13244"/>
          <ac:spMkLst>
            <pc:docMk/>
            <pc:sldMk cId="2637579564" sldId="526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7F676EB5-A574-48FA-8EBD-9FA5B0B043AA}" dt="2022-12-09T18:47:53.261" v="45" actId="13244"/>
        <pc:sldMkLst>
          <pc:docMk/>
          <pc:sldMk cId="1544898241" sldId="527"/>
        </pc:sldMkLst>
        <pc:spChg chg="mod">
          <ac:chgData name="Shaima Shaima" userId="34d2ec4a-4995-4995-9aec-fe7f918b8668" providerId="ADAL" clId="{7F676EB5-A574-48FA-8EBD-9FA5B0B043AA}" dt="2022-12-09T18:47:53.261" v="45" actId="13244"/>
          <ac:spMkLst>
            <pc:docMk/>
            <pc:sldMk cId="1544898241" sldId="527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3844100237" sldId="528"/>
        </pc:sldMkLst>
        <pc:spChg chg="mod">
          <ac:chgData name="Shaima Shaima" userId="34d2ec4a-4995-4995-9aec-fe7f918b8668" providerId="ADAL" clId="{7F676EB5-A574-48FA-8EBD-9FA5B0B043AA}" dt="2022-12-09T18:48:08.200" v="46" actId="13244"/>
          <ac:spMkLst>
            <pc:docMk/>
            <pc:sldMk cId="3844100237" sldId="528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3844100237" sldId="528"/>
            <ac:spMk id="6" creationId="{85790750-5166-43B8-9B71-426FE69AF443}"/>
          </ac:spMkLst>
        </pc:spChg>
      </pc:sldChg>
      <pc:sldChg chg="modSp">
        <pc:chgData name="Shaima Shaima" userId="34d2ec4a-4995-4995-9aec-fe7f918b8668" providerId="ADAL" clId="{7F676EB5-A574-48FA-8EBD-9FA5B0B043AA}" dt="2022-12-09T18:48:21.672" v="48" actId="13244"/>
        <pc:sldMkLst>
          <pc:docMk/>
          <pc:sldMk cId="966812348" sldId="529"/>
        </pc:sldMkLst>
        <pc:spChg chg="mod">
          <ac:chgData name="Shaima Shaima" userId="34d2ec4a-4995-4995-9aec-fe7f918b8668" providerId="ADAL" clId="{7F676EB5-A574-48FA-8EBD-9FA5B0B043AA}" dt="2022-12-09T18:48:21.672" v="48" actId="13244"/>
          <ac:spMkLst>
            <pc:docMk/>
            <pc:sldMk cId="966812348" sldId="529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3644718189" sldId="530"/>
        </pc:sldMkLst>
        <pc:spChg chg="mod">
          <ac:chgData name="Shaima Shaima" userId="34d2ec4a-4995-4995-9aec-fe7f918b8668" providerId="ADAL" clId="{7F676EB5-A574-48FA-8EBD-9FA5B0B043AA}" dt="2022-12-09T18:48:49.358" v="53" actId="13244"/>
          <ac:spMkLst>
            <pc:docMk/>
            <pc:sldMk cId="3644718189" sldId="530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3644718189" sldId="530"/>
            <ac:spMk id="6" creationId="{286C9116-FEBC-4313-B6FC-FA2879844C18}"/>
          </ac:spMkLst>
        </pc:spChg>
      </pc:sldChg>
      <pc:sldChg chg="modSp">
        <pc:chgData name="Shaima Shaima" userId="34d2ec4a-4995-4995-9aec-fe7f918b8668" providerId="ADAL" clId="{7F676EB5-A574-48FA-8EBD-9FA5B0B043AA}" dt="2022-12-09T18:49:04.976" v="57" actId="13244"/>
        <pc:sldMkLst>
          <pc:docMk/>
          <pc:sldMk cId="1529712918" sldId="531"/>
        </pc:sldMkLst>
        <pc:spChg chg="mod">
          <ac:chgData name="Shaima Shaima" userId="34d2ec4a-4995-4995-9aec-fe7f918b8668" providerId="ADAL" clId="{7F676EB5-A574-48FA-8EBD-9FA5B0B043AA}" dt="2022-12-09T18:49:04.976" v="57" actId="13244"/>
          <ac:spMkLst>
            <pc:docMk/>
            <pc:sldMk cId="1529712918" sldId="531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7F676EB5-A574-48FA-8EBD-9FA5B0B043AA}" dt="2022-12-09T18:49:11.034" v="60" actId="13244"/>
        <pc:sldMkLst>
          <pc:docMk/>
          <pc:sldMk cId="3992761846" sldId="532"/>
        </pc:sldMkLst>
        <pc:spChg chg="mod">
          <ac:chgData name="Shaima Shaima" userId="34d2ec4a-4995-4995-9aec-fe7f918b8668" providerId="ADAL" clId="{7F676EB5-A574-48FA-8EBD-9FA5B0B043AA}" dt="2022-12-09T18:49:09.697" v="59" actId="13244"/>
          <ac:spMkLst>
            <pc:docMk/>
            <pc:sldMk cId="3992761846" sldId="532"/>
            <ac:spMk id="2" creationId="{DE2736D9-663F-4C11-977A-2690484F7CA9}"/>
          </ac:spMkLst>
        </pc:spChg>
        <pc:spChg chg="mod">
          <ac:chgData name="Shaima Shaima" userId="34d2ec4a-4995-4995-9aec-fe7f918b8668" providerId="ADAL" clId="{7F676EB5-A574-48FA-8EBD-9FA5B0B043AA}" dt="2022-12-09T18:49:11.034" v="60" actId="13244"/>
          <ac:spMkLst>
            <pc:docMk/>
            <pc:sldMk cId="3992761846" sldId="532"/>
            <ac:spMk id="4" creationId="{4221D171-0211-44BF-9CE1-F1E03A8F5781}"/>
          </ac:spMkLst>
        </pc:spChg>
        <pc:spChg chg="mod">
          <ac:chgData name="Shaima Shaima" userId="34d2ec4a-4995-4995-9aec-fe7f918b8668" providerId="ADAL" clId="{7F676EB5-A574-48FA-8EBD-9FA5B0B043AA}" dt="2022-12-09T18:49:08.089" v="58" actId="13244"/>
          <ac:spMkLst>
            <pc:docMk/>
            <pc:sldMk cId="3992761846" sldId="53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1963395580" sldId="533"/>
        </pc:sldMkLst>
        <pc:spChg chg="mod">
          <ac:chgData name="Shaima Shaima" userId="34d2ec4a-4995-4995-9aec-fe7f918b8668" providerId="ADAL" clId="{7F676EB5-A574-48FA-8EBD-9FA5B0B043AA}" dt="2022-12-09T18:49:34.665" v="66" actId="13244"/>
          <ac:spMkLst>
            <pc:docMk/>
            <pc:sldMk cId="1963395580" sldId="533"/>
            <ac:spMk id="4" creationId="{42AC8A26-B9D9-4FBA-9583-1A757F18F384}"/>
          </ac:spMkLst>
        </pc:spChg>
        <pc:spChg chg="mod">
          <ac:chgData name="Shaima Shaima" userId="34d2ec4a-4995-4995-9aec-fe7f918b8668" providerId="ADAL" clId="{7F676EB5-A574-48FA-8EBD-9FA5B0B043AA}" dt="2022-12-09T18:49:24.512" v="63" actId="13244"/>
          <ac:spMkLst>
            <pc:docMk/>
            <pc:sldMk cId="1963395580" sldId="533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1963395580" sldId="533"/>
            <ac:spMk id="6" creationId="{C08F25CA-C52C-4DFE-99A9-0D3791FDD261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124837960" sldId="534"/>
        </pc:sldMkLst>
        <pc:spChg chg="mod">
          <ac:chgData name="Shaima Shaima" userId="34d2ec4a-4995-4995-9aec-fe7f918b8668" providerId="ADAL" clId="{7F676EB5-A574-48FA-8EBD-9FA5B0B043AA}" dt="2022-12-09T18:49:39.934" v="67" actId="13244"/>
          <ac:spMkLst>
            <pc:docMk/>
            <pc:sldMk cId="124837960" sldId="534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124837960" sldId="534"/>
            <ac:spMk id="6" creationId="{2B4F3821-3E35-4428-9800-804FE2AACFCA}"/>
          </ac:spMkLst>
        </pc:spChg>
      </pc:sldChg>
      <pc:sldChg chg="modSp">
        <pc:chgData name="Shaima Shaima" userId="34d2ec4a-4995-4995-9aec-fe7f918b8668" providerId="ADAL" clId="{7F676EB5-A574-48FA-8EBD-9FA5B0B043AA}" dt="2022-12-09T18:49:45.641" v="69" actId="13244"/>
        <pc:sldMkLst>
          <pc:docMk/>
          <pc:sldMk cId="3965328282" sldId="535"/>
        </pc:sldMkLst>
        <pc:spChg chg="mod">
          <ac:chgData name="Shaima Shaima" userId="34d2ec4a-4995-4995-9aec-fe7f918b8668" providerId="ADAL" clId="{7F676EB5-A574-48FA-8EBD-9FA5B0B043AA}" dt="2022-12-09T18:49:45.641" v="69" actId="13244"/>
          <ac:spMkLst>
            <pc:docMk/>
            <pc:sldMk cId="3965328282" sldId="535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7F676EB5-A574-48FA-8EBD-9FA5B0B043AA}" dt="2022-12-09T18:49:58.586" v="71" actId="13244"/>
        <pc:sldMkLst>
          <pc:docMk/>
          <pc:sldMk cId="3486932933" sldId="536"/>
        </pc:sldMkLst>
        <pc:spChg chg="mod">
          <ac:chgData name="Shaima Shaima" userId="34d2ec4a-4995-4995-9aec-fe7f918b8668" providerId="ADAL" clId="{7F676EB5-A574-48FA-8EBD-9FA5B0B043AA}" dt="2022-12-09T18:49:58.586" v="71" actId="13244"/>
          <ac:spMkLst>
            <pc:docMk/>
            <pc:sldMk cId="3486932933" sldId="536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7F676EB5-A574-48FA-8EBD-9FA5B0B043AA}" dt="2022-12-09T21:00:34.624" v="74" actId="20577"/>
        <pc:sldMkLst>
          <pc:docMk/>
          <pc:sldMk cId="3416825535" sldId="537"/>
        </pc:sldMkLst>
        <pc:spChg chg="mod">
          <ac:chgData name="Shaima Shaima" userId="34d2ec4a-4995-4995-9aec-fe7f918b8668" providerId="ADAL" clId="{7F676EB5-A574-48FA-8EBD-9FA5B0B043AA}" dt="2022-12-09T21:00:34.624" v="74" actId="20577"/>
          <ac:spMkLst>
            <pc:docMk/>
            <pc:sldMk cId="3416825535" sldId="537"/>
            <ac:spMk id="3" creationId="{CE6156C3-3B61-4F6E-99EE-A35C1D7408FE}"/>
          </ac:spMkLst>
        </pc:spChg>
        <pc:spChg chg="mod">
          <ac:chgData name="Shaima Shaima" userId="34d2ec4a-4995-4995-9aec-fe7f918b8668" providerId="ADAL" clId="{7F676EB5-A574-48FA-8EBD-9FA5B0B043AA}" dt="2022-12-09T18:50:04.706" v="72" actId="13244"/>
          <ac:spMkLst>
            <pc:docMk/>
            <pc:sldMk cId="3416825535" sldId="537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227643241" sldId="538"/>
        </pc:sldMkLst>
        <pc:spChg chg="mod">
          <ac:chgData name="Shaima Shaima" userId="34d2ec4a-4995-4995-9aec-fe7f918b8668" providerId="ADAL" clId="{7F676EB5-A574-48FA-8EBD-9FA5B0B043AA}" dt="2022-12-09T18:45:17.662" v="12" actId="13244"/>
          <ac:spMkLst>
            <pc:docMk/>
            <pc:sldMk cId="2227643241" sldId="538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227643241" sldId="538"/>
            <ac:spMk id="6" creationId="{97A772E3-AF71-47AA-936E-8A34FE93377B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665140129" sldId="539"/>
        </pc:sldMkLst>
        <pc:spChg chg="mod">
          <ac:chgData name="Shaima Shaima" userId="34d2ec4a-4995-4995-9aec-fe7f918b8668" providerId="ADAL" clId="{7F676EB5-A574-48FA-8EBD-9FA5B0B043AA}" dt="2022-12-09T18:45:33.325" v="16" actId="13244"/>
          <ac:spMkLst>
            <pc:docMk/>
            <pc:sldMk cId="665140129" sldId="539"/>
            <ac:spMk id="5" creationId="{B791BAD6-8EC1-480D-B424-C281E8637FAF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665140129" sldId="539"/>
            <ac:spMk id="6" creationId="{AE6179B3-FCAC-43BD-98CB-C8E27B4FD53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3363216857" sldId="540"/>
        </pc:sldMkLst>
        <pc:spChg chg="mod">
          <ac:chgData name="Shaima Shaima" userId="34d2ec4a-4995-4995-9aec-fe7f918b8668" providerId="ADAL" clId="{7F676EB5-A574-48FA-8EBD-9FA5B0B043AA}" dt="2022-12-09T18:45:41.340" v="18" actId="13244"/>
          <ac:spMkLst>
            <pc:docMk/>
            <pc:sldMk cId="3363216857" sldId="540"/>
            <ac:spMk id="5" creationId="{B791BAD6-8EC1-480D-B424-C281E8637FAF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3363216857" sldId="540"/>
            <ac:spMk id="6" creationId="{DC94C9B9-5C2F-4A37-9499-3B99D7DBD9D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629006138" sldId="541"/>
        </pc:sldMkLst>
        <pc:spChg chg="mod">
          <ac:chgData name="Shaima Shaima" userId="34d2ec4a-4995-4995-9aec-fe7f918b8668" providerId="ADAL" clId="{7F676EB5-A574-48FA-8EBD-9FA5B0B043AA}" dt="2022-12-09T18:45:50.390" v="20" actId="13244"/>
          <ac:spMkLst>
            <pc:docMk/>
            <pc:sldMk cId="2629006138" sldId="541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629006138" sldId="541"/>
            <ac:spMk id="6" creationId="{16959227-8F96-4516-AE3C-D34C8E220291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1924675911" sldId="542"/>
        </pc:sldMkLst>
        <pc:spChg chg="mod">
          <ac:chgData name="Shaima Shaima" userId="34d2ec4a-4995-4995-9aec-fe7f918b8668" providerId="ADAL" clId="{7F676EB5-A574-48FA-8EBD-9FA5B0B043AA}" dt="2022-12-09T18:45:57.535" v="22" actId="13244"/>
          <ac:spMkLst>
            <pc:docMk/>
            <pc:sldMk cId="1924675911" sldId="542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1924675911" sldId="542"/>
            <ac:spMk id="6" creationId="{CE489BB2-7D05-4A8B-9969-546EE8C6D9F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416960393" sldId="543"/>
        </pc:sldMkLst>
        <pc:spChg chg="mod">
          <ac:chgData name="Shaima Shaima" userId="34d2ec4a-4995-4995-9aec-fe7f918b8668" providerId="ADAL" clId="{7F676EB5-A574-48FA-8EBD-9FA5B0B043AA}" dt="2022-12-09T18:46:05.606" v="24" actId="13244"/>
          <ac:spMkLst>
            <pc:docMk/>
            <pc:sldMk cId="2416960393" sldId="543"/>
            <ac:spMk id="5" creationId="{86098CC0-D023-4BF9-949D-23DCE3DD2514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416960393" sldId="543"/>
            <ac:spMk id="6" creationId="{91AE39E7-F493-4CFE-AE81-02DC148CB001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304893350" sldId="544"/>
        </pc:sldMkLst>
        <pc:spChg chg="mod">
          <ac:chgData name="Shaima Shaima" userId="34d2ec4a-4995-4995-9aec-fe7f918b8668" providerId="ADAL" clId="{7F676EB5-A574-48FA-8EBD-9FA5B0B043AA}" dt="2022-12-09T18:48:31.696" v="49" actId="13244"/>
          <ac:spMkLst>
            <pc:docMk/>
            <pc:sldMk cId="2304893350" sldId="544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304893350" sldId="544"/>
            <ac:spMk id="6" creationId="{AAD2548A-4979-4CF5-A4F3-B279830DE739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2500792329" sldId="545"/>
        </pc:sldMkLst>
        <pc:spChg chg="mod">
          <ac:chgData name="Shaima Shaima" userId="34d2ec4a-4995-4995-9aec-fe7f918b8668" providerId="ADAL" clId="{7F676EB5-A574-48FA-8EBD-9FA5B0B043AA}" dt="2022-12-09T18:48:40.112" v="51" actId="13244"/>
          <ac:spMkLst>
            <pc:docMk/>
            <pc:sldMk cId="2500792329" sldId="545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2500792329" sldId="545"/>
            <ac:spMk id="6" creationId="{B7C8F824-E3B3-4F59-B6BB-8AA5FD67D3DF}"/>
          </ac:spMkLst>
        </pc:spChg>
      </pc:sldChg>
      <pc:sldChg chg="modSp">
        <pc:chgData name="Shaima Shaima" userId="34d2ec4a-4995-4995-9aec-fe7f918b8668" providerId="ADAL" clId="{7F676EB5-A574-48FA-8EBD-9FA5B0B043AA}" dt="2022-12-09T20:59:49.018" v="73"/>
        <pc:sldMkLst>
          <pc:docMk/>
          <pc:sldMk cId="1804242342" sldId="546"/>
        </pc:sldMkLst>
        <pc:spChg chg="mod">
          <ac:chgData name="Shaima Shaima" userId="34d2ec4a-4995-4995-9aec-fe7f918b8668" providerId="ADAL" clId="{7F676EB5-A574-48FA-8EBD-9FA5B0B043AA}" dt="2022-12-09T18:48:55.288" v="55" actId="13244"/>
          <ac:spMkLst>
            <pc:docMk/>
            <pc:sldMk cId="1804242342" sldId="546"/>
            <ac:spMk id="5" creationId="{820A99D6-039C-4B00-94F1-B2DF16DB5AED}"/>
          </ac:spMkLst>
        </pc:spChg>
        <pc:spChg chg="mod">
          <ac:chgData name="Shaima Shaima" userId="34d2ec4a-4995-4995-9aec-fe7f918b8668" providerId="ADAL" clId="{7F676EB5-A574-48FA-8EBD-9FA5B0B043AA}" dt="2022-12-09T20:59:49.018" v="73"/>
          <ac:spMkLst>
            <pc:docMk/>
            <pc:sldMk cId="1804242342" sldId="546"/>
            <ac:spMk id="6" creationId="{4E4E0753-5DB6-4E3A-B7E4-8974BC571CBB}"/>
          </ac:spMkLst>
        </pc:spChg>
      </pc:sldChg>
      <pc:sldChg chg="modSp">
        <pc:chgData name="Shaima Shaima" userId="34d2ec4a-4995-4995-9aec-fe7f918b8668" providerId="ADAL" clId="{7F676EB5-A574-48FA-8EBD-9FA5B0B043AA}" dt="2022-12-09T18:49:53.602" v="70" actId="13244"/>
        <pc:sldMkLst>
          <pc:docMk/>
          <pc:sldMk cId="1443240710" sldId="547"/>
        </pc:sldMkLst>
        <pc:spChg chg="mod">
          <ac:chgData name="Shaima Shaima" userId="34d2ec4a-4995-4995-9aec-fe7f918b8668" providerId="ADAL" clId="{7F676EB5-A574-48FA-8EBD-9FA5B0B043AA}" dt="2022-12-09T18:49:53.602" v="70" actId="13244"/>
          <ac:spMkLst>
            <pc:docMk/>
            <pc:sldMk cId="1443240710" sldId="547"/>
            <ac:spMk id="5" creationId="{820A99D6-039C-4B00-94F1-B2DF16DB5AED}"/>
          </ac:spMkLst>
        </pc:spChg>
      </pc:sldChg>
    </pc:docChg>
  </pc:docChgLst>
  <pc:docChgLst>
    <pc:chgData name="Jessica Jones" userId="d7fd67f7-a65d-448e-99ae-2d17d582b34b" providerId="ADAL" clId="{67C8206E-2567-4B0C-9E78-E537FFDE3362}"/>
    <pc:docChg chg="custSel addSld modSld">
      <pc:chgData name="Jessica Jones" userId="d7fd67f7-a65d-448e-99ae-2d17d582b34b" providerId="ADAL" clId="{67C8206E-2567-4B0C-9E78-E537FFDE3362}" dt="2022-12-13T14:21:26.678" v="31"/>
      <pc:docMkLst>
        <pc:docMk/>
      </pc:docMkLst>
      <pc:sldChg chg="modSp">
        <pc:chgData name="Jessica Jones" userId="d7fd67f7-a65d-448e-99ae-2d17d582b34b" providerId="ADAL" clId="{67C8206E-2567-4B0C-9E78-E537FFDE3362}" dt="2022-12-13T14:20:55.251" v="23" actId="6549"/>
        <pc:sldMkLst>
          <pc:docMk/>
          <pc:sldMk cId="125954145" sldId="516"/>
        </pc:sldMkLst>
        <pc:spChg chg="mod">
          <ac:chgData name="Jessica Jones" userId="d7fd67f7-a65d-448e-99ae-2d17d582b34b" providerId="ADAL" clId="{67C8206E-2567-4B0C-9E78-E537FFDE3362}" dt="2022-12-13T14:20:55.251" v="23" actId="6549"/>
          <ac:spMkLst>
            <pc:docMk/>
            <pc:sldMk cId="125954145" sldId="516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67C8206E-2567-4B0C-9E78-E537FFDE3362}" dt="2022-12-13T14:21:26.678" v="31"/>
        <pc:sldMkLst>
          <pc:docMk/>
          <pc:sldMk cId="2891737317" sldId="517"/>
        </pc:sldMkLst>
        <pc:spChg chg="mod">
          <ac:chgData name="Jessica Jones" userId="d7fd67f7-a65d-448e-99ae-2d17d582b34b" providerId="ADAL" clId="{67C8206E-2567-4B0C-9E78-E537FFDE3362}" dt="2022-12-13T14:14:45.170" v="11" actId="20577"/>
          <ac:spMkLst>
            <pc:docMk/>
            <pc:sldMk cId="2891737317" sldId="517"/>
            <ac:spMk id="2" creationId="{70B6BDE1-91E0-4D12-8CB0-F74D00BDDF2D}"/>
          </ac:spMkLst>
        </pc:spChg>
        <pc:spChg chg="mod">
          <ac:chgData name="Jessica Jones" userId="d7fd67f7-a65d-448e-99ae-2d17d582b34b" providerId="ADAL" clId="{67C8206E-2567-4B0C-9E78-E537FFDE3362}" dt="2022-12-13T14:21:26.678" v="31"/>
          <ac:spMkLst>
            <pc:docMk/>
            <pc:sldMk cId="2891737317" sldId="517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67C8206E-2567-4B0C-9E78-E537FFDE3362}" dt="2022-12-13T14:21:22.426" v="29" actId="27636"/>
        <pc:sldMkLst>
          <pc:docMk/>
          <pc:sldMk cId="2244194065" sldId="518"/>
        </pc:sldMkLst>
        <pc:spChg chg="mod">
          <ac:chgData name="Jessica Jones" userId="d7fd67f7-a65d-448e-99ae-2d17d582b34b" providerId="ADAL" clId="{67C8206E-2567-4B0C-9E78-E537FFDE3362}" dt="2022-12-13T14:21:22.426" v="29" actId="27636"/>
          <ac:spMkLst>
            <pc:docMk/>
            <pc:sldMk cId="2244194065" sldId="518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67C8206E-2567-4B0C-9E78-E537FFDE3362}" dt="2022-12-13T14:14:59.338" v="12" actId="113"/>
        <pc:sldMkLst>
          <pc:docMk/>
          <pc:sldMk cId="966812348" sldId="529"/>
        </pc:sldMkLst>
        <pc:spChg chg="mod">
          <ac:chgData name="Jessica Jones" userId="d7fd67f7-a65d-448e-99ae-2d17d582b34b" providerId="ADAL" clId="{67C8206E-2567-4B0C-9E78-E537FFDE3362}" dt="2022-12-13T14:14:59.338" v="12" actId="113"/>
          <ac:spMkLst>
            <pc:docMk/>
            <pc:sldMk cId="966812348" sldId="529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67C8206E-2567-4B0C-9E78-E537FFDE3362}" dt="2022-12-13T14:15:52.762" v="21" actId="6549"/>
        <pc:sldMkLst>
          <pc:docMk/>
          <pc:sldMk cId="2304893350" sldId="544"/>
        </pc:sldMkLst>
        <pc:spChg chg="mod">
          <ac:chgData name="Jessica Jones" userId="d7fd67f7-a65d-448e-99ae-2d17d582b34b" providerId="ADAL" clId="{67C8206E-2567-4B0C-9E78-E537FFDE3362}" dt="2022-12-13T14:15:15.351" v="18" actId="20577"/>
          <ac:spMkLst>
            <pc:docMk/>
            <pc:sldMk cId="2304893350" sldId="544"/>
            <ac:spMk id="2" creationId="{BA0409AD-876E-4D62-9817-0B50C8851339}"/>
          </ac:spMkLst>
        </pc:spChg>
        <pc:spChg chg="mod">
          <ac:chgData name="Jessica Jones" userId="d7fd67f7-a65d-448e-99ae-2d17d582b34b" providerId="ADAL" clId="{67C8206E-2567-4B0C-9E78-E537FFDE3362}" dt="2022-12-13T14:15:52.762" v="21" actId="6549"/>
          <ac:spMkLst>
            <pc:docMk/>
            <pc:sldMk cId="2304893350" sldId="544"/>
            <ac:spMk id="3" creationId="{7610A15D-4284-4BDC-8B65-BBF7E1DA16EF}"/>
          </ac:spMkLst>
        </pc:spChg>
      </pc:sldChg>
      <pc:sldChg chg="modSp">
        <pc:chgData name="Jessica Jones" userId="d7fd67f7-a65d-448e-99ae-2d17d582b34b" providerId="ADAL" clId="{67C8206E-2567-4B0C-9E78-E537FFDE3362}" dt="2022-12-13T14:15:11.653" v="16" actId="113"/>
        <pc:sldMkLst>
          <pc:docMk/>
          <pc:sldMk cId="2500792329" sldId="545"/>
        </pc:sldMkLst>
        <pc:spChg chg="mod">
          <ac:chgData name="Jessica Jones" userId="d7fd67f7-a65d-448e-99ae-2d17d582b34b" providerId="ADAL" clId="{67C8206E-2567-4B0C-9E78-E537FFDE3362}" dt="2022-12-13T14:15:11.653" v="16" actId="113"/>
          <ac:spMkLst>
            <pc:docMk/>
            <pc:sldMk cId="2500792329" sldId="545"/>
            <ac:spMk id="2" creationId="{BA0409AD-876E-4D62-9817-0B50C8851339}"/>
          </ac:spMkLst>
        </pc:spChg>
      </pc:sldChg>
      <pc:sldChg chg="modSp add">
        <pc:chgData name="Jessica Jones" userId="d7fd67f7-a65d-448e-99ae-2d17d582b34b" providerId="ADAL" clId="{67C8206E-2567-4B0C-9E78-E537FFDE3362}" dt="2022-12-13T14:15:48.551" v="20" actId="6549"/>
        <pc:sldMkLst>
          <pc:docMk/>
          <pc:sldMk cId="4261479021" sldId="548"/>
        </pc:sldMkLst>
        <pc:spChg chg="mod">
          <ac:chgData name="Jessica Jones" userId="d7fd67f7-a65d-448e-99ae-2d17d582b34b" providerId="ADAL" clId="{67C8206E-2567-4B0C-9E78-E537FFDE3362}" dt="2022-12-13T14:15:48.551" v="20" actId="6549"/>
          <ac:spMkLst>
            <pc:docMk/>
            <pc:sldMk cId="4261479021" sldId="548"/>
            <ac:spMk id="3" creationId="{7610A15D-4284-4BDC-8B65-BBF7E1DA16EF}"/>
          </ac:spMkLst>
        </pc:spChg>
      </pc:sldChg>
      <pc:sldChg chg="modSp add">
        <pc:chgData name="Jessica Jones" userId="d7fd67f7-a65d-448e-99ae-2d17d582b34b" providerId="ADAL" clId="{67C8206E-2567-4B0C-9E78-E537FFDE3362}" dt="2022-12-13T14:21:16.868" v="27"/>
        <pc:sldMkLst>
          <pc:docMk/>
          <pc:sldMk cId="3407736274" sldId="549"/>
        </pc:sldMkLst>
        <pc:spChg chg="mod">
          <ac:chgData name="Jessica Jones" userId="d7fd67f7-a65d-448e-99ae-2d17d582b34b" providerId="ADAL" clId="{67C8206E-2567-4B0C-9E78-E537FFDE3362}" dt="2022-12-13T14:21:16.868" v="27"/>
          <ac:spMkLst>
            <pc:docMk/>
            <pc:sldMk cId="3407736274" sldId="549"/>
            <ac:spMk id="3" creationId="{A03E03A0-1C1B-424F-A5B9-FED37CBA3EE5}"/>
          </ac:spMkLst>
        </pc:spChg>
      </pc:sldChg>
    </pc:docChg>
  </pc:docChgLst>
  <pc:docChgLst>
    <pc:chgData name="Jessica Jones" userId="S::jessica.jones@georgiancollege.ca::d7fd67f7-a65d-448e-99ae-2d17d582b34b" providerId="AD" clId="Web-{F3A361CA-AC52-4A9B-3A7E-5D552A131A30}"/>
    <pc:docChg chg="modSld">
      <pc:chgData name="Jessica Jones" userId="S::jessica.jones@georgiancollege.ca::d7fd67f7-a65d-448e-99ae-2d17d582b34b" providerId="AD" clId="Web-{F3A361CA-AC52-4A9B-3A7E-5D552A131A30}" dt="2023-03-14T15:16:07.504" v="44"/>
      <pc:docMkLst>
        <pc:docMk/>
      </pc:docMkLst>
      <pc:sldChg chg="modSp">
        <pc:chgData name="Jessica Jones" userId="S::jessica.jones@georgiancollege.ca::d7fd67f7-a65d-448e-99ae-2d17d582b34b" providerId="AD" clId="Web-{F3A361CA-AC52-4A9B-3A7E-5D552A131A30}" dt="2023-03-14T15:14:08.922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F3A361CA-AC52-4A9B-3A7E-5D552A131A30}" dt="2023-03-14T15:14:08.922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53.363" v="38"/>
        <pc:sldMkLst>
          <pc:docMk/>
          <pc:sldMk cId="410283091" sldId="484"/>
        </pc:sldMkLst>
        <pc:spChg chg="ord">
          <ac:chgData name="Jessica Jones" userId="S::jessica.jones@georgiancollege.ca::d7fd67f7-a65d-448e-99ae-2d17d582b34b" providerId="AD" clId="Web-{F3A361CA-AC52-4A9B-3A7E-5D552A131A30}" dt="2023-03-14T15:15:53.363" v="38"/>
          <ac:spMkLst>
            <pc:docMk/>
            <pc:sldMk cId="410283091" sldId="48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11.282" v="1"/>
        <pc:sldMkLst>
          <pc:docMk/>
          <pc:sldMk cId="3768614535" sldId="508"/>
        </pc:sldMkLst>
        <pc:spChg chg="ord">
          <ac:chgData name="Jessica Jones" userId="S::jessica.jones@georgiancollege.ca::d7fd67f7-a65d-448e-99ae-2d17d582b34b" providerId="AD" clId="Web-{F3A361CA-AC52-4A9B-3A7E-5D552A131A30}" dt="2023-03-14T15:14:11.282" v="1"/>
          <ac:spMkLst>
            <pc:docMk/>
            <pc:sldMk cId="3768614535" sldId="508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13.688" v="2"/>
        <pc:sldMkLst>
          <pc:docMk/>
          <pc:sldMk cId="2481637960" sldId="509"/>
        </pc:sldMkLst>
        <pc:spChg chg="ord">
          <ac:chgData name="Jessica Jones" userId="S::jessica.jones@georgiancollege.ca::d7fd67f7-a65d-448e-99ae-2d17d582b34b" providerId="AD" clId="Web-{F3A361CA-AC52-4A9B-3A7E-5D552A131A30}" dt="2023-03-14T15:14:13.688" v="2"/>
          <ac:spMkLst>
            <pc:docMk/>
            <pc:sldMk cId="2481637960" sldId="509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16.173" v="3"/>
        <pc:sldMkLst>
          <pc:docMk/>
          <pc:sldMk cId="2175990257" sldId="510"/>
        </pc:sldMkLst>
        <pc:spChg chg="ord">
          <ac:chgData name="Jessica Jones" userId="S::jessica.jones@georgiancollege.ca::d7fd67f7-a65d-448e-99ae-2d17d582b34b" providerId="AD" clId="Web-{F3A361CA-AC52-4A9B-3A7E-5D552A131A30}" dt="2023-03-14T15:14:16.173" v="3"/>
          <ac:spMkLst>
            <pc:docMk/>
            <pc:sldMk cId="2175990257" sldId="51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19.204" v="4"/>
        <pc:sldMkLst>
          <pc:docMk/>
          <pc:sldMk cId="725492739" sldId="511"/>
        </pc:sldMkLst>
        <pc:spChg chg="ord">
          <ac:chgData name="Jessica Jones" userId="S::jessica.jones@georgiancollege.ca::d7fd67f7-a65d-448e-99ae-2d17d582b34b" providerId="AD" clId="Web-{F3A361CA-AC52-4A9B-3A7E-5D552A131A30}" dt="2023-03-14T15:14:19.204" v="4"/>
          <ac:spMkLst>
            <pc:docMk/>
            <pc:sldMk cId="725492739" sldId="51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21.970" v="5"/>
        <pc:sldMkLst>
          <pc:docMk/>
          <pc:sldMk cId="1670439581" sldId="512"/>
        </pc:sldMkLst>
        <pc:spChg chg="ord">
          <ac:chgData name="Jessica Jones" userId="S::jessica.jones@georgiancollege.ca::d7fd67f7-a65d-448e-99ae-2d17d582b34b" providerId="AD" clId="Web-{F3A361CA-AC52-4A9B-3A7E-5D552A131A30}" dt="2023-03-14T15:14:21.970" v="5"/>
          <ac:spMkLst>
            <pc:docMk/>
            <pc:sldMk cId="1670439581" sldId="51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24.485" v="6"/>
        <pc:sldMkLst>
          <pc:docMk/>
          <pc:sldMk cId="2450463515" sldId="513"/>
        </pc:sldMkLst>
        <pc:spChg chg="ord">
          <ac:chgData name="Jessica Jones" userId="S::jessica.jones@georgiancollege.ca::d7fd67f7-a65d-448e-99ae-2d17d582b34b" providerId="AD" clId="Web-{F3A361CA-AC52-4A9B-3A7E-5D552A131A30}" dt="2023-03-14T15:14:24.485" v="6"/>
          <ac:spMkLst>
            <pc:docMk/>
            <pc:sldMk cId="2450463515" sldId="51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29.267" v="8"/>
        <pc:sldMkLst>
          <pc:docMk/>
          <pc:sldMk cId="4055816795" sldId="514"/>
        </pc:sldMkLst>
        <pc:spChg chg="ord">
          <ac:chgData name="Jessica Jones" userId="S::jessica.jones@georgiancollege.ca::d7fd67f7-a65d-448e-99ae-2d17d582b34b" providerId="AD" clId="Web-{F3A361CA-AC52-4A9B-3A7E-5D552A131A30}" dt="2023-03-14T15:14:29.267" v="8"/>
          <ac:spMkLst>
            <pc:docMk/>
            <pc:sldMk cId="4055816795" sldId="51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48.392" v="14"/>
        <pc:sldMkLst>
          <pc:docMk/>
          <pc:sldMk cId="125954145" sldId="516"/>
        </pc:sldMkLst>
        <pc:spChg chg="ord">
          <ac:chgData name="Jessica Jones" userId="S::jessica.jones@georgiancollege.ca::d7fd67f7-a65d-448e-99ae-2d17d582b34b" providerId="AD" clId="Web-{F3A361CA-AC52-4A9B-3A7E-5D552A131A30}" dt="2023-03-14T15:14:48.392" v="14"/>
          <ac:spMkLst>
            <pc:docMk/>
            <pc:sldMk cId="125954145" sldId="516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55.846" v="18"/>
        <pc:sldMkLst>
          <pc:docMk/>
          <pc:sldMk cId="2891737317" sldId="517"/>
        </pc:sldMkLst>
        <pc:spChg chg="ord">
          <ac:chgData name="Jessica Jones" userId="S::jessica.jones@georgiancollege.ca::d7fd67f7-a65d-448e-99ae-2d17d582b34b" providerId="AD" clId="Web-{F3A361CA-AC52-4A9B-3A7E-5D552A131A30}" dt="2023-03-14T15:14:55.846" v="18"/>
          <ac:spMkLst>
            <pc:docMk/>
            <pc:sldMk cId="2891737317" sldId="517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58.158" v="19"/>
        <pc:sldMkLst>
          <pc:docMk/>
          <pc:sldMk cId="2244194065" sldId="518"/>
        </pc:sldMkLst>
        <pc:spChg chg="ord">
          <ac:chgData name="Jessica Jones" userId="S::jessica.jones@georgiancollege.ca::d7fd67f7-a65d-448e-99ae-2d17d582b34b" providerId="AD" clId="Web-{F3A361CA-AC52-4A9B-3A7E-5D552A131A30}" dt="2023-03-14T15:14:58.158" v="19"/>
          <ac:spMkLst>
            <pc:docMk/>
            <pc:sldMk cId="2244194065" sldId="518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00.705" v="20"/>
        <pc:sldMkLst>
          <pc:docMk/>
          <pc:sldMk cId="2635431347" sldId="519"/>
        </pc:sldMkLst>
        <pc:spChg chg="ord">
          <ac:chgData name="Jessica Jones" userId="S::jessica.jones@georgiancollege.ca::d7fd67f7-a65d-448e-99ae-2d17d582b34b" providerId="AD" clId="Web-{F3A361CA-AC52-4A9B-3A7E-5D552A131A30}" dt="2023-03-14T15:15:00.705" v="20"/>
          <ac:spMkLst>
            <pc:docMk/>
            <pc:sldMk cId="2635431347" sldId="519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03.314" v="21"/>
        <pc:sldMkLst>
          <pc:docMk/>
          <pc:sldMk cId="4013569336" sldId="520"/>
        </pc:sldMkLst>
        <pc:spChg chg="ord">
          <ac:chgData name="Jessica Jones" userId="S::jessica.jones@georgiancollege.ca::d7fd67f7-a65d-448e-99ae-2d17d582b34b" providerId="AD" clId="Web-{F3A361CA-AC52-4A9B-3A7E-5D552A131A30}" dt="2023-03-14T15:15:03.314" v="21"/>
          <ac:spMkLst>
            <pc:docMk/>
            <pc:sldMk cId="4013569336" sldId="520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06.174" v="22"/>
        <pc:sldMkLst>
          <pc:docMk/>
          <pc:sldMk cId="653357054" sldId="521"/>
        </pc:sldMkLst>
        <pc:spChg chg="ord">
          <ac:chgData name="Jessica Jones" userId="S::jessica.jones@georgiancollege.ca::d7fd67f7-a65d-448e-99ae-2d17d582b34b" providerId="AD" clId="Web-{F3A361CA-AC52-4A9B-3A7E-5D552A131A30}" dt="2023-03-14T15:15:06.174" v="22"/>
          <ac:spMkLst>
            <pc:docMk/>
            <pc:sldMk cId="653357054" sldId="52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09.940" v="23"/>
        <pc:sldMkLst>
          <pc:docMk/>
          <pc:sldMk cId="838241845" sldId="522"/>
        </pc:sldMkLst>
        <pc:spChg chg="ord">
          <ac:chgData name="Jessica Jones" userId="S::jessica.jones@georgiancollege.ca::d7fd67f7-a65d-448e-99ae-2d17d582b34b" providerId="AD" clId="Web-{F3A361CA-AC52-4A9B-3A7E-5D552A131A30}" dt="2023-03-14T15:15:09.940" v="23"/>
          <ac:spMkLst>
            <pc:docMk/>
            <pc:sldMk cId="838241845" sldId="522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12.596" v="24"/>
        <pc:sldMkLst>
          <pc:docMk/>
          <pc:sldMk cId="3938223998" sldId="523"/>
        </pc:sldMkLst>
        <pc:spChg chg="ord">
          <ac:chgData name="Jessica Jones" userId="S::jessica.jones@georgiancollege.ca::d7fd67f7-a65d-448e-99ae-2d17d582b34b" providerId="AD" clId="Web-{F3A361CA-AC52-4A9B-3A7E-5D552A131A30}" dt="2023-03-14T15:15:12.596" v="24"/>
          <ac:spMkLst>
            <pc:docMk/>
            <pc:sldMk cId="3938223998" sldId="523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15.268" v="25"/>
        <pc:sldMkLst>
          <pc:docMk/>
          <pc:sldMk cId="4293042170" sldId="524"/>
        </pc:sldMkLst>
        <pc:spChg chg="ord">
          <ac:chgData name="Jessica Jones" userId="S::jessica.jones@georgiancollege.ca::d7fd67f7-a65d-448e-99ae-2d17d582b34b" providerId="AD" clId="Web-{F3A361CA-AC52-4A9B-3A7E-5D552A131A30}" dt="2023-03-14T15:15:15.268" v="25"/>
          <ac:spMkLst>
            <pc:docMk/>
            <pc:sldMk cId="4293042170" sldId="52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17.315" v="26"/>
        <pc:sldMkLst>
          <pc:docMk/>
          <pc:sldMk cId="762719738" sldId="525"/>
        </pc:sldMkLst>
        <pc:spChg chg="ord">
          <ac:chgData name="Jessica Jones" userId="S::jessica.jones@georgiancollege.ca::d7fd67f7-a65d-448e-99ae-2d17d582b34b" providerId="AD" clId="Web-{F3A361CA-AC52-4A9B-3A7E-5D552A131A30}" dt="2023-03-14T15:15:17.315" v="26"/>
          <ac:spMkLst>
            <pc:docMk/>
            <pc:sldMk cId="762719738" sldId="525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19.690" v="27"/>
        <pc:sldMkLst>
          <pc:docMk/>
          <pc:sldMk cId="2637579564" sldId="526"/>
        </pc:sldMkLst>
        <pc:spChg chg="ord">
          <ac:chgData name="Jessica Jones" userId="S::jessica.jones@georgiancollege.ca::d7fd67f7-a65d-448e-99ae-2d17d582b34b" providerId="AD" clId="Web-{F3A361CA-AC52-4A9B-3A7E-5D552A131A30}" dt="2023-03-14T15:15:19.690" v="27"/>
          <ac:spMkLst>
            <pc:docMk/>
            <pc:sldMk cId="2637579564" sldId="526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23.753" v="28"/>
        <pc:sldMkLst>
          <pc:docMk/>
          <pc:sldMk cId="1544898241" sldId="527"/>
        </pc:sldMkLst>
        <pc:spChg chg="ord">
          <ac:chgData name="Jessica Jones" userId="S::jessica.jones@georgiancollege.ca::d7fd67f7-a65d-448e-99ae-2d17d582b34b" providerId="AD" clId="Web-{F3A361CA-AC52-4A9B-3A7E-5D552A131A30}" dt="2023-03-14T15:15:23.753" v="28"/>
          <ac:spMkLst>
            <pc:docMk/>
            <pc:sldMk cId="1544898241" sldId="52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26.424" v="29"/>
        <pc:sldMkLst>
          <pc:docMk/>
          <pc:sldMk cId="3844100237" sldId="528"/>
        </pc:sldMkLst>
        <pc:spChg chg="ord">
          <ac:chgData name="Jessica Jones" userId="S::jessica.jones@georgiancollege.ca::d7fd67f7-a65d-448e-99ae-2d17d582b34b" providerId="AD" clId="Web-{F3A361CA-AC52-4A9B-3A7E-5D552A131A30}" dt="2023-03-14T15:15:26.424" v="29"/>
          <ac:spMkLst>
            <pc:docMk/>
            <pc:sldMk cId="3844100237" sldId="528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28.831" v="30"/>
        <pc:sldMkLst>
          <pc:docMk/>
          <pc:sldMk cId="966812348" sldId="529"/>
        </pc:sldMkLst>
        <pc:spChg chg="ord">
          <ac:chgData name="Jessica Jones" userId="S::jessica.jones@georgiancollege.ca::d7fd67f7-a65d-448e-99ae-2d17d582b34b" providerId="AD" clId="Web-{F3A361CA-AC52-4A9B-3A7E-5D552A131A30}" dt="2023-03-14T15:15:28.831" v="30"/>
          <ac:spMkLst>
            <pc:docMk/>
            <pc:sldMk cId="966812348" sldId="52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40.300" v="34"/>
        <pc:sldMkLst>
          <pc:docMk/>
          <pc:sldMk cId="3644718189" sldId="530"/>
        </pc:sldMkLst>
        <pc:spChg chg="ord">
          <ac:chgData name="Jessica Jones" userId="S::jessica.jones@georgiancollege.ca::d7fd67f7-a65d-448e-99ae-2d17d582b34b" providerId="AD" clId="Web-{F3A361CA-AC52-4A9B-3A7E-5D552A131A30}" dt="2023-03-14T15:15:40.300" v="34"/>
          <ac:spMkLst>
            <pc:docMk/>
            <pc:sldMk cId="3644718189" sldId="53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48.972" v="36"/>
        <pc:sldMkLst>
          <pc:docMk/>
          <pc:sldMk cId="1529712918" sldId="531"/>
        </pc:sldMkLst>
        <pc:spChg chg="ord">
          <ac:chgData name="Jessica Jones" userId="S::jessica.jones@georgiancollege.ca::d7fd67f7-a65d-448e-99ae-2d17d582b34b" providerId="AD" clId="Web-{F3A361CA-AC52-4A9B-3A7E-5D552A131A30}" dt="2023-03-14T15:15:48.972" v="36"/>
          <ac:spMkLst>
            <pc:docMk/>
            <pc:sldMk cId="1529712918" sldId="531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51.160" v="37"/>
        <pc:sldMkLst>
          <pc:docMk/>
          <pc:sldMk cId="3992761846" sldId="532"/>
        </pc:sldMkLst>
        <pc:spChg chg="ord">
          <ac:chgData name="Jessica Jones" userId="S::jessica.jones@georgiancollege.ca::d7fd67f7-a65d-448e-99ae-2d17d582b34b" providerId="AD" clId="Web-{F3A361CA-AC52-4A9B-3A7E-5D552A131A30}" dt="2023-03-14T15:15:51.160" v="37"/>
          <ac:spMkLst>
            <pc:docMk/>
            <pc:sldMk cId="3992761846" sldId="53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55.347" v="39"/>
        <pc:sldMkLst>
          <pc:docMk/>
          <pc:sldMk cId="1963395580" sldId="533"/>
        </pc:sldMkLst>
        <pc:spChg chg="ord">
          <ac:chgData name="Jessica Jones" userId="S::jessica.jones@georgiancollege.ca::d7fd67f7-a65d-448e-99ae-2d17d582b34b" providerId="AD" clId="Web-{F3A361CA-AC52-4A9B-3A7E-5D552A131A30}" dt="2023-03-14T15:15:55.347" v="39"/>
          <ac:spMkLst>
            <pc:docMk/>
            <pc:sldMk cId="1963395580" sldId="533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57.972" v="40"/>
        <pc:sldMkLst>
          <pc:docMk/>
          <pc:sldMk cId="124837960" sldId="534"/>
        </pc:sldMkLst>
        <pc:spChg chg="ord">
          <ac:chgData name="Jessica Jones" userId="S::jessica.jones@georgiancollege.ca::d7fd67f7-a65d-448e-99ae-2d17d582b34b" providerId="AD" clId="Web-{F3A361CA-AC52-4A9B-3A7E-5D552A131A30}" dt="2023-03-14T15:15:57.972" v="40"/>
          <ac:spMkLst>
            <pc:docMk/>
            <pc:sldMk cId="124837960" sldId="53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6:00.425" v="41"/>
        <pc:sldMkLst>
          <pc:docMk/>
          <pc:sldMk cId="3965328282" sldId="535"/>
        </pc:sldMkLst>
        <pc:spChg chg="ord">
          <ac:chgData name="Jessica Jones" userId="S::jessica.jones@georgiancollege.ca::d7fd67f7-a65d-448e-99ae-2d17d582b34b" providerId="AD" clId="Web-{F3A361CA-AC52-4A9B-3A7E-5D552A131A30}" dt="2023-03-14T15:16:00.425" v="41"/>
          <ac:spMkLst>
            <pc:docMk/>
            <pc:sldMk cId="3965328282" sldId="535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6:05.394" v="43"/>
        <pc:sldMkLst>
          <pc:docMk/>
          <pc:sldMk cId="3486932933" sldId="536"/>
        </pc:sldMkLst>
        <pc:spChg chg="ord">
          <ac:chgData name="Jessica Jones" userId="S::jessica.jones@georgiancollege.ca::d7fd67f7-a65d-448e-99ae-2d17d582b34b" providerId="AD" clId="Web-{F3A361CA-AC52-4A9B-3A7E-5D552A131A30}" dt="2023-03-14T15:16:05.394" v="43"/>
          <ac:spMkLst>
            <pc:docMk/>
            <pc:sldMk cId="3486932933" sldId="536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6:07.504" v="44"/>
        <pc:sldMkLst>
          <pc:docMk/>
          <pc:sldMk cId="3416825535" sldId="537"/>
        </pc:sldMkLst>
        <pc:spChg chg="ord">
          <ac:chgData name="Jessica Jones" userId="S::jessica.jones@georgiancollege.ca::d7fd67f7-a65d-448e-99ae-2d17d582b34b" providerId="AD" clId="Web-{F3A361CA-AC52-4A9B-3A7E-5D552A131A30}" dt="2023-03-14T15:16:07.504" v="44"/>
          <ac:spMkLst>
            <pc:docMk/>
            <pc:sldMk cId="3416825535" sldId="537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26.985" v="7"/>
        <pc:sldMkLst>
          <pc:docMk/>
          <pc:sldMk cId="2227643241" sldId="538"/>
        </pc:sldMkLst>
        <pc:spChg chg="ord">
          <ac:chgData name="Jessica Jones" userId="S::jessica.jones@georgiancollege.ca::d7fd67f7-a65d-448e-99ae-2d17d582b34b" providerId="AD" clId="Web-{F3A361CA-AC52-4A9B-3A7E-5D552A131A30}" dt="2023-03-14T15:14:26.985" v="7"/>
          <ac:spMkLst>
            <pc:docMk/>
            <pc:sldMk cId="2227643241" sldId="53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36.017" v="9"/>
        <pc:sldMkLst>
          <pc:docMk/>
          <pc:sldMk cId="665140129" sldId="539"/>
        </pc:sldMkLst>
        <pc:spChg chg="ord">
          <ac:chgData name="Jessica Jones" userId="S::jessica.jones@georgiancollege.ca::d7fd67f7-a65d-448e-99ae-2d17d582b34b" providerId="AD" clId="Web-{F3A361CA-AC52-4A9B-3A7E-5D552A131A30}" dt="2023-03-14T15:14:36.017" v="9"/>
          <ac:spMkLst>
            <pc:docMk/>
            <pc:sldMk cId="665140129" sldId="539"/>
            <ac:spMk id="5" creationId="{B791BAD6-8EC1-480D-B424-C281E8637FAF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38.814" v="10"/>
        <pc:sldMkLst>
          <pc:docMk/>
          <pc:sldMk cId="3363216857" sldId="540"/>
        </pc:sldMkLst>
        <pc:spChg chg="ord">
          <ac:chgData name="Jessica Jones" userId="S::jessica.jones@georgiancollege.ca::d7fd67f7-a65d-448e-99ae-2d17d582b34b" providerId="AD" clId="Web-{F3A361CA-AC52-4A9B-3A7E-5D552A131A30}" dt="2023-03-14T15:14:38.814" v="10"/>
          <ac:spMkLst>
            <pc:docMk/>
            <pc:sldMk cId="3363216857" sldId="540"/>
            <ac:spMk id="5" creationId="{B791BAD6-8EC1-480D-B424-C281E8637FAF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41.486" v="11"/>
        <pc:sldMkLst>
          <pc:docMk/>
          <pc:sldMk cId="2629006138" sldId="541"/>
        </pc:sldMkLst>
        <pc:spChg chg="ord">
          <ac:chgData name="Jessica Jones" userId="S::jessica.jones@georgiancollege.ca::d7fd67f7-a65d-448e-99ae-2d17d582b34b" providerId="AD" clId="Web-{F3A361CA-AC52-4A9B-3A7E-5D552A131A30}" dt="2023-03-14T15:14:41.486" v="11"/>
          <ac:spMkLst>
            <pc:docMk/>
            <pc:sldMk cId="2629006138" sldId="54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43.923" v="12"/>
        <pc:sldMkLst>
          <pc:docMk/>
          <pc:sldMk cId="1924675911" sldId="542"/>
        </pc:sldMkLst>
        <pc:spChg chg="ord">
          <ac:chgData name="Jessica Jones" userId="S::jessica.jones@georgiancollege.ca::d7fd67f7-a65d-448e-99ae-2d17d582b34b" providerId="AD" clId="Web-{F3A361CA-AC52-4A9B-3A7E-5D552A131A30}" dt="2023-03-14T15:14:43.923" v="12"/>
          <ac:spMkLst>
            <pc:docMk/>
            <pc:sldMk cId="1924675911" sldId="54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46.064" v="13"/>
        <pc:sldMkLst>
          <pc:docMk/>
          <pc:sldMk cId="2416960393" sldId="543"/>
        </pc:sldMkLst>
        <pc:spChg chg="ord">
          <ac:chgData name="Jessica Jones" userId="S::jessica.jones@georgiancollege.ca::d7fd67f7-a65d-448e-99ae-2d17d582b34b" providerId="AD" clId="Web-{F3A361CA-AC52-4A9B-3A7E-5D552A131A30}" dt="2023-03-14T15:14:46.064" v="13"/>
          <ac:spMkLst>
            <pc:docMk/>
            <pc:sldMk cId="2416960393" sldId="54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31.128" v="31"/>
        <pc:sldMkLst>
          <pc:docMk/>
          <pc:sldMk cId="2304893350" sldId="544"/>
        </pc:sldMkLst>
        <pc:spChg chg="ord">
          <ac:chgData name="Jessica Jones" userId="S::jessica.jones@georgiancollege.ca::d7fd67f7-a65d-448e-99ae-2d17d582b34b" providerId="AD" clId="Web-{F3A361CA-AC52-4A9B-3A7E-5D552A131A30}" dt="2023-03-14T15:15:31.128" v="31"/>
          <ac:spMkLst>
            <pc:docMk/>
            <pc:sldMk cId="2304893350" sldId="544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38.269" v="33"/>
        <pc:sldMkLst>
          <pc:docMk/>
          <pc:sldMk cId="2500792329" sldId="545"/>
        </pc:sldMkLst>
        <pc:spChg chg="ord">
          <ac:chgData name="Jessica Jones" userId="S::jessica.jones@georgiancollege.ca::d7fd67f7-a65d-448e-99ae-2d17d582b34b" providerId="AD" clId="Web-{F3A361CA-AC52-4A9B-3A7E-5D552A131A30}" dt="2023-03-14T15:15:38.269" v="33"/>
          <ac:spMkLst>
            <pc:docMk/>
            <pc:sldMk cId="2500792329" sldId="545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43.050" v="35"/>
        <pc:sldMkLst>
          <pc:docMk/>
          <pc:sldMk cId="1804242342" sldId="546"/>
        </pc:sldMkLst>
        <pc:spChg chg="ord">
          <ac:chgData name="Jessica Jones" userId="S::jessica.jones@georgiancollege.ca::d7fd67f7-a65d-448e-99ae-2d17d582b34b" providerId="AD" clId="Web-{F3A361CA-AC52-4A9B-3A7E-5D552A131A30}" dt="2023-03-14T15:15:43.050" v="35"/>
          <ac:spMkLst>
            <pc:docMk/>
            <pc:sldMk cId="1804242342" sldId="546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6:02.785" v="42"/>
        <pc:sldMkLst>
          <pc:docMk/>
          <pc:sldMk cId="1443240710" sldId="547"/>
        </pc:sldMkLst>
        <pc:spChg chg="ord">
          <ac:chgData name="Jessica Jones" userId="S::jessica.jones@georgiancollege.ca::d7fd67f7-a65d-448e-99ae-2d17d582b34b" providerId="AD" clId="Web-{F3A361CA-AC52-4A9B-3A7E-5D552A131A30}" dt="2023-03-14T15:16:02.785" v="42"/>
          <ac:spMkLst>
            <pc:docMk/>
            <pc:sldMk cId="1443240710" sldId="54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5:35.518" v="32"/>
        <pc:sldMkLst>
          <pc:docMk/>
          <pc:sldMk cId="4261479021" sldId="548"/>
        </pc:sldMkLst>
        <pc:spChg chg="ord">
          <ac:chgData name="Jessica Jones" userId="S::jessica.jones@georgiancollege.ca::d7fd67f7-a65d-448e-99ae-2d17d582b34b" providerId="AD" clId="Web-{F3A361CA-AC52-4A9B-3A7E-5D552A131A30}" dt="2023-03-14T15:15:35.518" v="32"/>
          <ac:spMkLst>
            <pc:docMk/>
            <pc:sldMk cId="4261479021" sldId="548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F3A361CA-AC52-4A9B-3A7E-5D552A131A30}" dt="2023-03-14T15:14:51.705" v="17"/>
        <pc:sldMkLst>
          <pc:docMk/>
          <pc:sldMk cId="3407736274" sldId="549"/>
        </pc:sldMkLst>
        <pc:spChg chg="ord">
          <ac:chgData name="Jessica Jones" userId="S::jessica.jones@georgiancollege.ca::d7fd67f7-a65d-448e-99ae-2d17d582b34b" providerId="AD" clId="Web-{F3A361CA-AC52-4A9B-3A7E-5D552A131A30}" dt="2023-03-14T15:14:51.705" v="17"/>
          <ac:spMkLst>
            <pc:docMk/>
            <pc:sldMk cId="3407736274" sldId="549"/>
            <ac:spMk id="4" creationId="{6BCA3C2D-4EE3-4859-B453-54F984C49865}"/>
          </ac:spMkLst>
        </pc:spChg>
        <pc:spChg chg="ord">
          <ac:chgData name="Jessica Jones" userId="S::jessica.jones@georgiancollege.ca::d7fd67f7-a65d-448e-99ae-2d17d582b34b" providerId="AD" clId="Web-{F3A361CA-AC52-4A9B-3A7E-5D552A131A30}" dt="2023-03-14T15:14:50.455" v="16"/>
          <ac:spMkLst>
            <pc:docMk/>
            <pc:sldMk cId="3407736274" sldId="549"/>
            <ac:spMk id="5" creationId="{C2EC24AD-A402-49CE-ABE2-0734461A06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2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23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05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5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8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54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81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05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69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80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6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12: Punctuation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9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Semicolons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5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Two Independent Clauses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96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Two Independent Clauses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70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Items in a List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77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23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32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19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Direct Quotations content examples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7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32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Punctuating Direct Quotations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9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Punctuating Direct Quotations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058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Punctuating Direct Quotations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339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Quotations within Quotations</a:t>
            </a:r>
            <a:r>
              <a:rPr lang="en-US" b="0" dirty="0"/>
              <a:t>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91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Titles examples were</a:t>
            </a:r>
            <a:r>
              <a:rPr lang="en-CA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51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69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31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Apostrophes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60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Possession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779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Possession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Copied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32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Copied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669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040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 </a:t>
            </a:r>
            <a:r>
              <a:rPr lang="en-CA" dirty="0"/>
              <a:t>after an Introductory Word or Phrase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Commas in a List of Items 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9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Commas and Coordinating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Commas and Coordinating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0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&#160;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49E4-5341-4065-BE86-825E9150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Before and After Interrupting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7D4CF-537E-418C-812B-28D9585F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Interrupting words</a:t>
            </a:r>
            <a:r>
              <a:rPr lang="en-US" dirty="0"/>
              <a:t> occur when you interrupt your train with a word or phrase, which can occur at the beginning or middle of a sentence.</a:t>
            </a:r>
          </a:p>
          <a:p>
            <a:r>
              <a:rPr lang="en-US" dirty="0"/>
              <a:t>If an interrupting words appear at the beginning of a sentence, a comma appears after the word/phrase.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Luckily</a:t>
            </a:r>
            <a:r>
              <a:rPr lang="en-US" b="1" dirty="0"/>
              <a:t>,</a:t>
            </a:r>
            <a:r>
              <a:rPr lang="en-US" dirty="0"/>
              <a:t> some people questioned that theory.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6179B3-FCAC-43BD-98CB-C8E27B4FD53F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15-16)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C3D08-6484-44A9-9A01-A8C10F40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1BAD6-8EC1-480D-B424-C281E863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0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49E4-5341-4065-BE86-825E9150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Before and After Interrupting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7D4CF-537E-418C-812B-28D9585F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interrupting words appears in the middle of a sentence, it is separated from the rest of the sentence using commas. </a:t>
            </a:r>
          </a:p>
          <a:p>
            <a:r>
              <a:rPr lang="en-US" dirty="0"/>
              <a:t>Commas are placed around the part of the sentence that is not  essential for the sentence to make sense</a:t>
            </a:r>
          </a:p>
          <a:p>
            <a:pPr marL="0" indent="0">
              <a:buNone/>
            </a:pPr>
            <a:r>
              <a:rPr lang="en-US" b="1" dirty="0"/>
              <a:t>Example: </a:t>
            </a:r>
            <a:r>
              <a:rPr lang="en-US" dirty="0"/>
              <a:t>An Italian astronomer</a:t>
            </a:r>
            <a:r>
              <a:rPr lang="en-US" b="1" dirty="0"/>
              <a:t>,</a:t>
            </a:r>
            <a:r>
              <a:rPr lang="en-US" dirty="0"/>
              <a:t> Galileo</a:t>
            </a:r>
            <a:r>
              <a:rPr lang="en-US" b="1" dirty="0"/>
              <a:t>,</a:t>
            </a:r>
            <a:r>
              <a:rPr lang="en-US" dirty="0"/>
              <a:t> proved that Earth orbited the sun.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94C9B9-5C2F-4A37-9499-3B99D7DBD9DF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16-17)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C3D08-6484-44A9-9A01-A8C10F40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1BAD6-8EC1-480D-B424-C281E863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1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in Dates, Addresses, and the Greetings and Closings of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Date</a:t>
            </a:r>
            <a:endParaRPr lang="en-US" dirty="0"/>
          </a:p>
          <a:p>
            <a:r>
              <a:rPr lang="en-US" dirty="0"/>
              <a:t>When writing the full date, add a comma after the day and before the year. </a:t>
            </a:r>
          </a:p>
          <a:p>
            <a:r>
              <a:rPr lang="en-US" dirty="0"/>
              <a:t>Don’t use a comma if you are only listing the month and day or the month and year. </a:t>
            </a:r>
          </a:p>
          <a:p>
            <a:r>
              <a:rPr lang="en-US" dirty="0"/>
              <a:t>If the sentence continues after using the month, day, and year add a comma after the date.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59227-8F96-4516-AE3C-D34C8E220291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0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in Dates, Addresses, and the Greetings and Closings of Letters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Addresses and locations</a:t>
            </a:r>
          </a:p>
          <a:p>
            <a:r>
              <a:rPr lang="en-US" dirty="0"/>
              <a:t>Including an address in a sentence: </a:t>
            </a:r>
          </a:p>
          <a:p>
            <a:pPr lvl="1"/>
            <a:r>
              <a:rPr lang="en-US" dirty="0"/>
              <a:t>Add a comma after the street and before the city</a:t>
            </a:r>
          </a:p>
          <a:p>
            <a:pPr lvl="1"/>
            <a:r>
              <a:rPr lang="en-US" dirty="0"/>
              <a:t>Do not add a comma before the province and postal code</a:t>
            </a:r>
          </a:p>
          <a:p>
            <a:pPr lvl="1"/>
            <a:r>
              <a:rPr lang="en-US" dirty="0"/>
              <a:t>If the sentence continues after the address is listed, add a comma after the address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89BB2-7D05-4A8B-9969-546EE8C6D9FF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21)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7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in Dates, Addresses, and the Greetings and Closings of Letters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Greetings </a:t>
            </a:r>
          </a:p>
          <a:p>
            <a:r>
              <a:rPr lang="en-US" dirty="0"/>
              <a:t>Add a comma after the greeting word or the person’s name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Closing</a:t>
            </a:r>
          </a:p>
          <a:p>
            <a:r>
              <a:rPr lang="en-US" dirty="0"/>
              <a:t>Place a comma after the closing word or phrase and before your signature.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AE39E7-F493-4CFE-AE81-02DC148CB001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23)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6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Punctuation marks provide visual cues to readers to tell them how to read a sentence. Punctuation marks convey meaning.</a:t>
            </a:r>
          </a:p>
          <a:p>
            <a:r>
              <a:rPr lang="en-US" dirty="0"/>
              <a:t>Commas indicate a pause or a list in a sentence.</a:t>
            </a:r>
          </a:p>
          <a:p>
            <a:r>
              <a:rPr lang="en-US" dirty="0"/>
              <a:t>A comma should be used after an introductory word to separate this word from the main sentence.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 comes after each noun in a list. The word and is added before the last noun, which is not followed by a comma.</a:t>
            </a:r>
          </a:p>
          <a:p>
            <a:r>
              <a:rPr lang="en-US" dirty="0"/>
              <a:t>A compound subject contains more than one noun.</a:t>
            </a:r>
          </a:p>
          <a:p>
            <a:r>
              <a:rPr lang="en-US" dirty="0"/>
              <a:t>A prepositional phrase describes, or modifies, another word in the sentence but cannot be the subject of a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36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verb is often an action word that indicates what the subject is doing. Verbs may be action verbs, linking verbs, or helping verbs.</a:t>
            </a:r>
          </a:p>
          <a:p>
            <a:r>
              <a:rPr lang="en-US" dirty="0"/>
              <a:t>A comma comes after every coordinating adjective except for the last adjective.</a:t>
            </a:r>
          </a:p>
          <a:p>
            <a:r>
              <a:rPr lang="en-US" dirty="0"/>
              <a:t>Commas can be used to separate the two independent clauses in compound sentences as long as a conjunction follows the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37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Commas are used to separate interrupting words from the rest of the sentence.</a:t>
            </a:r>
          </a:p>
          <a:p>
            <a:r>
              <a:rPr lang="en-US" dirty="0"/>
              <a:t>When you write the date, you add a comma between the day and the year. You also add a comma after the year if the sentence continues after the date.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4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they are used in a sentence, addresses have commas after the street address, and the city. If a sentence continues after the address, a comma comes after the postal code.</a:t>
            </a:r>
          </a:p>
          <a:p>
            <a:r>
              <a:rPr lang="en-US" dirty="0"/>
              <a:t>When you write a letter, you use commas in your greeting at the beginning and in your closing at the end of your letter.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3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/>
          </a:bodyPr>
          <a:lstStyle/>
          <a:p>
            <a:r>
              <a:rPr lang="en-US" dirty="0"/>
              <a:t>Chapter 12: Punctuation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12.1 – Commas</a:t>
            </a:r>
          </a:p>
          <a:p>
            <a:r>
              <a:rPr lang="en-US" dirty="0"/>
              <a:t>12.2 – Semicolons</a:t>
            </a:r>
          </a:p>
          <a:p>
            <a:r>
              <a:rPr lang="en-US" dirty="0"/>
              <a:t>12.3 – Quotes</a:t>
            </a:r>
          </a:p>
          <a:p>
            <a:r>
              <a:rPr lang="en-US" dirty="0"/>
              <a:t>12.4 – Apostrophes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14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– Semicolons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semicolons.</a:t>
            </a:r>
          </a:p>
          <a:p>
            <a:r>
              <a:rPr lang="en-US" dirty="0"/>
              <a:t>Properly use semicolons in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69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Semicolons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semicolon (;) indicates a break in the flow of a sentence, but functions differently than a period or a comma. </a:t>
            </a:r>
          </a:p>
          <a:p>
            <a:pPr lvl="0"/>
            <a:r>
              <a:rPr lang="en-US" dirty="0"/>
              <a:t>This is a good indicator to pause and take a breath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D1F9A-1F22-43A4-A035-99193A288285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7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Semicolons to Join Two Independent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semicolon can be used to combine two closely related independent clauses. </a:t>
            </a:r>
          </a:p>
          <a:p>
            <a:pPr lvl="0"/>
            <a:r>
              <a:rPr lang="en-US" dirty="0"/>
              <a:t> Avoid choppy writing by using a semicolon instead of a period to divide related clauses into two shorter sentences</a:t>
            </a:r>
          </a:p>
          <a:p>
            <a:pPr lvl="0"/>
            <a:r>
              <a:rPr lang="en-US" dirty="0"/>
              <a:t>Avoid awkward run-on sentences by using a semicolon instead of a comma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B8295-C8E8-414F-A164-E335529D314C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4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Semicolons to Join Two Independent Clauses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Correct: </a:t>
            </a:r>
            <a:r>
              <a:rPr lang="en-US" dirty="0"/>
              <a:t>Be sure to wear clean, well-pressed clothes to the interview; appearances are important.</a:t>
            </a:r>
          </a:p>
          <a:p>
            <a:pPr lvl="1"/>
            <a:r>
              <a:rPr lang="en-US" b="1" dirty="0"/>
              <a:t>Choppy: </a:t>
            </a:r>
            <a:r>
              <a:rPr lang="en-US" dirty="0"/>
              <a:t>Be sure to wear clean, well-pressed clothes to the interview. Appearances are important.</a:t>
            </a:r>
          </a:p>
          <a:p>
            <a:pPr lvl="1"/>
            <a:r>
              <a:rPr lang="en-US" b="1" dirty="0"/>
              <a:t>Incorrect: </a:t>
            </a:r>
            <a:r>
              <a:rPr lang="en-US" dirty="0"/>
              <a:t>Be sure to wear clean, well-pressed clothes to the interview, appearances are important.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C0439D-44BD-440C-BDC0-4892CD8CDB5F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23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Semicolons to Join Items in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Semicolons can also be used to join items in a list that already requires commas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lvl="1"/>
            <a:r>
              <a:rPr lang="en-US" b="1" dirty="0"/>
              <a:t>Correct: </a:t>
            </a:r>
            <a:r>
              <a:rPr lang="en-US" dirty="0"/>
              <a:t>The color combinations we can choose from are black, white, and grey; green, brown, and black; or red, green, and brown.</a:t>
            </a:r>
          </a:p>
          <a:p>
            <a:pPr lvl="1"/>
            <a:r>
              <a:rPr lang="en-US" b="1" dirty="0"/>
              <a:t>Incorrect: </a:t>
            </a:r>
            <a:r>
              <a:rPr lang="en-US" dirty="0"/>
              <a:t>The color combinations we can choose from are black, white, and grey, green, brown, and black, or red, green, and brown.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51111-ED1D-428A-AC53-DCC2F066419C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6-7)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2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semicolon to join two independent clauses.</a:t>
            </a:r>
          </a:p>
          <a:p>
            <a:r>
              <a:rPr lang="en-US" dirty="0"/>
              <a:t>Use a semicolon to separate items in a list when those items already require a comma.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19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12.3 – Quotes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quotes.</a:t>
            </a:r>
          </a:p>
          <a:p>
            <a:r>
              <a:rPr lang="en-US" dirty="0"/>
              <a:t>Correctly use quotes in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9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Quotation marks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Quotation marks (“ “) separate a group of words from the rest of the text and can be used to indicate a person’s direct quote or a title</a:t>
            </a:r>
          </a:p>
          <a:p>
            <a:pPr lvl="0"/>
            <a:r>
              <a:rPr lang="en-US" dirty="0"/>
              <a:t>They are always used in pairs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8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Direct Quotations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</a:t>
            </a:r>
            <a:r>
              <a:rPr lang="en-US" b="1" dirty="0"/>
              <a:t>direct quotation </a:t>
            </a:r>
            <a:r>
              <a:rPr lang="en-US" dirty="0"/>
              <a:t>is exactly what someone said or wrote and is enclosed in quotation marks (“”) in your writing.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Carly said, “I’m not ever going back there again.”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indirect quotation </a:t>
            </a:r>
            <a:r>
              <a:rPr lang="en-US" dirty="0"/>
              <a:t>is a restatement of what someone said or wrote, it is not the person’s exact words, and does not require quotation marks.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Carly said that she would never go back there.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790750-5166-43B8-9B71-426FE69AF443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3-4)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Punctuating Direct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Typically, you identify who is speaking at the beginning, middle, or end of the quote.</a:t>
            </a:r>
          </a:p>
          <a:p>
            <a:pPr lvl="0"/>
            <a:r>
              <a:rPr lang="en-US" dirty="0"/>
              <a:t>Always capitalize first letter of quote, even if it is not the first letter of the sentence</a:t>
            </a:r>
          </a:p>
          <a:p>
            <a:pPr lvl="0"/>
            <a:r>
              <a:rPr lang="en-US" dirty="0"/>
              <a:t>When identifying the speaker in the middle of the quote, do not capitalize the first letter of the second part of the quote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1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12.1 – Commas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the uses of commas.</a:t>
            </a:r>
          </a:p>
          <a:p>
            <a:r>
              <a:rPr lang="en-US" dirty="0"/>
              <a:t>Correctly use commas in sentences.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37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Punctuating Direct Quotations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Example identifying speaker (notice the commas and capitalized words):</a:t>
            </a:r>
          </a:p>
          <a:p>
            <a:pPr lvl="1"/>
            <a:r>
              <a:rPr lang="en-US" b="1" dirty="0"/>
              <a:t>Beginning:</a:t>
            </a:r>
            <a:r>
              <a:rPr lang="en-US" dirty="0"/>
              <a:t> Madison said</a:t>
            </a:r>
            <a:r>
              <a:rPr lang="en-US" b="1" dirty="0"/>
              <a:t>, “L</a:t>
            </a:r>
            <a:r>
              <a:rPr lang="en-US" dirty="0"/>
              <a:t>et’s stop at the farmers market to buy some fresh vegetables for dinner.</a:t>
            </a:r>
            <a:r>
              <a:rPr lang="en-US" b="1" dirty="0"/>
              <a:t>”</a:t>
            </a:r>
            <a:endParaRPr lang="en-US" dirty="0"/>
          </a:p>
          <a:p>
            <a:pPr lvl="1"/>
            <a:r>
              <a:rPr lang="en-US" b="1" dirty="0"/>
              <a:t>Middle: “</a:t>
            </a:r>
            <a:r>
              <a:rPr lang="en-US" dirty="0"/>
              <a:t>Let’s stop at the farmers market</a:t>
            </a:r>
            <a:r>
              <a:rPr lang="en-US" b="1" dirty="0"/>
              <a:t>,”</a:t>
            </a:r>
            <a:r>
              <a:rPr lang="en-US" dirty="0"/>
              <a:t> Madison said</a:t>
            </a:r>
            <a:r>
              <a:rPr lang="en-US" b="1" dirty="0"/>
              <a:t>, “</a:t>
            </a:r>
            <a:r>
              <a:rPr lang="en-US" dirty="0"/>
              <a:t>to buy some fresh vegetables for dinner.</a:t>
            </a:r>
            <a:r>
              <a:rPr lang="en-US" b="1" dirty="0"/>
              <a:t>”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D2548A-4979-4CF5-A4F3-B279830DE739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3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Punctuating Direct Quotations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Example identifying speaker (notice the commas and capitalized words):</a:t>
            </a:r>
          </a:p>
          <a:p>
            <a:pPr lvl="1"/>
            <a:r>
              <a:rPr lang="en-US" b="1" dirty="0"/>
              <a:t>End: “</a:t>
            </a:r>
            <a:r>
              <a:rPr lang="en-US" dirty="0"/>
              <a:t>Let’s stop at the farmers market to buy some fresh vegetables for dinner</a:t>
            </a:r>
            <a:r>
              <a:rPr lang="en-US" b="1" dirty="0"/>
              <a:t>,”</a:t>
            </a:r>
            <a:r>
              <a:rPr lang="en-US" dirty="0"/>
              <a:t> Madison said.</a:t>
            </a:r>
          </a:p>
          <a:p>
            <a:pPr lvl="1"/>
            <a:r>
              <a:rPr lang="en-US" b="1" dirty="0"/>
              <a:t>Speaker not identified: “</a:t>
            </a:r>
            <a:r>
              <a:rPr lang="en-US" dirty="0"/>
              <a:t>Let’s stop at the farmers market to buy some fresh vegetables for dinner.</a:t>
            </a:r>
            <a:r>
              <a:rPr lang="en-US" b="1" dirty="0"/>
              <a:t>”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D2548A-4979-4CF5-A4F3-B279830DE739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79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Punctuating Direct Quotations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Quotation marks must be placed after commas and periods. </a:t>
            </a:r>
          </a:p>
          <a:p>
            <a:pPr lvl="0"/>
            <a:r>
              <a:rPr lang="en-US" dirty="0"/>
              <a:t>Only put quotation marks after a question mark and exclamation point if it is part of the quoted text. For example:</a:t>
            </a:r>
          </a:p>
          <a:p>
            <a:pPr lvl="1"/>
            <a:r>
              <a:rPr lang="en-US" b="1" dirty="0"/>
              <a:t>Question is part of quoted text:</a:t>
            </a:r>
            <a:r>
              <a:rPr lang="en-US" dirty="0"/>
              <a:t> The new employee asked</a:t>
            </a:r>
            <a:r>
              <a:rPr lang="en-US" b="1" dirty="0"/>
              <a:t>, “</a:t>
            </a:r>
            <a:r>
              <a:rPr lang="en-US" dirty="0"/>
              <a:t>When is lunch</a:t>
            </a:r>
            <a:r>
              <a:rPr lang="en-US" b="1" dirty="0"/>
              <a:t>?”</a:t>
            </a:r>
            <a:endParaRPr lang="en-US" dirty="0"/>
          </a:p>
          <a:p>
            <a:pPr lvl="1"/>
            <a:r>
              <a:rPr lang="en-US" b="1" dirty="0"/>
              <a:t>Question is not part of quoted text:</a:t>
            </a:r>
            <a:r>
              <a:rPr lang="en-US" dirty="0"/>
              <a:t> Did you hear her say you were </a:t>
            </a:r>
            <a:r>
              <a:rPr lang="en-US" b="1" dirty="0"/>
              <a:t>“</a:t>
            </a:r>
            <a:r>
              <a:rPr lang="en-US" dirty="0"/>
              <a:t>the next Picasso</a:t>
            </a:r>
            <a:r>
              <a:rPr lang="en-US" b="1" dirty="0"/>
              <a:t>”?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8F824-E3B3-4F59-B6BB-8AA5FD67D3DF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paras. 9-10)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92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Quotations within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Use single quotation marks (‘ ’) to show a quotation within in a quotation.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“When you say, ‘I can’t help it,’ what exactly does that mean?”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6C9116-FEBC-4313-B6FC-FA2879844C18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8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Use quotation marks around titles of short works: essays, songs, poems, short stories, and chapters in books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1" dirty="0"/>
              <a:t>“</a:t>
            </a:r>
            <a:r>
              <a:rPr lang="en-US" dirty="0"/>
              <a:t>Annabelle Lee</a:t>
            </a:r>
            <a:r>
              <a:rPr lang="en-US" b="1" dirty="0"/>
              <a:t>”</a:t>
            </a:r>
            <a:r>
              <a:rPr lang="en-US" dirty="0"/>
              <a:t> is one of my favorite romantic poems.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Typically </a:t>
            </a:r>
            <a:r>
              <a:rPr lang="en-US" i="1" dirty="0"/>
              <a:t>italics</a:t>
            </a:r>
            <a:r>
              <a:rPr lang="en-US" dirty="0"/>
              <a:t> is used for longer works: books, magazines, albums, newspapers, and journals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The </a:t>
            </a:r>
            <a:r>
              <a:rPr lang="en-US" i="1" dirty="0"/>
              <a:t>Halifax Gazette</a:t>
            </a:r>
            <a:r>
              <a:rPr lang="en-US" dirty="0"/>
              <a:t> has been in publication since 1752.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4E0753-5DB6-4E3A-B7E4-8974BC571CBB}"/>
              </a:ext>
            </a:extLst>
          </p:cNvPr>
          <p:cNvSpPr txBox="1"/>
          <p:nvPr/>
        </p:nvSpPr>
        <p:spPr>
          <a:xfrm>
            <a:off x="7904466" y="6081990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paras. 12-13)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423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12.3 -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quotation marks to enclose direct quotes and titles of short works.</a:t>
            </a:r>
          </a:p>
          <a:p>
            <a:r>
              <a:rPr lang="en-US" dirty="0"/>
              <a:t>Use single quotation marks to enclose a quote within a quote.</a:t>
            </a:r>
          </a:p>
          <a:p>
            <a:r>
              <a:rPr lang="en-US" dirty="0"/>
              <a:t>Do not use any quotation marks for indirect quotations.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12.4 – Apostrophes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apostrophes.</a:t>
            </a:r>
          </a:p>
          <a:p>
            <a:r>
              <a:rPr lang="en-US" dirty="0"/>
              <a:t>Correctly use apostrophes in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1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Apostrophes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 apostrophe (’) is used with a noun to show possession or to indicate where a letter has been left out to form a contraction.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36F7C-F63C-4EF6-A43C-53D48A400FD8}"/>
              </a:ext>
            </a:extLst>
          </p:cNvPr>
          <p:cNvSpPr txBox="1"/>
          <p:nvPr/>
        </p:nvSpPr>
        <p:spPr>
          <a:xfrm>
            <a:off x="7904466" y="6081990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0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 apostrophe and the letter “s” indicates that who/what owns something.</a:t>
            </a:r>
          </a:p>
          <a:p>
            <a:pPr lvl="0"/>
            <a:r>
              <a:rPr lang="en-US" dirty="0"/>
              <a:t>With a singular noun add apostrophe s (‘s). For example:</a:t>
            </a:r>
          </a:p>
          <a:p>
            <a:pPr lvl="1"/>
            <a:r>
              <a:rPr lang="en-US" b="1" dirty="0"/>
              <a:t>Jen’s</a:t>
            </a:r>
            <a:r>
              <a:rPr lang="en-US" dirty="0"/>
              <a:t> dance routine mesmerized everyone in the room.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dog’s</a:t>
            </a:r>
            <a:r>
              <a:rPr lang="en-US" dirty="0"/>
              <a:t> leash is hanging on the hook beside the door.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8F25CA-C52C-4DFE-99A9-0D3791FDD261}"/>
              </a:ext>
            </a:extLst>
          </p:cNvPr>
          <p:cNvSpPr txBox="1"/>
          <p:nvPr/>
        </p:nvSpPr>
        <p:spPr>
          <a:xfrm>
            <a:off x="7904466" y="6081990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3-4)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955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Possession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Plural nouns that ends in s, just add an apostrophe (’). If the plural noun does not end in s, add an apostrophe and an s (’s).</a:t>
            </a:r>
          </a:p>
          <a:p>
            <a:pPr lvl="0"/>
            <a:r>
              <a:rPr lang="en-US" dirty="0"/>
              <a:t>Example:</a:t>
            </a:r>
          </a:p>
          <a:p>
            <a:pPr lvl="1"/>
            <a:r>
              <a:rPr lang="en-US" b="1" dirty="0"/>
              <a:t>Plural noun that ends in s: </a:t>
            </a:r>
            <a:r>
              <a:rPr lang="en-US" dirty="0"/>
              <a:t>The drummers’ sticks all moved in the same rhythm, like a machine.</a:t>
            </a:r>
          </a:p>
          <a:p>
            <a:pPr lvl="1"/>
            <a:r>
              <a:rPr lang="en-US" b="1" dirty="0"/>
              <a:t>Plural noun that does not end in s: </a:t>
            </a:r>
            <a:r>
              <a:rPr lang="en-US" dirty="0"/>
              <a:t>The people’s votes clearly showed that no one supported the management decision.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F3821-3E35-4428-9800-804FE2AACFCA}"/>
              </a:ext>
            </a:extLst>
          </p:cNvPr>
          <p:cNvSpPr txBox="1"/>
          <p:nvPr/>
        </p:nvSpPr>
        <p:spPr>
          <a:xfrm>
            <a:off x="8212810" y="602909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4-5)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Comma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comma is a punctuation mark which indicates a pause in within a sentence or a separation of things in a list, and has multiple uses.</a:t>
            </a:r>
          </a:p>
          <a:p>
            <a:pPr lvl="0"/>
            <a:r>
              <a:rPr lang="en-US" dirty="0"/>
              <a:t>Usage of comma:</a:t>
            </a:r>
          </a:p>
          <a:p>
            <a:pPr lvl="1"/>
            <a:r>
              <a:rPr lang="en-US" dirty="0"/>
              <a:t>Introductory word</a:t>
            </a:r>
          </a:p>
          <a:p>
            <a:pPr lvl="1"/>
            <a:r>
              <a:rPr lang="en-US" dirty="0"/>
              <a:t>Lists</a:t>
            </a:r>
          </a:p>
          <a:p>
            <a:pPr lvl="1"/>
            <a:r>
              <a:rPr lang="en-US" dirty="0"/>
              <a:t>Coordinating Adjectives</a:t>
            </a:r>
          </a:p>
          <a:p>
            <a:pPr lvl="1"/>
            <a:r>
              <a:rPr lang="en-US" dirty="0"/>
              <a:t>Conjunctions in Compound Sentences</a:t>
            </a:r>
          </a:p>
          <a:p>
            <a:pPr lvl="1"/>
            <a:r>
              <a:rPr lang="en-US" dirty="0"/>
              <a:t>Interrupting words</a:t>
            </a:r>
          </a:p>
          <a:p>
            <a:pPr lvl="1"/>
            <a:r>
              <a:rPr lang="en-US" dirty="0"/>
              <a:t>Dates, addresses, greetings and letters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05012-88DB-44AC-9A5A-A43DE960965A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2-3)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0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</a:t>
            </a:r>
            <a:r>
              <a:rPr lang="en-US" b="1" dirty="0"/>
              <a:t>contraction </a:t>
            </a:r>
            <a:r>
              <a:rPr lang="en-US" dirty="0"/>
              <a:t>is a word created by combining two words; the apostrophe ( ‘) is used to show where letters were removed.</a:t>
            </a:r>
          </a:p>
          <a:p>
            <a:pPr lvl="0"/>
            <a:r>
              <a:rPr lang="en-US" dirty="0"/>
              <a:t>Used for informal writing not formal writing.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28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Contractions (Continued)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 do not like ice cream.</a:t>
            </a:r>
          </a:p>
          <a:p>
            <a:pPr lvl="1"/>
            <a:r>
              <a:rPr lang="en-US" dirty="0"/>
              <a:t>I </a:t>
            </a:r>
            <a:r>
              <a:rPr lang="en-US" b="1" dirty="0"/>
              <a:t>don’t</a:t>
            </a:r>
            <a:r>
              <a:rPr lang="en-US" dirty="0"/>
              <a:t> like ice cream.</a:t>
            </a:r>
          </a:p>
          <a:p>
            <a:pPr lvl="0"/>
            <a:r>
              <a:rPr lang="en-US" dirty="0"/>
              <a:t>The words </a:t>
            </a:r>
            <a:r>
              <a:rPr lang="en-US" i="1" dirty="0"/>
              <a:t>do </a:t>
            </a:r>
            <a:r>
              <a:rPr lang="en-US" dirty="0"/>
              <a:t>and </a:t>
            </a:r>
            <a:r>
              <a:rPr lang="en-US" i="1" dirty="0"/>
              <a:t>not</a:t>
            </a:r>
            <a:r>
              <a:rPr lang="en-US" dirty="0"/>
              <a:t> form the contraction </a:t>
            </a:r>
            <a:r>
              <a:rPr lang="en-US" i="1" dirty="0"/>
              <a:t>don’t. </a:t>
            </a:r>
            <a:r>
              <a:rPr lang="en-US" dirty="0"/>
              <a:t>The apostrophe is where the </a:t>
            </a:r>
            <a:r>
              <a:rPr lang="en-US" i="1" dirty="0"/>
              <a:t>o</a:t>
            </a:r>
            <a:r>
              <a:rPr lang="en-US" dirty="0"/>
              <a:t> is left out.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40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12.4 -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apostrophes to show possession. Add ’s to singular nouns and plural nouns that do not end in s. Add ’ to plural nouns that end in s.</a:t>
            </a:r>
          </a:p>
          <a:p>
            <a:r>
              <a:rPr lang="en-US"/>
              <a:t>Use apostrophes in contractions to show where a letter or letters have been left out.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29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</a:t>
            </a:r>
            <a:r>
              <a:rPr lang="en-US" u="sng">
                <a:hlinkClick r:id="rId3"/>
              </a:rPr>
              <a:t>.pressbooks</a:t>
            </a:r>
            <a:r>
              <a:rPr lang="en-US" u="sng" dirty="0">
                <a:hlinkClick r:id="rId3"/>
              </a:rPr>
              <a:t>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Commas after an Introductory Word or Phrase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comma placed after a word/phrase near the beginning of sentence indicates where the introductory word or phrase ends and the main sentence begins.</a:t>
            </a:r>
          </a:p>
          <a:p>
            <a:endParaRPr lang="en-US" b="1" dirty="0"/>
          </a:p>
          <a:p>
            <a:r>
              <a:rPr lang="en-US" b="1" dirty="0"/>
              <a:t>Example</a:t>
            </a:r>
            <a:r>
              <a:rPr lang="en-US" dirty="0"/>
              <a:t>: Without spoiling the surprise</a:t>
            </a:r>
            <a:r>
              <a:rPr lang="en-US" b="1" dirty="0">
                <a:solidFill>
                  <a:srgbClr val="39393A"/>
                </a:solidFill>
              </a:rPr>
              <a:t>,</a:t>
            </a:r>
            <a:r>
              <a:rPr lang="en-US" dirty="0"/>
              <a:t> we need to tell her to save the date.</a:t>
            </a:r>
          </a:p>
          <a:p>
            <a:pPr lvl="1"/>
            <a:r>
              <a:rPr lang="en-US" b="1" dirty="0"/>
              <a:t>Introductory phrase</a:t>
            </a:r>
            <a:r>
              <a:rPr lang="en-US" dirty="0"/>
              <a:t>: </a:t>
            </a:r>
            <a:r>
              <a:rPr lang="en-US" i="1" dirty="0"/>
              <a:t>without spoiling the surprise</a:t>
            </a:r>
          </a:p>
          <a:p>
            <a:pPr lvl="1"/>
            <a:r>
              <a:rPr lang="en-US" b="1" dirty="0"/>
              <a:t>Main sentence</a:t>
            </a:r>
            <a:r>
              <a:rPr lang="en-US" dirty="0"/>
              <a:t>: </a:t>
            </a:r>
            <a:r>
              <a:rPr lang="en-US" i="1" dirty="0"/>
              <a:t>we need to tell her to save the date</a:t>
            </a:r>
            <a:r>
              <a:rPr lang="en-US" dirty="0"/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B0D9F-B0B2-4003-8B0A-96474482F182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4-5)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a List of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comma is used to separate a list of nouns in a sentence. </a:t>
            </a:r>
          </a:p>
          <a:p>
            <a:r>
              <a:rPr lang="en-US" dirty="0"/>
              <a:t>When listing items in a sentence:</a:t>
            </a:r>
          </a:p>
          <a:p>
            <a:pPr lvl="1"/>
            <a:r>
              <a:rPr lang="en-US" dirty="0"/>
              <a:t>Add a comma after every noun, but do not include a comma after the last item in the list</a:t>
            </a:r>
          </a:p>
          <a:p>
            <a:pPr lvl="1"/>
            <a:r>
              <a:rPr lang="en-US" dirty="0"/>
              <a:t> Add the word “and” before the last item listed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Example: </a:t>
            </a:r>
            <a:r>
              <a:rPr lang="en-US" dirty="0"/>
              <a:t>The pizza will be topped with olives</a:t>
            </a:r>
            <a:r>
              <a:rPr lang="en-US" b="1" dirty="0">
                <a:solidFill>
                  <a:srgbClr val="39393A"/>
                </a:solidFill>
              </a:rPr>
              <a:t>,</a:t>
            </a:r>
            <a:r>
              <a:rPr lang="en-US" dirty="0"/>
              <a:t> peppers</a:t>
            </a:r>
            <a:r>
              <a:rPr lang="en-US" b="1" dirty="0">
                <a:solidFill>
                  <a:srgbClr val="39393A"/>
                </a:solidFill>
              </a:rPr>
              <a:t>,</a:t>
            </a:r>
            <a:r>
              <a:rPr lang="en-US" dirty="0">
                <a:solidFill>
                  <a:srgbClr val="39393A"/>
                </a:solidFill>
              </a:rPr>
              <a:t> </a:t>
            </a:r>
            <a:r>
              <a:rPr lang="en-US" b="1" dirty="0">
                <a:solidFill>
                  <a:srgbClr val="39393A"/>
                </a:solidFill>
              </a:rPr>
              <a:t>and</a:t>
            </a:r>
            <a:r>
              <a:rPr lang="en-US" dirty="0">
                <a:solidFill>
                  <a:srgbClr val="39393A"/>
                </a:solidFill>
              </a:rPr>
              <a:t> </a:t>
            </a:r>
            <a:r>
              <a:rPr lang="en-US" dirty="0"/>
              <a:t>pineapple chunks.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0F95B7-403B-4F60-8475-73051D2DB624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paras 7-8)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3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and Coordinating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Coordinating adjectives </a:t>
            </a:r>
            <a:r>
              <a:rPr lang="en-US" dirty="0"/>
              <a:t>are a string of adjectives used to describe a noun. They come before the noun they modifying and are separated by commas.</a:t>
            </a:r>
          </a:p>
          <a:p>
            <a:r>
              <a:rPr lang="en-US" dirty="0"/>
              <a:t> The word “and” does not always need to be used before the last adjective.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EB1F0-F274-4701-8365-9D86514078C6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 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and Coordinating Adjectives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 was a bright</a:t>
            </a:r>
            <a:r>
              <a:rPr lang="en-US" b="1" dirty="0"/>
              <a:t>,</a:t>
            </a:r>
            <a:r>
              <a:rPr lang="en-US" dirty="0"/>
              <a:t> windy</a:t>
            </a:r>
            <a:r>
              <a:rPr lang="en-US" b="1" dirty="0"/>
              <a:t>,</a:t>
            </a:r>
            <a:r>
              <a:rPr lang="en-US" dirty="0"/>
              <a:t> clear day.</a:t>
            </a:r>
          </a:p>
          <a:p>
            <a:pPr lvl="1"/>
            <a:r>
              <a:rPr lang="en-US" dirty="0"/>
              <a:t>Our kite glowed red</a:t>
            </a:r>
            <a:r>
              <a:rPr lang="en-US" b="1" dirty="0"/>
              <a:t>,</a:t>
            </a:r>
            <a:r>
              <a:rPr lang="en-US" dirty="0"/>
              <a:t> yellow</a:t>
            </a:r>
            <a:r>
              <a:rPr lang="en-US" b="1" dirty="0"/>
              <a:t>,</a:t>
            </a:r>
            <a:r>
              <a:rPr lang="en-US" dirty="0"/>
              <a:t> and blue in the morning sunlight.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772E3-AF71-47AA-936E-8A34FE93377B}"/>
              </a:ext>
            </a:extLst>
          </p:cNvPr>
          <p:cNvSpPr txBox="1"/>
          <p:nvPr/>
        </p:nvSpPr>
        <p:spPr>
          <a:xfrm>
            <a:off x="8001001" y="5919628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4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before Conjunctions in Compound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Commas are sometimes used to separate two independent clauses. </a:t>
            </a:r>
          </a:p>
          <a:p>
            <a:r>
              <a:rPr lang="en-US" dirty="0"/>
              <a:t>The comma comes after the first independent clause and is followed by a conjunction, such as for, and, or but.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 He missed class today, and he thinks he will be out tomorrow, too.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5B088C-5640-45AF-AB45-AC888D47CB32}"/>
              </a:ext>
            </a:extLst>
          </p:cNvPr>
          <p:cNvSpPr txBox="1"/>
          <p:nvPr/>
        </p:nvSpPr>
        <p:spPr>
          <a:xfrm>
            <a:off x="8212810" y="5897324"/>
            <a:ext cx="397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 2022, para. 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1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4" ma:contentTypeDescription="Create a new document." ma:contentTypeScope="" ma:versionID="aa8b532b1b66e19e4bf2c30989edc046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4074223b240de82d4e718c98b209deff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675756-5743-4980-96B9-65C54B0B0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CFBF6-E5E3-49F5-9512-F7A4211FF6DA}">
  <ds:schemaRefs>
    <ds:schemaRef ds:uri="http://schemas.microsoft.com/office/2006/documentManagement/types"/>
    <ds:schemaRef ds:uri="http://schemas.microsoft.com/office/2006/metadata/properties"/>
    <ds:schemaRef ds:uri="2c46aebe-e55f-417f-84c0-33e2637dc132"/>
    <ds:schemaRef ds:uri="57ea68b1-4d50-472f-9c24-c5e3d9af93fd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4366</Words>
  <Application>Microsoft Office PowerPoint</Application>
  <PresentationFormat>Widescreen</PresentationFormat>
  <Paragraphs>385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12: Punctuation</vt:lpstr>
      <vt:lpstr>12.1 – Commas</vt:lpstr>
      <vt:lpstr>Comma</vt:lpstr>
      <vt:lpstr>Commas after an Introductory Word or Phrase</vt:lpstr>
      <vt:lpstr>Commas in a List of Items</vt:lpstr>
      <vt:lpstr>Commas and Coordinating Adjectives</vt:lpstr>
      <vt:lpstr>Commas and Coordinating Adjectives (Continued)</vt:lpstr>
      <vt:lpstr>Commas before Conjunctions in Compound Sentences</vt:lpstr>
      <vt:lpstr>Commas Before and After Interrupting Words</vt:lpstr>
      <vt:lpstr>Commas Before and After Interrupting Words (Continued)</vt:lpstr>
      <vt:lpstr>Commas in Dates, Addresses, and the Greetings and Closings of Letters</vt:lpstr>
      <vt:lpstr>Commas in Dates, Addresses, and the Greetings and Closings of Letters (Continued 1)</vt:lpstr>
      <vt:lpstr>Commas in Dates, Addresses, and the Greetings and Closings of Letters (Continued 2)</vt:lpstr>
      <vt:lpstr>12.1 - Key Takeaways</vt:lpstr>
      <vt:lpstr>12.1 - Key Takeaways (Continued 1)</vt:lpstr>
      <vt:lpstr>12.1 - Key Takeaways (Continued 2)</vt:lpstr>
      <vt:lpstr>12.1 - Key Takeaways (Continued 3) </vt:lpstr>
      <vt:lpstr>12.1 - Key Takeaways (Continued 4)</vt:lpstr>
      <vt:lpstr>12.2 – Semicolons</vt:lpstr>
      <vt:lpstr>Semicolons</vt:lpstr>
      <vt:lpstr>Semicolons to Join Two Independent Clauses</vt:lpstr>
      <vt:lpstr>Semicolons to Join Two Independent Clauses (Continued)</vt:lpstr>
      <vt:lpstr>Semicolons to Join Items in a List</vt:lpstr>
      <vt:lpstr>12.2 - Key Takeaways</vt:lpstr>
      <vt:lpstr>12.3 – Quotes</vt:lpstr>
      <vt:lpstr>Quotation marks </vt:lpstr>
      <vt:lpstr>Direct Quotations</vt:lpstr>
      <vt:lpstr>Punctuating Direct Quotations</vt:lpstr>
      <vt:lpstr>Punctuating Direct Quotations (Continued 1)</vt:lpstr>
      <vt:lpstr>Punctuating Direct Quotations (Continued 2)</vt:lpstr>
      <vt:lpstr>Punctuating Direct Quotations (Continued 3)</vt:lpstr>
      <vt:lpstr>Quotations within Quotations</vt:lpstr>
      <vt:lpstr>Titles</vt:lpstr>
      <vt:lpstr>12.3 - Key Takeaways</vt:lpstr>
      <vt:lpstr>12.4 – Apostrophes</vt:lpstr>
      <vt:lpstr>Apostrophes</vt:lpstr>
      <vt:lpstr>Possession</vt:lpstr>
      <vt:lpstr>Possession (Continued)</vt:lpstr>
      <vt:lpstr>Contractions</vt:lpstr>
      <vt:lpstr>Contractions (Continued) </vt:lpstr>
      <vt:lpstr>12.4 - Key Takeaways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114</cp:revision>
  <dcterms:created xsi:type="dcterms:W3CDTF">2022-05-23T14:26:42Z</dcterms:created>
  <dcterms:modified xsi:type="dcterms:W3CDTF">2023-09-01T19:35:38Z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