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59"/>
  </p:notesMasterIdLst>
  <p:handoutMasterIdLst>
    <p:handoutMasterId r:id="rId60"/>
  </p:handoutMasterIdLst>
  <p:sldIdLst>
    <p:sldId id="272" r:id="rId5"/>
    <p:sldId id="436" r:id="rId6"/>
    <p:sldId id="437" r:id="rId7"/>
    <p:sldId id="262" r:id="rId8"/>
    <p:sldId id="363" r:id="rId9"/>
    <p:sldId id="507" r:id="rId10"/>
    <p:sldId id="364" r:id="rId11"/>
    <p:sldId id="432" r:id="rId12"/>
    <p:sldId id="365" r:id="rId13"/>
    <p:sldId id="475" r:id="rId14"/>
    <p:sldId id="476" r:id="rId15"/>
    <p:sldId id="477" r:id="rId16"/>
    <p:sldId id="366" r:id="rId17"/>
    <p:sldId id="372" r:id="rId18"/>
    <p:sldId id="478" r:id="rId19"/>
    <p:sldId id="431" r:id="rId20"/>
    <p:sldId id="387" r:id="rId21"/>
    <p:sldId id="508" r:id="rId22"/>
    <p:sldId id="472" r:id="rId23"/>
    <p:sldId id="473" r:id="rId24"/>
    <p:sldId id="474" r:id="rId25"/>
    <p:sldId id="373" r:id="rId26"/>
    <p:sldId id="435" r:id="rId27"/>
    <p:sldId id="375" r:id="rId28"/>
    <p:sldId id="479" r:id="rId29"/>
    <p:sldId id="481" r:id="rId30"/>
    <p:sldId id="480" r:id="rId31"/>
    <p:sldId id="482" r:id="rId32"/>
    <p:sldId id="483" r:id="rId33"/>
    <p:sldId id="485" r:id="rId34"/>
    <p:sldId id="486" r:id="rId35"/>
    <p:sldId id="487" r:id="rId36"/>
    <p:sldId id="488" r:id="rId37"/>
    <p:sldId id="509" r:id="rId38"/>
    <p:sldId id="490" r:id="rId39"/>
    <p:sldId id="510" r:id="rId40"/>
    <p:sldId id="489" r:id="rId41"/>
    <p:sldId id="491" r:id="rId42"/>
    <p:sldId id="493" r:id="rId43"/>
    <p:sldId id="492" r:id="rId44"/>
    <p:sldId id="494" r:id="rId45"/>
    <p:sldId id="495" r:id="rId46"/>
    <p:sldId id="496" r:id="rId47"/>
    <p:sldId id="497" r:id="rId48"/>
    <p:sldId id="498" r:id="rId49"/>
    <p:sldId id="499" r:id="rId50"/>
    <p:sldId id="500" r:id="rId51"/>
    <p:sldId id="501" r:id="rId52"/>
    <p:sldId id="502" r:id="rId53"/>
    <p:sldId id="503" r:id="rId54"/>
    <p:sldId id="504" r:id="rId55"/>
    <p:sldId id="505" r:id="rId56"/>
    <p:sldId id="506" r:id="rId57"/>
    <p:sldId id="271" r:id="rId5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9393A"/>
    <a:srgbClr val="1BAD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B7DC9F-23BC-6E15-D972-5644948A3880}" v="57" dt="2023-03-14T15:13:42.8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9" autoAdjust="0"/>
    <p:restoredTop sz="69548" autoAdjust="0"/>
  </p:normalViewPr>
  <p:slideViewPr>
    <p:cSldViewPr snapToGrid="0">
      <p:cViewPr varScale="1">
        <p:scale>
          <a:sx n="68" d="100"/>
          <a:sy n="68" d="100"/>
        </p:scale>
        <p:origin x="11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2976" y="9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microsoft.com/office/2015/10/relationships/revisionInfo" Target="revisionInfo.xml"/><Relationship Id="rId5" Type="http://schemas.openxmlformats.org/officeDocument/2006/relationships/slide" Target="slides/slide1.xml"/><Relationship Id="rId61" Type="http://schemas.openxmlformats.org/officeDocument/2006/relationships/presProps" Target="presProps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handoutMaster" Target="handoutMasters/handoutMaster1.xml"/><Relationship Id="rId65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ca Jones" userId="d7fd67f7-a65d-448e-99ae-2d17d582b34b" providerId="ADAL" clId="{B2DE7BA9-6E42-42A2-8CA6-BA07D292086D}"/>
    <pc:docChg chg="undo redo custSel addSld delSld modSld sldOrd">
      <pc:chgData name="Jessica Jones" userId="d7fd67f7-a65d-448e-99ae-2d17d582b34b" providerId="ADAL" clId="{B2DE7BA9-6E42-42A2-8CA6-BA07D292086D}" dt="2022-12-12T22:20:56.472" v="5770" actId="20577"/>
      <pc:docMkLst>
        <pc:docMk/>
      </pc:docMkLst>
      <pc:sldChg chg="modNotesTx">
        <pc:chgData name="Jessica Jones" userId="d7fd67f7-a65d-448e-99ae-2d17d582b34b" providerId="ADAL" clId="{B2DE7BA9-6E42-42A2-8CA6-BA07D292086D}" dt="2022-12-12T19:43:30.291" v="0" actId="20577"/>
        <pc:sldMkLst>
          <pc:docMk/>
          <pc:sldMk cId="467500428" sldId="262"/>
        </pc:sldMkLst>
      </pc:sldChg>
      <pc:sldChg chg="modSp modNotesTx">
        <pc:chgData name="Jessica Jones" userId="d7fd67f7-a65d-448e-99ae-2d17d582b34b" providerId="ADAL" clId="{B2DE7BA9-6E42-42A2-8CA6-BA07D292086D}" dt="2022-12-12T19:58:49.702" v="760"/>
        <pc:sldMkLst>
          <pc:docMk/>
          <pc:sldMk cId="3035980678" sldId="363"/>
        </pc:sldMkLst>
        <pc:spChg chg="mod">
          <ac:chgData name="Jessica Jones" userId="d7fd67f7-a65d-448e-99ae-2d17d582b34b" providerId="ADAL" clId="{B2DE7BA9-6E42-42A2-8CA6-BA07D292086D}" dt="2022-12-12T19:58:49.702" v="760"/>
          <ac:spMkLst>
            <pc:docMk/>
            <pc:sldMk cId="3035980678" sldId="363"/>
            <ac:spMk id="3" creationId="{9CBB6BB0-4E6E-492B-962F-975357A1E48A}"/>
          </ac:spMkLst>
        </pc:spChg>
      </pc:sldChg>
      <pc:sldChg chg="addSp delSp modSp modNotesTx">
        <pc:chgData name="Jessica Jones" userId="d7fd67f7-a65d-448e-99ae-2d17d582b34b" providerId="ADAL" clId="{B2DE7BA9-6E42-42A2-8CA6-BA07D292086D}" dt="2022-12-12T20:13:09.282" v="1304" actId="20577"/>
        <pc:sldMkLst>
          <pc:docMk/>
          <pc:sldMk cId="1878337125" sldId="364"/>
        </pc:sldMkLst>
        <pc:spChg chg="mod">
          <ac:chgData name="Jessica Jones" userId="d7fd67f7-a65d-448e-99ae-2d17d582b34b" providerId="ADAL" clId="{B2DE7BA9-6E42-42A2-8CA6-BA07D292086D}" dt="2022-12-12T20:09:26.516" v="1077" actId="6549"/>
          <ac:spMkLst>
            <pc:docMk/>
            <pc:sldMk cId="1878337125" sldId="364"/>
            <ac:spMk id="3" creationId="{9CBB6BB0-4E6E-492B-962F-975357A1E48A}"/>
          </ac:spMkLst>
        </pc:spChg>
        <pc:spChg chg="add mod">
          <ac:chgData name="Jessica Jones" userId="d7fd67f7-a65d-448e-99ae-2d17d582b34b" providerId="ADAL" clId="{B2DE7BA9-6E42-42A2-8CA6-BA07D292086D}" dt="2022-12-12T20:11:15.243" v="1123" actId="14100"/>
          <ac:spMkLst>
            <pc:docMk/>
            <pc:sldMk cId="1878337125" sldId="364"/>
            <ac:spMk id="7" creationId="{5091C9CB-8C13-4882-A49D-CDE03578BA9E}"/>
          </ac:spMkLst>
        </pc:spChg>
        <pc:graphicFrameChg chg="add del">
          <ac:chgData name="Jessica Jones" userId="d7fd67f7-a65d-448e-99ae-2d17d582b34b" providerId="ADAL" clId="{B2DE7BA9-6E42-42A2-8CA6-BA07D292086D}" dt="2022-12-12T20:02:05.408" v="809"/>
          <ac:graphicFrameMkLst>
            <pc:docMk/>
            <pc:sldMk cId="1878337125" sldId="364"/>
            <ac:graphicFrameMk id="6" creationId="{77FBA0CE-520B-4A31-8A94-911E1DC53342}"/>
          </ac:graphicFrameMkLst>
        </pc:graphicFrameChg>
      </pc:sldChg>
      <pc:sldChg chg="addSp modSp modNotesTx">
        <pc:chgData name="Jessica Jones" userId="d7fd67f7-a65d-448e-99ae-2d17d582b34b" providerId="ADAL" clId="{B2DE7BA9-6E42-42A2-8CA6-BA07D292086D}" dt="2022-12-12T20:14:57.468" v="1337" actId="20577"/>
        <pc:sldMkLst>
          <pc:docMk/>
          <pc:sldMk cId="3390798817" sldId="365"/>
        </pc:sldMkLst>
        <pc:spChg chg="mod">
          <ac:chgData name="Jessica Jones" userId="d7fd67f7-a65d-448e-99ae-2d17d582b34b" providerId="ADAL" clId="{B2DE7BA9-6E42-42A2-8CA6-BA07D292086D}" dt="2022-12-12T20:14:19.435" v="1325" actId="113"/>
          <ac:spMkLst>
            <pc:docMk/>
            <pc:sldMk cId="3390798817" sldId="365"/>
            <ac:spMk id="3" creationId="{9CBB6BB0-4E6E-492B-962F-975357A1E48A}"/>
          </ac:spMkLst>
        </pc:spChg>
        <pc:spChg chg="add mod">
          <ac:chgData name="Jessica Jones" userId="d7fd67f7-a65d-448e-99ae-2d17d582b34b" providerId="ADAL" clId="{B2DE7BA9-6E42-42A2-8CA6-BA07D292086D}" dt="2022-12-12T20:14:57.468" v="1337" actId="20577"/>
          <ac:spMkLst>
            <pc:docMk/>
            <pc:sldMk cId="3390798817" sldId="365"/>
            <ac:spMk id="6" creationId="{C41EE759-D47B-4BD9-AE68-5E7638841DC5}"/>
          </ac:spMkLst>
        </pc:spChg>
      </pc:sldChg>
      <pc:sldChg chg="addSp modSp modNotesTx">
        <pc:chgData name="Jessica Jones" userId="d7fd67f7-a65d-448e-99ae-2d17d582b34b" providerId="ADAL" clId="{B2DE7BA9-6E42-42A2-8CA6-BA07D292086D}" dt="2022-12-12T20:30:52.170" v="1733" actId="20577"/>
        <pc:sldMkLst>
          <pc:docMk/>
          <pc:sldMk cId="819224388" sldId="366"/>
        </pc:sldMkLst>
        <pc:spChg chg="mod">
          <ac:chgData name="Jessica Jones" userId="d7fd67f7-a65d-448e-99ae-2d17d582b34b" providerId="ADAL" clId="{B2DE7BA9-6E42-42A2-8CA6-BA07D292086D}" dt="2022-12-12T20:30:02.061" v="1715" actId="6549"/>
          <ac:spMkLst>
            <pc:docMk/>
            <pc:sldMk cId="819224388" sldId="366"/>
            <ac:spMk id="3" creationId="{9CBB6BB0-4E6E-492B-962F-975357A1E48A}"/>
          </ac:spMkLst>
        </pc:spChg>
        <pc:spChg chg="add mod">
          <ac:chgData name="Jessica Jones" userId="d7fd67f7-a65d-448e-99ae-2d17d582b34b" providerId="ADAL" clId="{B2DE7BA9-6E42-42A2-8CA6-BA07D292086D}" dt="2022-12-12T20:30:52.170" v="1733" actId="20577"/>
          <ac:spMkLst>
            <pc:docMk/>
            <pc:sldMk cId="819224388" sldId="366"/>
            <ac:spMk id="6" creationId="{D5065FB8-F33A-49D1-9A8B-2D4295F32979}"/>
          </ac:spMkLst>
        </pc:spChg>
      </pc:sldChg>
      <pc:sldChg chg="addSp modSp modNotesTx">
        <pc:chgData name="Jessica Jones" userId="d7fd67f7-a65d-448e-99ae-2d17d582b34b" providerId="ADAL" clId="{B2DE7BA9-6E42-42A2-8CA6-BA07D292086D}" dt="2022-12-12T20:56:00.474" v="2487" actId="20577"/>
        <pc:sldMkLst>
          <pc:docMk/>
          <pc:sldMk cId="3766937170" sldId="372"/>
        </pc:sldMkLst>
        <pc:spChg chg="mod">
          <ac:chgData name="Jessica Jones" userId="d7fd67f7-a65d-448e-99ae-2d17d582b34b" providerId="ADAL" clId="{B2DE7BA9-6E42-42A2-8CA6-BA07D292086D}" dt="2022-12-12T20:44:28.504" v="2094" actId="20577"/>
          <ac:spMkLst>
            <pc:docMk/>
            <pc:sldMk cId="3766937170" sldId="372"/>
            <ac:spMk id="3" creationId="{9CBB6BB0-4E6E-492B-962F-975357A1E48A}"/>
          </ac:spMkLst>
        </pc:spChg>
        <pc:spChg chg="add mod">
          <ac:chgData name="Jessica Jones" userId="d7fd67f7-a65d-448e-99ae-2d17d582b34b" providerId="ADAL" clId="{B2DE7BA9-6E42-42A2-8CA6-BA07D292086D}" dt="2022-12-12T20:56:00.474" v="2487" actId="20577"/>
          <ac:spMkLst>
            <pc:docMk/>
            <pc:sldMk cId="3766937170" sldId="372"/>
            <ac:spMk id="6" creationId="{95E81AF5-5DBC-43A4-B29F-AA0CD5021F2A}"/>
          </ac:spMkLst>
        </pc:spChg>
      </pc:sldChg>
      <pc:sldChg chg="addSp modSp modNotesTx">
        <pc:chgData name="Jessica Jones" userId="d7fd67f7-a65d-448e-99ae-2d17d582b34b" providerId="ADAL" clId="{B2DE7BA9-6E42-42A2-8CA6-BA07D292086D}" dt="2022-12-12T21:14:10.902" v="3324" actId="20577"/>
        <pc:sldMkLst>
          <pc:docMk/>
          <pc:sldMk cId="1009963416" sldId="375"/>
        </pc:sldMkLst>
        <pc:spChg chg="mod">
          <ac:chgData name="Jessica Jones" userId="d7fd67f7-a65d-448e-99ae-2d17d582b34b" providerId="ADAL" clId="{B2DE7BA9-6E42-42A2-8CA6-BA07D292086D}" dt="2022-12-12T21:13:41.289" v="3319" actId="20577"/>
          <ac:spMkLst>
            <pc:docMk/>
            <pc:sldMk cId="1009963416" sldId="375"/>
            <ac:spMk id="3" creationId="{06E13E2A-65D9-4210-905A-6F215774E038}"/>
          </ac:spMkLst>
        </pc:spChg>
        <pc:spChg chg="add mod">
          <ac:chgData name="Jessica Jones" userId="d7fd67f7-a65d-448e-99ae-2d17d582b34b" providerId="ADAL" clId="{B2DE7BA9-6E42-42A2-8CA6-BA07D292086D}" dt="2022-12-12T21:13:59.678" v="3323" actId="20577"/>
          <ac:spMkLst>
            <pc:docMk/>
            <pc:sldMk cId="1009963416" sldId="375"/>
            <ac:spMk id="6" creationId="{83C5DA53-A7D4-41AC-B17F-CCF1CB5A2B8C}"/>
          </ac:spMkLst>
        </pc:spChg>
      </pc:sldChg>
      <pc:sldChg chg="addSp modSp">
        <pc:chgData name="Jessica Jones" userId="d7fd67f7-a65d-448e-99ae-2d17d582b34b" providerId="ADAL" clId="{B2DE7BA9-6E42-42A2-8CA6-BA07D292086D}" dt="2022-12-12T21:02:21.581" v="2690" actId="20577"/>
        <pc:sldMkLst>
          <pc:docMk/>
          <pc:sldMk cId="2337439186" sldId="387"/>
        </pc:sldMkLst>
        <pc:spChg chg="mod">
          <ac:chgData name="Jessica Jones" userId="d7fd67f7-a65d-448e-99ae-2d17d582b34b" providerId="ADAL" clId="{B2DE7BA9-6E42-42A2-8CA6-BA07D292086D}" dt="2022-12-12T21:00:43.701" v="2674" actId="113"/>
          <ac:spMkLst>
            <pc:docMk/>
            <pc:sldMk cId="2337439186" sldId="387"/>
            <ac:spMk id="3" creationId="{06E13E2A-65D9-4210-905A-6F215774E038}"/>
          </ac:spMkLst>
        </pc:spChg>
        <pc:spChg chg="add mod">
          <ac:chgData name="Jessica Jones" userId="d7fd67f7-a65d-448e-99ae-2d17d582b34b" providerId="ADAL" clId="{B2DE7BA9-6E42-42A2-8CA6-BA07D292086D}" dt="2022-12-12T21:02:21.581" v="2690" actId="20577"/>
          <ac:spMkLst>
            <pc:docMk/>
            <pc:sldMk cId="2337439186" sldId="387"/>
            <ac:spMk id="6" creationId="{146960C4-8FBE-4C20-9090-8B1B3238188E}"/>
          </ac:spMkLst>
        </pc:spChg>
      </pc:sldChg>
      <pc:sldChg chg="addSp modSp modNotesTx">
        <pc:chgData name="Jessica Jones" userId="d7fd67f7-a65d-448e-99ae-2d17d582b34b" providerId="ADAL" clId="{B2DE7BA9-6E42-42A2-8CA6-BA07D292086D}" dt="2022-12-12T20:57:14.967" v="2493" actId="6549"/>
        <pc:sldMkLst>
          <pc:docMk/>
          <pc:sldMk cId="2599967923" sldId="431"/>
        </pc:sldMkLst>
        <pc:spChg chg="mod">
          <ac:chgData name="Jessica Jones" userId="d7fd67f7-a65d-448e-99ae-2d17d582b34b" providerId="ADAL" clId="{B2DE7BA9-6E42-42A2-8CA6-BA07D292086D}" dt="2022-12-12T20:54:32.643" v="2475" actId="20577"/>
          <ac:spMkLst>
            <pc:docMk/>
            <pc:sldMk cId="2599967923" sldId="431"/>
            <ac:spMk id="3" creationId="{9CBB6BB0-4E6E-492B-962F-975357A1E48A}"/>
          </ac:spMkLst>
        </pc:spChg>
        <pc:spChg chg="add mod">
          <ac:chgData name="Jessica Jones" userId="d7fd67f7-a65d-448e-99ae-2d17d582b34b" providerId="ADAL" clId="{B2DE7BA9-6E42-42A2-8CA6-BA07D292086D}" dt="2022-12-12T20:57:14.967" v="2493" actId="6549"/>
          <ac:spMkLst>
            <pc:docMk/>
            <pc:sldMk cId="2599967923" sldId="431"/>
            <ac:spMk id="6" creationId="{31E70B85-6AAF-44A9-8D7A-F6D8184E4E04}"/>
          </ac:spMkLst>
        </pc:spChg>
      </pc:sldChg>
      <pc:sldChg chg="modSp modNotesTx">
        <pc:chgData name="Jessica Jones" userId="d7fd67f7-a65d-448e-99ae-2d17d582b34b" providerId="ADAL" clId="{B2DE7BA9-6E42-42A2-8CA6-BA07D292086D}" dt="2022-12-12T20:13:03.376" v="1303" actId="6549"/>
        <pc:sldMkLst>
          <pc:docMk/>
          <pc:sldMk cId="3394960093" sldId="432"/>
        </pc:sldMkLst>
        <pc:spChg chg="mod">
          <ac:chgData name="Jessica Jones" userId="d7fd67f7-a65d-448e-99ae-2d17d582b34b" providerId="ADAL" clId="{B2DE7BA9-6E42-42A2-8CA6-BA07D292086D}" dt="2022-12-12T20:12:48.920" v="1302" actId="6549"/>
          <ac:spMkLst>
            <pc:docMk/>
            <pc:sldMk cId="3394960093" sldId="432"/>
            <ac:spMk id="3" creationId="{9CBB6BB0-4E6E-492B-962F-975357A1E48A}"/>
          </ac:spMkLst>
        </pc:spChg>
      </pc:sldChg>
      <pc:sldChg chg="addSp modSp modNotesTx">
        <pc:chgData name="Jessica Jones" userId="d7fd67f7-a65d-448e-99ae-2d17d582b34b" providerId="ADAL" clId="{B2DE7BA9-6E42-42A2-8CA6-BA07D292086D}" dt="2022-12-12T21:10:38.557" v="3196" actId="6549"/>
        <pc:sldMkLst>
          <pc:docMk/>
          <pc:sldMk cId="2526546795" sldId="435"/>
        </pc:sldMkLst>
        <pc:spChg chg="mod">
          <ac:chgData name="Jessica Jones" userId="d7fd67f7-a65d-448e-99ae-2d17d582b34b" providerId="ADAL" clId="{B2DE7BA9-6E42-42A2-8CA6-BA07D292086D}" dt="2022-12-12T21:10:27.458" v="3195" actId="6549"/>
          <ac:spMkLst>
            <pc:docMk/>
            <pc:sldMk cId="2526546795" sldId="435"/>
            <ac:spMk id="3" creationId="{06E13E2A-65D9-4210-905A-6F215774E038}"/>
          </ac:spMkLst>
        </pc:spChg>
        <pc:spChg chg="add mod">
          <ac:chgData name="Jessica Jones" userId="d7fd67f7-a65d-448e-99ae-2d17d582b34b" providerId="ADAL" clId="{B2DE7BA9-6E42-42A2-8CA6-BA07D292086D}" dt="2022-12-12T21:10:24.792" v="3193" actId="20577"/>
          <ac:spMkLst>
            <pc:docMk/>
            <pc:sldMk cId="2526546795" sldId="435"/>
            <ac:spMk id="6" creationId="{B2B0E394-B5CA-4C38-9CA5-128945C43C43}"/>
          </ac:spMkLst>
        </pc:spChg>
      </pc:sldChg>
      <pc:sldChg chg="addSp modSp">
        <pc:chgData name="Jessica Jones" userId="d7fd67f7-a65d-448e-99ae-2d17d582b34b" providerId="ADAL" clId="{B2DE7BA9-6E42-42A2-8CA6-BA07D292086D}" dt="2022-12-12T20:15:02.071" v="1338"/>
        <pc:sldMkLst>
          <pc:docMk/>
          <pc:sldMk cId="3147494916" sldId="475"/>
        </pc:sldMkLst>
        <pc:spChg chg="mod">
          <ac:chgData name="Jessica Jones" userId="d7fd67f7-a65d-448e-99ae-2d17d582b34b" providerId="ADAL" clId="{B2DE7BA9-6E42-42A2-8CA6-BA07D292086D}" dt="2022-12-12T20:14:24.678" v="1327" actId="113"/>
          <ac:spMkLst>
            <pc:docMk/>
            <pc:sldMk cId="3147494916" sldId="475"/>
            <ac:spMk id="3" creationId="{9CBB6BB0-4E6E-492B-962F-975357A1E48A}"/>
          </ac:spMkLst>
        </pc:spChg>
        <pc:spChg chg="add">
          <ac:chgData name="Jessica Jones" userId="d7fd67f7-a65d-448e-99ae-2d17d582b34b" providerId="ADAL" clId="{B2DE7BA9-6E42-42A2-8CA6-BA07D292086D}" dt="2022-12-12T20:15:02.071" v="1338"/>
          <ac:spMkLst>
            <pc:docMk/>
            <pc:sldMk cId="3147494916" sldId="475"/>
            <ac:spMk id="6" creationId="{2E4551BC-21C5-47EF-9F5D-9DFAB2BE80B2}"/>
          </ac:spMkLst>
        </pc:spChg>
      </pc:sldChg>
      <pc:sldChg chg="addSp modSp">
        <pc:chgData name="Jessica Jones" userId="d7fd67f7-a65d-448e-99ae-2d17d582b34b" providerId="ADAL" clId="{B2DE7BA9-6E42-42A2-8CA6-BA07D292086D}" dt="2022-12-12T20:18:26.064" v="1484" actId="12"/>
        <pc:sldMkLst>
          <pc:docMk/>
          <pc:sldMk cId="4124512415" sldId="476"/>
        </pc:sldMkLst>
        <pc:spChg chg="mod">
          <ac:chgData name="Jessica Jones" userId="d7fd67f7-a65d-448e-99ae-2d17d582b34b" providerId="ADAL" clId="{B2DE7BA9-6E42-42A2-8CA6-BA07D292086D}" dt="2022-12-12T20:18:26.064" v="1484" actId="12"/>
          <ac:spMkLst>
            <pc:docMk/>
            <pc:sldMk cId="4124512415" sldId="476"/>
            <ac:spMk id="3" creationId="{9CBB6BB0-4E6E-492B-962F-975357A1E48A}"/>
          </ac:spMkLst>
        </pc:spChg>
        <pc:spChg chg="add mod">
          <ac:chgData name="Jessica Jones" userId="d7fd67f7-a65d-448e-99ae-2d17d582b34b" providerId="ADAL" clId="{B2DE7BA9-6E42-42A2-8CA6-BA07D292086D}" dt="2022-12-12T20:15:19.763" v="1341" actId="20577"/>
          <ac:spMkLst>
            <pc:docMk/>
            <pc:sldMk cId="4124512415" sldId="476"/>
            <ac:spMk id="6" creationId="{7CE71750-6012-4C04-BF95-3DBE3C0A9CEF}"/>
          </ac:spMkLst>
        </pc:spChg>
      </pc:sldChg>
      <pc:sldChg chg="addSp modSp modNotesTx">
        <pc:chgData name="Jessica Jones" userId="d7fd67f7-a65d-448e-99ae-2d17d582b34b" providerId="ADAL" clId="{B2DE7BA9-6E42-42A2-8CA6-BA07D292086D}" dt="2022-12-12T20:27:55.170" v="1700" actId="20577"/>
        <pc:sldMkLst>
          <pc:docMk/>
          <pc:sldMk cId="3829579071" sldId="477"/>
        </pc:sldMkLst>
        <pc:spChg chg="mod">
          <ac:chgData name="Jessica Jones" userId="d7fd67f7-a65d-448e-99ae-2d17d582b34b" providerId="ADAL" clId="{B2DE7BA9-6E42-42A2-8CA6-BA07D292086D}" dt="2022-12-12T20:26:35.772" v="1684" actId="27636"/>
          <ac:spMkLst>
            <pc:docMk/>
            <pc:sldMk cId="3829579071" sldId="477"/>
            <ac:spMk id="3" creationId="{9CBB6BB0-4E6E-492B-962F-975357A1E48A}"/>
          </ac:spMkLst>
        </pc:spChg>
        <pc:spChg chg="add mod">
          <ac:chgData name="Jessica Jones" userId="d7fd67f7-a65d-448e-99ae-2d17d582b34b" providerId="ADAL" clId="{B2DE7BA9-6E42-42A2-8CA6-BA07D292086D}" dt="2022-12-12T20:27:55.170" v="1700" actId="20577"/>
          <ac:spMkLst>
            <pc:docMk/>
            <pc:sldMk cId="3829579071" sldId="477"/>
            <ac:spMk id="6" creationId="{3BCE5E90-9572-4DEB-90F5-3A7341135498}"/>
          </ac:spMkLst>
        </pc:spChg>
      </pc:sldChg>
      <pc:sldChg chg="addSp modSp modNotesTx">
        <pc:chgData name="Jessica Jones" userId="d7fd67f7-a65d-448e-99ae-2d17d582b34b" providerId="ADAL" clId="{B2DE7BA9-6E42-42A2-8CA6-BA07D292086D}" dt="2022-12-12T20:55:02.734" v="2478" actId="20577"/>
        <pc:sldMkLst>
          <pc:docMk/>
          <pc:sldMk cId="3518097993" sldId="478"/>
        </pc:sldMkLst>
        <pc:spChg chg="mod">
          <ac:chgData name="Jessica Jones" userId="d7fd67f7-a65d-448e-99ae-2d17d582b34b" providerId="ADAL" clId="{B2DE7BA9-6E42-42A2-8CA6-BA07D292086D}" dt="2022-12-12T20:49:41.854" v="2375" actId="20577"/>
          <ac:spMkLst>
            <pc:docMk/>
            <pc:sldMk cId="3518097993" sldId="478"/>
            <ac:spMk id="3" creationId="{9CBB6BB0-4E6E-492B-962F-975357A1E48A}"/>
          </ac:spMkLst>
        </pc:spChg>
        <pc:spChg chg="add mod">
          <ac:chgData name="Jessica Jones" userId="d7fd67f7-a65d-448e-99ae-2d17d582b34b" providerId="ADAL" clId="{B2DE7BA9-6E42-42A2-8CA6-BA07D292086D}" dt="2022-12-12T20:55:02.734" v="2478" actId="20577"/>
          <ac:spMkLst>
            <pc:docMk/>
            <pc:sldMk cId="3518097993" sldId="478"/>
            <ac:spMk id="6" creationId="{BE379810-0976-4EF1-B675-4C924788FAB0}"/>
          </ac:spMkLst>
        </pc:spChg>
      </pc:sldChg>
      <pc:sldChg chg="addSp delSp modSp">
        <pc:chgData name="Jessica Jones" userId="d7fd67f7-a65d-448e-99ae-2d17d582b34b" providerId="ADAL" clId="{B2DE7BA9-6E42-42A2-8CA6-BA07D292086D}" dt="2022-12-12T21:15:05.775" v="3344" actId="478"/>
        <pc:sldMkLst>
          <pc:docMk/>
          <pc:sldMk cId="2464477101" sldId="479"/>
        </pc:sldMkLst>
        <pc:spChg chg="mod">
          <ac:chgData name="Jessica Jones" userId="d7fd67f7-a65d-448e-99ae-2d17d582b34b" providerId="ADAL" clId="{B2DE7BA9-6E42-42A2-8CA6-BA07D292086D}" dt="2022-12-12T21:15:01.178" v="3343" actId="6549"/>
          <ac:spMkLst>
            <pc:docMk/>
            <pc:sldMk cId="2464477101" sldId="479"/>
            <ac:spMk id="3" creationId="{06E13E2A-65D9-4210-905A-6F215774E038}"/>
          </ac:spMkLst>
        </pc:spChg>
        <pc:spChg chg="add del mod">
          <ac:chgData name="Jessica Jones" userId="d7fd67f7-a65d-448e-99ae-2d17d582b34b" providerId="ADAL" clId="{B2DE7BA9-6E42-42A2-8CA6-BA07D292086D}" dt="2022-12-12T21:15:05.775" v="3344" actId="478"/>
          <ac:spMkLst>
            <pc:docMk/>
            <pc:sldMk cId="2464477101" sldId="479"/>
            <ac:spMk id="6" creationId="{9D40A5B7-4B67-4602-8555-5AE0D7EB642D}"/>
          </ac:spMkLst>
        </pc:spChg>
      </pc:sldChg>
      <pc:sldChg chg="addSp modSp modNotesTx">
        <pc:chgData name="Jessica Jones" userId="d7fd67f7-a65d-448e-99ae-2d17d582b34b" providerId="ADAL" clId="{B2DE7BA9-6E42-42A2-8CA6-BA07D292086D}" dt="2022-12-12T21:19:44.299" v="3632" actId="113"/>
        <pc:sldMkLst>
          <pc:docMk/>
          <pc:sldMk cId="2145343425" sldId="482"/>
        </pc:sldMkLst>
        <pc:spChg chg="mod">
          <ac:chgData name="Jessica Jones" userId="d7fd67f7-a65d-448e-99ae-2d17d582b34b" providerId="ADAL" clId="{B2DE7BA9-6E42-42A2-8CA6-BA07D292086D}" dt="2022-12-12T21:19:44.299" v="3632" actId="113"/>
          <ac:spMkLst>
            <pc:docMk/>
            <pc:sldMk cId="2145343425" sldId="482"/>
            <ac:spMk id="3" creationId="{06E13E2A-65D9-4210-905A-6F215774E038}"/>
          </ac:spMkLst>
        </pc:spChg>
        <pc:spChg chg="add mod">
          <ac:chgData name="Jessica Jones" userId="d7fd67f7-a65d-448e-99ae-2d17d582b34b" providerId="ADAL" clId="{B2DE7BA9-6E42-42A2-8CA6-BA07D292086D}" dt="2022-12-12T21:19:08.012" v="3631" actId="1076"/>
          <ac:spMkLst>
            <pc:docMk/>
            <pc:sldMk cId="2145343425" sldId="482"/>
            <ac:spMk id="6" creationId="{5B49427A-6566-4FE1-8271-10D0C83500C4}"/>
          </ac:spMkLst>
        </pc:spChg>
      </pc:sldChg>
      <pc:sldChg chg="addSp modSp modNotesTx">
        <pc:chgData name="Jessica Jones" userId="d7fd67f7-a65d-448e-99ae-2d17d582b34b" providerId="ADAL" clId="{B2DE7BA9-6E42-42A2-8CA6-BA07D292086D}" dt="2022-12-12T21:21:55.593" v="3732" actId="20577"/>
        <pc:sldMkLst>
          <pc:docMk/>
          <pc:sldMk cId="1914684192" sldId="483"/>
        </pc:sldMkLst>
        <pc:spChg chg="mod">
          <ac:chgData name="Jessica Jones" userId="d7fd67f7-a65d-448e-99ae-2d17d582b34b" providerId="ADAL" clId="{B2DE7BA9-6E42-42A2-8CA6-BA07D292086D}" dt="2022-12-12T21:21:03.018" v="3709" actId="27636"/>
          <ac:spMkLst>
            <pc:docMk/>
            <pc:sldMk cId="1914684192" sldId="483"/>
            <ac:spMk id="3" creationId="{06E13E2A-65D9-4210-905A-6F215774E038}"/>
          </ac:spMkLst>
        </pc:spChg>
        <pc:spChg chg="add mod">
          <ac:chgData name="Jessica Jones" userId="d7fd67f7-a65d-448e-99ae-2d17d582b34b" providerId="ADAL" clId="{B2DE7BA9-6E42-42A2-8CA6-BA07D292086D}" dt="2022-12-12T21:21:43.248" v="3721" actId="1076"/>
          <ac:spMkLst>
            <pc:docMk/>
            <pc:sldMk cId="1914684192" sldId="483"/>
            <ac:spMk id="6" creationId="{4AA0254F-4293-47B4-B3C6-6D72C0452C9E}"/>
          </ac:spMkLst>
        </pc:spChg>
      </pc:sldChg>
      <pc:sldChg chg="addSp modSp modNotesTx">
        <pc:chgData name="Jessica Jones" userId="d7fd67f7-a65d-448e-99ae-2d17d582b34b" providerId="ADAL" clId="{B2DE7BA9-6E42-42A2-8CA6-BA07D292086D}" dt="2022-12-12T21:27:03.374" v="4029" actId="6549"/>
        <pc:sldMkLst>
          <pc:docMk/>
          <pc:sldMk cId="3749044634" sldId="487"/>
        </pc:sldMkLst>
        <pc:spChg chg="mod">
          <ac:chgData name="Jessica Jones" userId="d7fd67f7-a65d-448e-99ae-2d17d582b34b" providerId="ADAL" clId="{B2DE7BA9-6E42-42A2-8CA6-BA07D292086D}" dt="2022-12-12T21:25:58.900" v="4010" actId="6549"/>
          <ac:spMkLst>
            <pc:docMk/>
            <pc:sldMk cId="3749044634" sldId="487"/>
            <ac:spMk id="3" creationId="{06E13E2A-65D9-4210-905A-6F215774E038}"/>
          </ac:spMkLst>
        </pc:spChg>
        <pc:spChg chg="add mod">
          <ac:chgData name="Jessica Jones" userId="d7fd67f7-a65d-448e-99ae-2d17d582b34b" providerId="ADAL" clId="{B2DE7BA9-6E42-42A2-8CA6-BA07D292086D}" dt="2022-12-12T21:26:46.067" v="4019" actId="20577"/>
          <ac:spMkLst>
            <pc:docMk/>
            <pc:sldMk cId="3749044634" sldId="487"/>
            <ac:spMk id="6" creationId="{AD07C1CB-C48F-45CA-BB94-2098A3D9F069}"/>
          </ac:spMkLst>
        </pc:spChg>
      </pc:sldChg>
      <pc:sldChg chg="addSp modSp modNotesTx">
        <pc:chgData name="Jessica Jones" userId="d7fd67f7-a65d-448e-99ae-2d17d582b34b" providerId="ADAL" clId="{B2DE7BA9-6E42-42A2-8CA6-BA07D292086D}" dt="2022-12-12T21:39:30.415" v="4400" actId="20577"/>
        <pc:sldMkLst>
          <pc:docMk/>
          <pc:sldMk cId="2878263245" sldId="488"/>
        </pc:sldMkLst>
        <pc:spChg chg="mod">
          <ac:chgData name="Jessica Jones" userId="d7fd67f7-a65d-448e-99ae-2d17d582b34b" providerId="ADAL" clId="{B2DE7BA9-6E42-42A2-8CA6-BA07D292086D}" dt="2022-12-12T21:29:55.738" v="4237" actId="313"/>
          <ac:spMkLst>
            <pc:docMk/>
            <pc:sldMk cId="2878263245" sldId="488"/>
            <ac:spMk id="3" creationId="{06E13E2A-65D9-4210-905A-6F215774E038}"/>
          </ac:spMkLst>
        </pc:spChg>
        <pc:spChg chg="add mod">
          <ac:chgData name="Jessica Jones" userId="d7fd67f7-a65d-448e-99ae-2d17d582b34b" providerId="ADAL" clId="{B2DE7BA9-6E42-42A2-8CA6-BA07D292086D}" dt="2022-12-12T21:38:28.330" v="4387" actId="6549"/>
          <ac:spMkLst>
            <pc:docMk/>
            <pc:sldMk cId="2878263245" sldId="488"/>
            <ac:spMk id="6" creationId="{2AB722CB-EA25-4074-B37E-2340E643F0E0}"/>
          </ac:spMkLst>
        </pc:spChg>
      </pc:sldChg>
      <pc:sldChg chg="addSp modSp modNotesTx">
        <pc:chgData name="Jessica Jones" userId="d7fd67f7-a65d-448e-99ae-2d17d582b34b" providerId="ADAL" clId="{B2DE7BA9-6E42-42A2-8CA6-BA07D292086D}" dt="2022-12-12T21:46:11.211" v="4552" actId="113"/>
        <pc:sldMkLst>
          <pc:docMk/>
          <pc:sldMk cId="2200020364" sldId="489"/>
        </pc:sldMkLst>
        <pc:spChg chg="mod">
          <ac:chgData name="Jessica Jones" userId="d7fd67f7-a65d-448e-99ae-2d17d582b34b" providerId="ADAL" clId="{B2DE7BA9-6E42-42A2-8CA6-BA07D292086D}" dt="2022-12-12T21:46:01.084" v="4550" actId="20577"/>
          <ac:spMkLst>
            <pc:docMk/>
            <pc:sldMk cId="2200020364" sldId="489"/>
            <ac:spMk id="3" creationId="{06E13E2A-65D9-4210-905A-6F215774E038}"/>
          </ac:spMkLst>
        </pc:spChg>
        <pc:spChg chg="add mod">
          <ac:chgData name="Jessica Jones" userId="d7fd67f7-a65d-448e-99ae-2d17d582b34b" providerId="ADAL" clId="{B2DE7BA9-6E42-42A2-8CA6-BA07D292086D}" dt="2022-12-12T21:45:44.160" v="4532" actId="20577"/>
          <ac:spMkLst>
            <pc:docMk/>
            <pc:sldMk cId="2200020364" sldId="489"/>
            <ac:spMk id="6" creationId="{41689FA8-08F1-4EF7-BC6D-5389F8F29FA7}"/>
          </ac:spMkLst>
        </pc:spChg>
      </pc:sldChg>
      <pc:sldChg chg="addSp modSp modNotesTx">
        <pc:chgData name="Jessica Jones" userId="d7fd67f7-a65d-448e-99ae-2d17d582b34b" providerId="ADAL" clId="{B2DE7BA9-6E42-42A2-8CA6-BA07D292086D}" dt="2022-12-12T21:41:54.801" v="4489" actId="20577"/>
        <pc:sldMkLst>
          <pc:docMk/>
          <pc:sldMk cId="878385649" sldId="490"/>
        </pc:sldMkLst>
        <pc:spChg chg="add mod">
          <ac:chgData name="Jessica Jones" userId="d7fd67f7-a65d-448e-99ae-2d17d582b34b" providerId="ADAL" clId="{B2DE7BA9-6E42-42A2-8CA6-BA07D292086D}" dt="2022-12-12T21:41:43.934" v="4488" actId="20577"/>
          <ac:spMkLst>
            <pc:docMk/>
            <pc:sldMk cId="878385649" sldId="490"/>
            <ac:spMk id="6" creationId="{B06CD245-6E88-478A-A0BE-3CAF01BB5D5A}"/>
          </ac:spMkLst>
        </pc:spChg>
      </pc:sldChg>
      <pc:sldChg chg="addSp modSp modNotesTx">
        <pc:chgData name="Jessica Jones" userId="d7fd67f7-a65d-448e-99ae-2d17d582b34b" providerId="ADAL" clId="{B2DE7BA9-6E42-42A2-8CA6-BA07D292086D}" dt="2022-12-12T21:52:31.925" v="4857" actId="20577"/>
        <pc:sldMkLst>
          <pc:docMk/>
          <pc:sldMk cId="915341213" sldId="491"/>
        </pc:sldMkLst>
        <pc:spChg chg="mod">
          <ac:chgData name="Jessica Jones" userId="d7fd67f7-a65d-448e-99ae-2d17d582b34b" providerId="ADAL" clId="{B2DE7BA9-6E42-42A2-8CA6-BA07D292086D}" dt="2022-12-12T21:52:06.804" v="4847" actId="6549"/>
          <ac:spMkLst>
            <pc:docMk/>
            <pc:sldMk cId="915341213" sldId="491"/>
            <ac:spMk id="3" creationId="{06E13E2A-65D9-4210-905A-6F215774E038}"/>
          </ac:spMkLst>
        </pc:spChg>
        <pc:spChg chg="add mod">
          <ac:chgData name="Jessica Jones" userId="d7fd67f7-a65d-448e-99ae-2d17d582b34b" providerId="ADAL" clId="{B2DE7BA9-6E42-42A2-8CA6-BA07D292086D}" dt="2022-12-12T21:52:31.925" v="4857" actId="20577"/>
          <ac:spMkLst>
            <pc:docMk/>
            <pc:sldMk cId="915341213" sldId="491"/>
            <ac:spMk id="6" creationId="{CE203DF4-9DAE-49A2-BF85-57D461566879}"/>
          </ac:spMkLst>
        </pc:spChg>
      </pc:sldChg>
      <pc:sldChg chg="addSp modSp modNotesTx">
        <pc:chgData name="Jessica Jones" userId="d7fd67f7-a65d-448e-99ae-2d17d582b34b" providerId="ADAL" clId="{B2DE7BA9-6E42-42A2-8CA6-BA07D292086D}" dt="2022-12-12T21:57:02.799" v="4935" actId="20577"/>
        <pc:sldMkLst>
          <pc:docMk/>
          <pc:sldMk cId="3779561538" sldId="495"/>
        </pc:sldMkLst>
        <pc:spChg chg="mod">
          <ac:chgData name="Jessica Jones" userId="d7fd67f7-a65d-448e-99ae-2d17d582b34b" providerId="ADAL" clId="{B2DE7BA9-6E42-42A2-8CA6-BA07D292086D}" dt="2022-12-12T21:56:54.760" v="4931"/>
          <ac:spMkLst>
            <pc:docMk/>
            <pc:sldMk cId="3779561538" sldId="495"/>
            <ac:spMk id="3" creationId="{06E13E2A-65D9-4210-905A-6F215774E038}"/>
          </ac:spMkLst>
        </pc:spChg>
        <pc:spChg chg="add mod">
          <ac:chgData name="Jessica Jones" userId="d7fd67f7-a65d-448e-99ae-2d17d582b34b" providerId="ADAL" clId="{B2DE7BA9-6E42-42A2-8CA6-BA07D292086D}" dt="2022-12-12T21:57:02.799" v="4935" actId="20577"/>
          <ac:spMkLst>
            <pc:docMk/>
            <pc:sldMk cId="3779561538" sldId="495"/>
            <ac:spMk id="6" creationId="{0FE298A8-1D3C-4D8D-8A07-D464DE867101}"/>
          </ac:spMkLst>
        </pc:spChg>
      </pc:sldChg>
      <pc:sldChg chg="addSp modSp modNotesTx">
        <pc:chgData name="Jessica Jones" userId="d7fd67f7-a65d-448e-99ae-2d17d582b34b" providerId="ADAL" clId="{B2DE7BA9-6E42-42A2-8CA6-BA07D292086D}" dt="2022-12-12T22:09:02.421" v="5346" actId="114"/>
        <pc:sldMkLst>
          <pc:docMk/>
          <pc:sldMk cId="1529020796" sldId="496"/>
        </pc:sldMkLst>
        <pc:spChg chg="mod">
          <ac:chgData name="Jessica Jones" userId="d7fd67f7-a65d-448e-99ae-2d17d582b34b" providerId="ADAL" clId="{B2DE7BA9-6E42-42A2-8CA6-BA07D292086D}" dt="2022-12-12T22:09:02.421" v="5346" actId="114"/>
          <ac:spMkLst>
            <pc:docMk/>
            <pc:sldMk cId="1529020796" sldId="496"/>
            <ac:spMk id="3" creationId="{06E13E2A-65D9-4210-905A-6F215774E038}"/>
          </ac:spMkLst>
        </pc:spChg>
        <pc:spChg chg="add mod">
          <ac:chgData name="Jessica Jones" userId="d7fd67f7-a65d-448e-99ae-2d17d582b34b" providerId="ADAL" clId="{B2DE7BA9-6E42-42A2-8CA6-BA07D292086D}" dt="2022-12-12T22:03:23.094" v="5211" actId="20577"/>
          <ac:spMkLst>
            <pc:docMk/>
            <pc:sldMk cId="1529020796" sldId="496"/>
            <ac:spMk id="6" creationId="{F110AE9D-3EC1-4AE3-B8DB-277323D6AD8A}"/>
          </ac:spMkLst>
        </pc:spChg>
      </pc:sldChg>
      <pc:sldChg chg="addSp modSp">
        <pc:chgData name="Jessica Jones" userId="d7fd67f7-a65d-448e-99ae-2d17d582b34b" providerId="ADAL" clId="{B2DE7BA9-6E42-42A2-8CA6-BA07D292086D}" dt="2022-12-12T22:09:34.782" v="5357" actId="6549"/>
        <pc:sldMkLst>
          <pc:docMk/>
          <pc:sldMk cId="3600314686" sldId="497"/>
        </pc:sldMkLst>
        <pc:spChg chg="mod">
          <ac:chgData name="Jessica Jones" userId="d7fd67f7-a65d-448e-99ae-2d17d582b34b" providerId="ADAL" clId="{B2DE7BA9-6E42-42A2-8CA6-BA07D292086D}" dt="2022-12-12T22:09:11.479" v="5347" actId="20577"/>
          <ac:spMkLst>
            <pc:docMk/>
            <pc:sldMk cId="3600314686" sldId="497"/>
            <ac:spMk id="3" creationId="{06E13E2A-65D9-4210-905A-6F215774E038}"/>
          </ac:spMkLst>
        </pc:spChg>
        <pc:spChg chg="add mod">
          <ac:chgData name="Jessica Jones" userId="d7fd67f7-a65d-448e-99ae-2d17d582b34b" providerId="ADAL" clId="{B2DE7BA9-6E42-42A2-8CA6-BA07D292086D}" dt="2022-12-12T22:09:34.782" v="5357" actId="6549"/>
          <ac:spMkLst>
            <pc:docMk/>
            <pc:sldMk cId="3600314686" sldId="497"/>
            <ac:spMk id="6" creationId="{223BDC6D-DBEA-429A-9F3E-AE9272F1E273}"/>
          </ac:spMkLst>
        </pc:spChg>
      </pc:sldChg>
      <pc:sldChg chg="modSp">
        <pc:chgData name="Jessica Jones" userId="d7fd67f7-a65d-448e-99ae-2d17d582b34b" providerId="ADAL" clId="{B2DE7BA9-6E42-42A2-8CA6-BA07D292086D}" dt="2022-12-12T22:12:23.799" v="5562" actId="313"/>
        <pc:sldMkLst>
          <pc:docMk/>
          <pc:sldMk cId="1514063750" sldId="498"/>
        </pc:sldMkLst>
        <pc:spChg chg="mod">
          <ac:chgData name="Jessica Jones" userId="d7fd67f7-a65d-448e-99ae-2d17d582b34b" providerId="ADAL" clId="{B2DE7BA9-6E42-42A2-8CA6-BA07D292086D}" dt="2022-12-12T22:12:23.799" v="5562" actId="313"/>
          <ac:spMkLst>
            <pc:docMk/>
            <pc:sldMk cId="1514063750" sldId="498"/>
            <ac:spMk id="3" creationId="{06E13E2A-65D9-4210-905A-6F215774E038}"/>
          </ac:spMkLst>
        </pc:spChg>
      </pc:sldChg>
      <pc:sldChg chg="modSp">
        <pc:chgData name="Jessica Jones" userId="d7fd67f7-a65d-448e-99ae-2d17d582b34b" providerId="ADAL" clId="{B2DE7BA9-6E42-42A2-8CA6-BA07D292086D}" dt="2022-12-12T22:14:49.938" v="5617" actId="114"/>
        <pc:sldMkLst>
          <pc:docMk/>
          <pc:sldMk cId="1932079229" sldId="499"/>
        </pc:sldMkLst>
        <pc:spChg chg="mod">
          <ac:chgData name="Jessica Jones" userId="d7fd67f7-a65d-448e-99ae-2d17d582b34b" providerId="ADAL" clId="{B2DE7BA9-6E42-42A2-8CA6-BA07D292086D}" dt="2022-12-12T22:14:49.938" v="5617" actId="114"/>
          <ac:spMkLst>
            <pc:docMk/>
            <pc:sldMk cId="1932079229" sldId="499"/>
            <ac:spMk id="3" creationId="{06E13E2A-65D9-4210-905A-6F215774E038}"/>
          </ac:spMkLst>
        </pc:spChg>
      </pc:sldChg>
      <pc:sldChg chg="addSp modSp modNotesTx">
        <pc:chgData name="Jessica Jones" userId="d7fd67f7-a65d-448e-99ae-2d17d582b34b" providerId="ADAL" clId="{B2DE7BA9-6E42-42A2-8CA6-BA07D292086D}" dt="2022-12-12T22:17:02.399" v="5676" actId="20577"/>
        <pc:sldMkLst>
          <pc:docMk/>
          <pc:sldMk cId="3661962895" sldId="503"/>
        </pc:sldMkLst>
        <pc:spChg chg="mod">
          <ac:chgData name="Jessica Jones" userId="d7fd67f7-a65d-448e-99ae-2d17d582b34b" providerId="ADAL" clId="{B2DE7BA9-6E42-42A2-8CA6-BA07D292086D}" dt="2022-12-12T22:16:38.298" v="5658" actId="20577"/>
          <ac:spMkLst>
            <pc:docMk/>
            <pc:sldMk cId="3661962895" sldId="503"/>
            <ac:spMk id="3" creationId="{06E13E2A-65D9-4210-905A-6F215774E038}"/>
          </ac:spMkLst>
        </pc:spChg>
        <pc:spChg chg="add mod">
          <ac:chgData name="Jessica Jones" userId="d7fd67f7-a65d-448e-99ae-2d17d582b34b" providerId="ADAL" clId="{B2DE7BA9-6E42-42A2-8CA6-BA07D292086D}" dt="2022-12-12T22:17:02.399" v="5676" actId="20577"/>
          <ac:spMkLst>
            <pc:docMk/>
            <pc:sldMk cId="3661962895" sldId="503"/>
            <ac:spMk id="6" creationId="{0F68CCE2-0C86-45E2-B050-A60E925CF334}"/>
          </ac:spMkLst>
        </pc:spChg>
      </pc:sldChg>
      <pc:sldChg chg="addSp modSp modNotesTx">
        <pc:chgData name="Jessica Jones" userId="d7fd67f7-a65d-448e-99ae-2d17d582b34b" providerId="ADAL" clId="{B2DE7BA9-6E42-42A2-8CA6-BA07D292086D}" dt="2022-12-12T22:19:15.185" v="5734" actId="20577"/>
        <pc:sldMkLst>
          <pc:docMk/>
          <pc:sldMk cId="1322017731" sldId="504"/>
        </pc:sldMkLst>
        <pc:spChg chg="mod">
          <ac:chgData name="Jessica Jones" userId="d7fd67f7-a65d-448e-99ae-2d17d582b34b" providerId="ADAL" clId="{B2DE7BA9-6E42-42A2-8CA6-BA07D292086D}" dt="2022-12-12T22:19:15.185" v="5734" actId="20577"/>
          <ac:spMkLst>
            <pc:docMk/>
            <pc:sldMk cId="1322017731" sldId="504"/>
            <ac:spMk id="3" creationId="{06E13E2A-65D9-4210-905A-6F215774E038}"/>
          </ac:spMkLst>
        </pc:spChg>
        <pc:spChg chg="add mod">
          <ac:chgData name="Jessica Jones" userId="d7fd67f7-a65d-448e-99ae-2d17d582b34b" providerId="ADAL" clId="{B2DE7BA9-6E42-42A2-8CA6-BA07D292086D}" dt="2022-12-12T22:18:54.405" v="5724" actId="20577"/>
          <ac:spMkLst>
            <pc:docMk/>
            <pc:sldMk cId="1322017731" sldId="504"/>
            <ac:spMk id="6" creationId="{6737FCE0-0FAD-435B-A682-BB71C8AFAFBC}"/>
          </ac:spMkLst>
        </pc:spChg>
      </pc:sldChg>
      <pc:sldChg chg="addSp modSp modNotesTx">
        <pc:chgData name="Jessica Jones" userId="d7fd67f7-a65d-448e-99ae-2d17d582b34b" providerId="ADAL" clId="{B2DE7BA9-6E42-42A2-8CA6-BA07D292086D}" dt="2022-12-12T22:20:56.472" v="5770" actId="20577"/>
        <pc:sldMkLst>
          <pc:docMk/>
          <pc:sldMk cId="267801705" sldId="505"/>
        </pc:sldMkLst>
        <pc:spChg chg="mod">
          <ac:chgData name="Jessica Jones" userId="d7fd67f7-a65d-448e-99ae-2d17d582b34b" providerId="ADAL" clId="{B2DE7BA9-6E42-42A2-8CA6-BA07D292086D}" dt="2022-12-12T22:20:31.027" v="5760" actId="113"/>
          <ac:spMkLst>
            <pc:docMk/>
            <pc:sldMk cId="267801705" sldId="505"/>
            <ac:spMk id="3" creationId="{06E13E2A-65D9-4210-905A-6F215774E038}"/>
          </ac:spMkLst>
        </pc:spChg>
        <pc:spChg chg="add mod">
          <ac:chgData name="Jessica Jones" userId="d7fd67f7-a65d-448e-99ae-2d17d582b34b" providerId="ADAL" clId="{B2DE7BA9-6E42-42A2-8CA6-BA07D292086D}" dt="2022-12-12T22:20:48.046" v="5769" actId="20577"/>
          <ac:spMkLst>
            <pc:docMk/>
            <pc:sldMk cId="267801705" sldId="505"/>
            <ac:spMk id="6" creationId="{F4D82EF8-215E-4045-BD08-D8632A04F4F4}"/>
          </ac:spMkLst>
        </pc:spChg>
      </pc:sldChg>
      <pc:sldChg chg="addSp delSp modSp add modNotesTx">
        <pc:chgData name="Jessica Jones" userId="d7fd67f7-a65d-448e-99ae-2d17d582b34b" providerId="ADAL" clId="{B2DE7BA9-6E42-42A2-8CA6-BA07D292086D}" dt="2022-12-12T20:10:48.745" v="1115" actId="1076"/>
        <pc:sldMkLst>
          <pc:docMk/>
          <pc:sldMk cId="1303318077" sldId="507"/>
        </pc:sldMkLst>
        <pc:spChg chg="mod">
          <ac:chgData name="Jessica Jones" userId="d7fd67f7-a65d-448e-99ae-2d17d582b34b" providerId="ADAL" clId="{B2DE7BA9-6E42-42A2-8CA6-BA07D292086D}" dt="2022-12-12T19:55:53.443" v="692" actId="313"/>
          <ac:spMkLst>
            <pc:docMk/>
            <pc:sldMk cId="1303318077" sldId="507"/>
            <ac:spMk id="2" creationId="{16CF8E5E-2283-40E2-A97F-9B111E9EFFD9}"/>
          </ac:spMkLst>
        </pc:spChg>
        <pc:spChg chg="mod">
          <ac:chgData name="Jessica Jones" userId="d7fd67f7-a65d-448e-99ae-2d17d582b34b" providerId="ADAL" clId="{B2DE7BA9-6E42-42A2-8CA6-BA07D292086D}" dt="2022-12-12T19:58:46.721" v="758" actId="6549"/>
          <ac:spMkLst>
            <pc:docMk/>
            <pc:sldMk cId="1303318077" sldId="507"/>
            <ac:spMk id="3" creationId="{9CBB6BB0-4E6E-492B-962F-975357A1E48A}"/>
          </ac:spMkLst>
        </pc:spChg>
        <pc:spChg chg="add del">
          <ac:chgData name="Jessica Jones" userId="d7fd67f7-a65d-448e-99ae-2d17d582b34b" providerId="ADAL" clId="{B2DE7BA9-6E42-42A2-8CA6-BA07D292086D}" dt="2022-12-12T20:10:16.806" v="1079"/>
          <ac:spMkLst>
            <pc:docMk/>
            <pc:sldMk cId="1303318077" sldId="507"/>
            <ac:spMk id="6" creationId="{3E6C22DC-4EA3-4D26-AD3E-83F4F00E8C7A}"/>
          </ac:spMkLst>
        </pc:spChg>
        <pc:spChg chg="add mod">
          <ac:chgData name="Jessica Jones" userId="d7fd67f7-a65d-448e-99ae-2d17d582b34b" providerId="ADAL" clId="{B2DE7BA9-6E42-42A2-8CA6-BA07D292086D}" dt="2022-12-12T20:10:48.745" v="1115" actId="1076"/>
          <ac:spMkLst>
            <pc:docMk/>
            <pc:sldMk cId="1303318077" sldId="507"/>
            <ac:spMk id="7" creationId="{517929CC-378F-49C0-A9B2-9922B10C0AE5}"/>
          </ac:spMkLst>
        </pc:spChg>
      </pc:sldChg>
      <pc:sldChg chg="modSp add del">
        <pc:chgData name="Jessica Jones" userId="d7fd67f7-a65d-448e-99ae-2d17d582b34b" providerId="ADAL" clId="{B2DE7BA9-6E42-42A2-8CA6-BA07D292086D}" dt="2022-12-12T20:11:38.018" v="1128" actId="2696"/>
        <pc:sldMkLst>
          <pc:docMk/>
          <pc:sldMk cId="599607923" sldId="508"/>
        </pc:sldMkLst>
        <pc:spChg chg="mod">
          <ac:chgData name="Jessica Jones" userId="d7fd67f7-a65d-448e-99ae-2d17d582b34b" providerId="ADAL" clId="{B2DE7BA9-6E42-42A2-8CA6-BA07D292086D}" dt="2022-12-12T20:06:26.257" v="974" actId="20577"/>
          <ac:spMkLst>
            <pc:docMk/>
            <pc:sldMk cId="599607923" sldId="508"/>
            <ac:spMk id="3" creationId="{9CBB6BB0-4E6E-492B-962F-975357A1E48A}"/>
          </ac:spMkLst>
        </pc:spChg>
      </pc:sldChg>
      <pc:sldChg chg="addSp modSp add modNotesTx">
        <pc:chgData name="Jessica Jones" userId="d7fd67f7-a65d-448e-99ae-2d17d582b34b" providerId="ADAL" clId="{B2DE7BA9-6E42-42A2-8CA6-BA07D292086D}" dt="2022-12-12T21:02:14.190" v="2687" actId="20577"/>
        <pc:sldMkLst>
          <pc:docMk/>
          <pc:sldMk cId="2443577446" sldId="508"/>
        </pc:sldMkLst>
        <pc:spChg chg="mod">
          <ac:chgData name="Jessica Jones" userId="d7fd67f7-a65d-448e-99ae-2d17d582b34b" providerId="ADAL" clId="{B2DE7BA9-6E42-42A2-8CA6-BA07D292086D}" dt="2022-12-12T20:58:48.341" v="2508" actId="313"/>
          <ac:spMkLst>
            <pc:docMk/>
            <pc:sldMk cId="2443577446" sldId="508"/>
            <ac:spMk id="2" creationId="{9C5331BE-223F-4D4C-8948-73E7FDC569F0}"/>
          </ac:spMkLst>
        </pc:spChg>
        <pc:spChg chg="mod">
          <ac:chgData name="Jessica Jones" userId="d7fd67f7-a65d-448e-99ae-2d17d582b34b" providerId="ADAL" clId="{B2DE7BA9-6E42-42A2-8CA6-BA07D292086D}" dt="2022-12-12T21:00:06.936" v="2641" actId="6549"/>
          <ac:spMkLst>
            <pc:docMk/>
            <pc:sldMk cId="2443577446" sldId="508"/>
            <ac:spMk id="3" creationId="{06E13E2A-65D9-4210-905A-6F215774E038}"/>
          </ac:spMkLst>
        </pc:spChg>
        <pc:spChg chg="add mod">
          <ac:chgData name="Jessica Jones" userId="d7fd67f7-a65d-448e-99ae-2d17d582b34b" providerId="ADAL" clId="{B2DE7BA9-6E42-42A2-8CA6-BA07D292086D}" dt="2022-12-12T21:02:14.190" v="2687" actId="20577"/>
          <ac:spMkLst>
            <pc:docMk/>
            <pc:sldMk cId="2443577446" sldId="508"/>
            <ac:spMk id="6" creationId="{CD3AD7CF-82E4-4ADF-A294-B2B28AE9877A}"/>
          </ac:spMkLst>
        </pc:spChg>
      </pc:sldChg>
      <pc:sldChg chg="addSp delSp modSp add modNotesTx">
        <pc:chgData name="Jessica Jones" userId="d7fd67f7-a65d-448e-99ae-2d17d582b34b" providerId="ADAL" clId="{B2DE7BA9-6E42-42A2-8CA6-BA07D292086D}" dt="2022-12-12T21:40:42.728" v="4478" actId="20577"/>
        <pc:sldMkLst>
          <pc:docMk/>
          <pc:sldMk cId="1871985728" sldId="509"/>
        </pc:sldMkLst>
        <pc:spChg chg="mod">
          <ac:chgData name="Jessica Jones" userId="d7fd67f7-a65d-448e-99ae-2d17d582b34b" providerId="ADAL" clId="{B2DE7BA9-6E42-42A2-8CA6-BA07D292086D}" dt="2022-12-12T21:37:36.172" v="4376" actId="313"/>
          <ac:spMkLst>
            <pc:docMk/>
            <pc:sldMk cId="1871985728" sldId="509"/>
            <ac:spMk id="3" creationId="{06E13E2A-65D9-4210-905A-6F215774E038}"/>
          </ac:spMkLst>
        </pc:spChg>
        <pc:spChg chg="add del">
          <ac:chgData name="Jessica Jones" userId="d7fd67f7-a65d-448e-99ae-2d17d582b34b" providerId="ADAL" clId="{B2DE7BA9-6E42-42A2-8CA6-BA07D292086D}" dt="2022-12-12T21:38:35.154" v="4390" actId="478"/>
          <ac:spMkLst>
            <pc:docMk/>
            <pc:sldMk cId="1871985728" sldId="509"/>
            <ac:spMk id="6" creationId="{BD763C70-8C33-46E4-B110-670EAD08853C}"/>
          </ac:spMkLst>
        </pc:spChg>
        <pc:spChg chg="add del">
          <ac:chgData name="Jessica Jones" userId="d7fd67f7-a65d-448e-99ae-2d17d582b34b" providerId="ADAL" clId="{B2DE7BA9-6E42-42A2-8CA6-BA07D292086D}" dt="2022-12-12T21:38:33.945" v="4389"/>
          <ac:spMkLst>
            <pc:docMk/>
            <pc:sldMk cId="1871985728" sldId="509"/>
            <ac:spMk id="7" creationId="{36332B9B-CC9B-4A73-85F8-7D45E82D6F0B}"/>
          </ac:spMkLst>
        </pc:spChg>
        <pc:spChg chg="add mod">
          <ac:chgData name="Jessica Jones" userId="d7fd67f7-a65d-448e-99ae-2d17d582b34b" providerId="ADAL" clId="{B2DE7BA9-6E42-42A2-8CA6-BA07D292086D}" dt="2022-12-12T21:39:13.820" v="4396" actId="1076"/>
          <ac:spMkLst>
            <pc:docMk/>
            <pc:sldMk cId="1871985728" sldId="509"/>
            <ac:spMk id="8" creationId="{63DA41F2-21AE-40BF-B3F4-B29DAA6BA704}"/>
          </ac:spMkLst>
        </pc:spChg>
      </pc:sldChg>
      <pc:sldChg chg="addSp delSp modSp add ord">
        <pc:chgData name="Jessica Jones" userId="d7fd67f7-a65d-448e-99ae-2d17d582b34b" providerId="ADAL" clId="{B2DE7BA9-6E42-42A2-8CA6-BA07D292086D}" dt="2022-12-12T21:45:22.988" v="4521"/>
        <pc:sldMkLst>
          <pc:docMk/>
          <pc:sldMk cId="1211240839" sldId="510"/>
        </pc:sldMkLst>
        <pc:spChg chg="mod">
          <ac:chgData name="Jessica Jones" userId="d7fd67f7-a65d-448e-99ae-2d17d582b34b" providerId="ADAL" clId="{B2DE7BA9-6E42-42A2-8CA6-BA07D292086D}" dt="2022-12-12T21:44:23.561" v="4512" actId="113"/>
          <ac:spMkLst>
            <pc:docMk/>
            <pc:sldMk cId="1211240839" sldId="510"/>
            <ac:spMk id="3" creationId="{06E13E2A-65D9-4210-905A-6F215774E038}"/>
          </ac:spMkLst>
        </pc:spChg>
        <pc:spChg chg="del">
          <ac:chgData name="Jessica Jones" userId="d7fd67f7-a65d-448e-99ae-2d17d582b34b" providerId="ADAL" clId="{B2DE7BA9-6E42-42A2-8CA6-BA07D292086D}" dt="2022-12-12T21:45:22.741" v="4520" actId="478"/>
          <ac:spMkLst>
            <pc:docMk/>
            <pc:sldMk cId="1211240839" sldId="510"/>
            <ac:spMk id="6" creationId="{41689FA8-08F1-4EF7-BC6D-5389F8F29FA7}"/>
          </ac:spMkLst>
        </pc:spChg>
        <pc:spChg chg="add">
          <ac:chgData name="Jessica Jones" userId="d7fd67f7-a65d-448e-99ae-2d17d582b34b" providerId="ADAL" clId="{B2DE7BA9-6E42-42A2-8CA6-BA07D292086D}" dt="2022-12-12T21:45:22.988" v="4521"/>
          <ac:spMkLst>
            <pc:docMk/>
            <pc:sldMk cId="1211240839" sldId="510"/>
            <ac:spMk id="7" creationId="{EFE678F9-8B96-46E1-90CE-06DF08D5E77E}"/>
          </ac:spMkLst>
        </pc:spChg>
      </pc:sldChg>
      <pc:sldChg chg="addSp modSp add del modNotesTx">
        <pc:chgData name="Jessica Jones" userId="d7fd67f7-a65d-448e-99ae-2d17d582b34b" providerId="ADAL" clId="{B2DE7BA9-6E42-42A2-8CA6-BA07D292086D}" dt="2022-12-12T21:57:08.013" v="4936" actId="2696"/>
        <pc:sldMkLst>
          <pc:docMk/>
          <pc:sldMk cId="422748864" sldId="511"/>
        </pc:sldMkLst>
        <pc:spChg chg="mod">
          <ac:chgData name="Jessica Jones" userId="d7fd67f7-a65d-448e-99ae-2d17d582b34b" providerId="ADAL" clId="{B2DE7BA9-6E42-42A2-8CA6-BA07D292086D}" dt="2022-12-12T21:56:07.577" v="4924" actId="20577"/>
          <ac:spMkLst>
            <pc:docMk/>
            <pc:sldMk cId="422748864" sldId="511"/>
            <ac:spMk id="2" creationId="{9C5331BE-223F-4D4C-8948-73E7FDC569F0}"/>
          </ac:spMkLst>
        </pc:spChg>
        <pc:spChg chg="mod">
          <ac:chgData name="Jessica Jones" userId="d7fd67f7-a65d-448e-99ae-2d17d582b34b" providerId="ADAL" clId="{B2DE7BA9-6E42-42A2-8CA6-BA07D292086D}" dt="2022-12-12T21:56:45.469" v="4927" actId="6549"/>
          <ac:spMkLst>
            <pc:docMk/>
            <pc:sldMk cId="422748864" sldId="511"/>
            <ac:spMk id="3" creationId="{06E13E2A-65D9-4210-905A-6F215774E038}"/>
          </ac:spMkLst>
        </pc:spChg>
        <pc:spChg chg="add mod">
          <ac:chgData name="Jessica Jones" userId="d7fd67f7-a65d-448e-99ae-2d17d582b34b" providerId="ADAL" clId="{B2DE7BA9-6E42-42A2-8CA6-BA07D292086D}" dt="2022-12-12T21:56:41.760" v="4926" actId="6549"/>
          <ac:spMkLst>
            <pc:docMk/>
            <pc:sldMk cId="422748864" sldId="511"/>
            <ac:spMk id="6" creationId="{A445E4DB-6FB1-469E-9B62-9E04A86D0E43}"/>
          </ac:spMkLst>
        </pc:spChg>
      </pc:sldChg>
      <pc:sldChg chg="add del">
        <pc:chgData name="Jessica Jones" userId="d7fd67f7-a65d-448e-99ae-2d17d582b34b" providerId="ADAL" clId="{B2DE7BA9-6E42-42A2-8CA6-BA07D292086D}" dt="2022-12-12T22:03:47.874" v="5224" actId="2696"/>
        <pc:sldMkLst>
          <pc:docMk/>
          <pc:sldMk cId="2854435943" sldId="511"/>
        </pc:sldMkLst>
      </pc:sldChg>
    </pc:docChg>
  </pc:docChgLst>
  <pc:docChgLst>
    <pc:chgData name="Shaima Shaima" userId="34d2ec4a-4995-4995-9aec-fe7f918b8668" providerId="ADAL" clId="{3EBB51AB-2E1A-4AE8-8A0A-E1B959026312}"/>
    <pc:docChg chg="modSld">
      <pc:chgData name="Shaima Shaima" userId="34d2ec4a-4995-4995-9aec-fe7f918b8668" providerId="ADAL" clId="{3EBB51AB-2E1A-4AE8-8A0A-E1B959026312}" dt="2022-12-12T22:30:04.197" v="99" actId="13244"/>
      <pc:docMkLst>
        <pc:docMk/>
      </pc:docMkLst>
      <pc:sldChg chg="modSp">
        <pc:chgData name="Shaima Shaima" userId="34d2ec4a-4995-4995-9aec-fe7f918b8668" providerId="ADAL" clId="{3EBB51AB-2E1A-4AE8-8A0A-E1B959026312}" dt="2022-12-12T22:24:04.287" v="4" actId="13244"/>
        <pc:sldMkLst>
          <pc:docMk/>
          <pc:sldMk cId="467500428" sldId="262"/>
        </pc:sldMkLst>
        <pc:spChg chg="mod">
          <ac:chgData name="Shaima Shaima" userId="34d2ec4a-4995-4995-9aec-fe7f918b8668" providerId="ADAL" clId="{3EBB51AB-2E1A-4AE8-8A0A-E1B959026312}" dt="2022-12-12T22:24:03.255" v="3" actId="13244"/>
          <ac:spMkLst>
            <pc:docMk/>
            <pc:sldMk cId="467500428" sldId="262"/>
            <ac:spMk id="2" creationId="{DE2736D9-663F-4C11-977A-2690484F7CA9}"/>
          </ac:spMkLst>
        </pc:spChg>
        <pc:spChg chg="mod">
          <ac:chgData name="Shaima Shaima" userId="34d2ec4a-4995-4995-9aec-fe7f918b8668" providerId="ADAL" clId="{3EBB51AB-2E1A-4AE8-8A0A-E1B959026312}" dt="2022-12-12T22:24:04.287" v="4" actId="13244"/>
          <ac:spMkLst>
            <pc:docMk/>
            <pc:sldMk cId="467500428" sldId="262"/>
            <ac:spMk id="4" creationId="{4221D171-0211-44BF-9CE1-F1E03A8F5781}"/>
          </ac:spMkLst>
        </pc:spChg>
        <pc:spChg chg="mod">
          <ac:chgData name="Shaima Shaima" userId="34d2ec4a-4995-4995-9aec-fe7f918b8668" providerId="ADAL" clId="{3EBB51AB-2E1A-4AE8-8A0A-E1B959026312}" dt="2022-12-12T22:24:02.079" v="2" actId="13244"/>
          <ac:spMkLst>
            <pc:docMk/>
            <pc:sldMk cId="467500428" sldId="262"/>
            <ac:spMk id="6" creationId="{D852C052-A6A8-41B9-B455-157FDDA21BE1}"/>
          </ac:spMkLst>
        </pc:spChg>
      </pc:sldChg>
      <pc:sldChg chg="modSp">
        <pc:chgData name="Shaima Shaima" userId="34d2ec4a-4995-4995-9aec-fe7f918b8668" providerId="ADAL" clId="{3EBB51AB-2E1A-4AE8-8A0A-E1B959026312}" dt="2022-12-12T22:30:04.197" v="99" actId="13244"/>
        <pc:sldMkLst>
          <pc:docMk/>
          <pc:sldMk cId="2317797066" sldId="271"/>
        </pc:sldMkLst>
        <pc:spChg chg="mod">
          <ac:chgData name="Shaima Shaima" userId="34d2ec4a-4995-4995-9aec-fe7f918b8668" providerId="ADAL" clId="{3EBB51AB-2E1A-4AE8-8A0A-E1B959026312}" dt="2022-12-12T22:30:04.197" v="99" actId="13244"/>
          <ac:spMkLst>
            <pc:docMk/>
            <pc:sldMk cId="2317797066" sldId="271"/>
            <ac:spMk id="5" creationId="{44AFEB68-9FAC-4D6E-A056-0CABB63544AF}"/>
          </ac:spMkLst>
        </pc:spChg>
      </pc:sldChg>
      <pc:sldChg chg="modSp">
        <pc:chgData name="Shaima Shaima" userId="34d2ec4a-4995-4995-9aec-fe7f918b8668" providerId="ADAL" clId="{3EBB51AB-2E1A-4AE8-8A0A-E1B959026312}" dt="2022-12-12T22:24:10.020" v="5" actId="13244"/>
        <pc:sldMkLst>
          <pc:docMk/>
          <pc:sldMk cId="3035980678" sldId="363"/>
        </pc:sldMkLst>
        <pc:spChg chg="mod">
          <ac:chgData name="Shaima Shaima" userId="34d2ec4a-4995-4995-9aec-fe7f918b8668" providerId="ADAL" clId="{3EBB51AB-2E1A-4AE8-8A0A-E1B959026312}" dt="2022-12-12T22:24:10.020" v="5" actId="13244"/>
          <ac:spMkLst>
            <pc:docMk/>
            <pc:sldMk cId="3035980678" sldId="363"/>
            <ac:spMk id="5" creationId="{B0B8418E-95EC-41C9-95C8-C19B91FF48F6}"/>
          </ac:spMkLst>
        </pc:spChg>
      </pc:sldChg>
      <pc:sldChg chg="modSp">
        <pc:chgData name="Shaima Shaima" userId="34d2ec4a-4995-4995-9aec-fe7f918b8668" providerId="ADAL" clId="{3EBB51AB-2E1A-4AE8-8A0A-E1B959026312}" dt="2022-12-12T22:24:20.719" v="9" actId="13244"/>
        <pc:sldMkLst>
          <pc:docMk/>
          <pc:sldMk cId="1878337125" sldId="364"/>
        </pc:sldMkLst>
        <pc:spChg chg="mod">
          <ac:chgData name="Shaima Shaima" userId="34d2ec4a-4995-4995-9aec-fe7f918b8668" providerId="ADAL" clId="{3EBB51AB-2E1A-4AE8-8A0A-E1B959026312}" dt="2022-12-12T22:24:19.366" v="8" actId="13244"/>
          <ac:spMkLst>
            <pc:docMk/>
            <pc:sldMk cId="1878337125" sldId="364"/>
            <ac:spMk id="5" creationId="{B0B8418E-95EC-41C9-95C8-C19B91FF48F6}"/>
          </ac:spMkLst>
        </pc:spChg>
        <pc:spChg chg="mod">
          <ac:chgData name="Shaima Shaima" userId="34d2ec4a-4995-4995-9aec-fe7f918b8668" providerId="ADAL" clId="{3EBB51AB-2E1A-4AE8-8A0A-E1B959026312}" dt="2022-12-12T22:24:20.719" v="9" actId="13244"/>
          <ac:spMkLst>
            <pc:docMk/>
            <pc:sldMk cId="1878337125" sldId="364"/>
            <ac:spMk id="7" creationId="{5091C9CB-8C13-4882-A49D-CDE03578BA9E}"/>
          </ac:spMkLst>
        </pc:spChg>
      </pc:sldChg>
      <pc:sldChg chg="modSp">
        <pc:chgData name="Shaima Shaima" userId="34d2ec4a-4995-4995-9aec-fe7f918b8668" providerId="ADAL" clId="{3EBB51AB-2E1A-4AE8-8A0A-E1B959026312}" dt="2022-12-12T22:24:32.128" v="12" actId="13244"/>
        <pc:sldMkLst>
          <pc:docMk/>
          <pc:sldMk cId="3390798817" sldId="365"/>
        </pc:sldMkLst>
        <pc:spChg chg="mod">
          <ac:chgData name="Shaima Shaima" userId="34d2ec4a-4995-4995-9aec-fe7f918b8668" providerId="ADAL" clId="{3EBB51AB-2E1A-4AE8-8A0A-E1B959026312}" dt="2022-12-12T22:24:30.623" v="11" actId="13244"/>
          <ac:spMkLst>
            <pc:docMk/>
            <pc:sldMk cId="3390798817" sldId="365"/>
            <ac:spMk id="5" creationId="{B0B8418E-95EC-41C9-95C8-C19B91FF48F6}"/>
          </ac:spMkLst>
        </pc:spChg>
        <pc:spChg chg="mod">
          <ac:chgData name="Shaima Shaima" userId="34d2ec4a-4995-4995-9aec-fe7f918b8668" providerId="ADAL" clId="{3EBB51AB-2E1A-4AE8-8A0A-E1B959026312}" dt="2022-12-12T22:24:32.128" v="12" actId="13244"/>
          <ac:spMkLst>
            <pc:docMk/>
            <pc:sldMk cId="3390798817" sldId="365"/>
            <ac:spMk id="6" creationId="{C41EE759-D47B-4BD9-AE68-5E7638841DC5}"/>
          </ac:spMkLst>
        </pc:spChg>
      </pc:sldChg>
      <pc:sldChg chg="modSp">
        <pc:chgData name="Shaima Shaima" userId="34d2ec4a-4995-4995-9aec-fe7f918b8668" providerId="ADAL" clId="{3EBB51AB-2E1A-4AE8-8A0A-E1B959026312}" dt="2022-12-12T22:24:51.510" v="20" actId="13244"/>
        <pc:sldMkLst>
          <pc:docMk/>
          <pc:sldMk cId="819224388" sldId="366"/>
        </pc:sldMkLst>
        <pc:spChg chg="mod">
          <ac:chgData name="Shaima Shaima" userId="34d2ec4a-4995-4995-9aec-fe7f918b8668" providerId="ADAL" clId="{3EBB51AB-2E1A-4AE8-8A0A-E1B959026312}" dt="2022-12-12T22:24:50.440" v="19" actId="13244"/>
          <ac:spMkLst>
            <pc:docMk/>
            <pc:sldMk cId="819224388" sldId="366"/>
            <ac:spMk id="5" creationId="{B0B8418E-95EC-41C9-95C8-C19B91FF48F6}"/>
          </ac:spMkLst>
        </pc:spChg>
        <pc:spChg chg="mod">
          <ac:chgData name="Shaima Shaima" userId="34d2ec4a-4995-4995-9aec-fe7f918b8668" providerId="ADAL" clId="{3EBB51AB-2E1A-4AE8-8A0A-E1B959026312}" dt="2022-12-12T22:24:51.510" v="20" actId="13244"/>
          <ac:spMkLst>
            <pc:docMk/>
            <pc:sldMk cId="819224388" sldId="366"/>
            <ac:spMk id="6" creationId="{D5065FB8-F33A-49D1-9A8B-2D4295F32979}"/>
          </ac:spMkLst>
        </pc:spChg>
      </pc:sldChg>
      <pc:sldChg chg="modSp">
        <pc:chgData name="Shaima Shaima" userId="34d2ec4a-4995-4995-9aec-fe7f918b8668" providerId="ADAL" clId="{3EBB51AB-2E1A-4AE8-8A0A-E1B959026312}" dt="2022-12-12T22:24:56" v="22" actId="13244"/>
        <pc:sldMkLst>
          <pc:docMk/>
          <pc:sldMk cId="3766937170" sldId="372"/>
        </pc:sldMkLst>
        <pc:spChg chg="mod">
          <ac:chgData name="Shaima Shaima" userId="34d2ec4a-4995-4995-9aec-fe7f918b8668" providerId="ADAL" clId="{3EBB51AB-2E1A-4AE8-8A0A-E1B959026312}" dt="2022-12-12T22:24:54.710" v="21" actId="13244"/>
          <ac:spMkLst>
            <pc:docMk/>
            <pc:sldMk cId="3766937170" sldId="372"/>
            <ac:spMk id="5" creationId="{B0B8418E-95EC-41C9-95C8-C19B91FF48F6}"/>
          </ac:spMkLst>
        </pc:spChg>
        <pc:spChg chg="mod">
          <ac:chgData name="Shaima Shaima" userId="34d2ec4a-4995-4995-9aec-fe7f918b8668" providerId="ADAL" clId="{3EBB51AB-2E1A-4AE8-8A0A-E1B959026312}" dt="2022-12-12T22:24:56" v="22" actId="13244"/>
          <ac:spMkLst>
            <pc:docMk/>
            <pc:sldMk cId="3766937170" sldId="372"/>
            <ac:spMk id="6" creationId="{95E81AF5-5DBC-43A4-B29F-AA0CD5021F2A}"/>
          </ac:spMkLst>
        </pc:spChg>
      </pc:sldChg>
      <pc:sldChg chg="modSp">
        <pc:chgData name="Shaima Shaima" userId="34d2ec4a-4995-4995-9aec-fe7f918b8668" providerId="ADAL" clId="{3EBB51AB-2E1A-4AE8-8A0A-E1B959026312}" dt="2022-12-12T22:26:55.160" v="42" actId="13244"/>
        <pc:sldMkLst>
          <pc:docMk/>
          <pc:sldMk cId="3662530654" sldId="373"/>
        </pc:sldMkLst>
        <pc:spChg chg="mod">
          <ac:chgData name="Shaima Shaima" userId="34d2ec4a-4995-4995-9aec-fe7f918b8668" providerId="ADAL" clId="{3EBB51AB-2E1A-4AE8-8A0A-E1B959026312}" dt="2022-12-12T22:26:50.559" v="39" actId="13244"/>
          <ac:spMkLst>
            <pc:docMk/>
            <pc:sldMk cId="3662530654" sldId="373"/>
            <ac:spMk id="2" creationId="{DE2736D9-663F-4C11-977A-2690484F7CA9}"/>
          </ac:spMkLst>
        </pc:spChg>
        <pc:spChg chg="mod">
          <ac:chgData name="Shaima Shaima" userId="34d2ec4a-4995-4995-9aec-fe7f918b8668" providerId="ADAL" clId="{3EBB51AB-2E1A-4AE8-8A0A-E1B959026312}" dt="2022-12-12T22:26:55.160" v="42" actId="13244"/>
          <ac:spMkLst>
            <pc:docMk/>
            <pc:sldMk cId="3662530654" sldId="373"/>
            <ac:spMk id="4" creationId="{4221D171-0211-44BF-9CE1-F1E03A8F5781}"/>
          </ac:spMkLst>
        </pc:spChg>
        <pc:spChg chg="mod">
          <ac:chgData name="Shaima Shaima" userId="34d2ec4a-4995-4995-9aec-fe7f918b8668" providerId="ADAL" clId="{3EBB51AB-2E1A-4AE8-8A0A-E1B959026312}" dt="2022-12-12T22:26:52.207" v="40" actId="13244"/>
          <ac:spMkLst>
            <pc:docMk/>
            <pc:sldMk cId="3662530654" sldId="373"/>
            <ac:spMk id="5" creationId="{5BF3A408-7A32-416B-97C7-5B8E0EDA4B79}"/>
          </ac:spMkLst>
        </pc:spChg>
        <pc:spChg chg="mod">
          <ac:chgData name="Shaima Shaima" userId="34d2ec4a-4995-4995-9aec-fe7f918b8668" providerId="ADAL" clId="{3EBB51AB-2E1A-4AE8-8A0A-E1B959026312}" dt="2022-12-12T22:26:49.297" v="38" actId="13244"/>
          <ac:spMkLst>
            <pc:docMk/>
            <pc:sldMk cId="3662530654" sldId="373"/>
            <ac:spMk id="6" creationId="{D852C052-A6A8-41B9-B455-157FDDA21BE1}"/>
          </ac:spMkLst>
        </pc:spChg>
      </pc:sldChg>
      <pc:sldChg chg="modSp">
        <pc:chgData name="Shaima Shaima" userId="34d2ec4a-4995-4995-9aec-fe7f918b8668" providerId="ADAL" clId="{3EBB51AB-2E1A-4AE8-8A0A-E1B959026312}" dt="2022-12-12T22:27:11.823" v="46" actId="13244"/>
        <pc:sldMkLst>
          <pc:docMk/>
          <pc:sldMk cId="1009963416" sldId="375"/>
        </pc:sldMkLst>
        <pc:spChg chg="mod">
          <ac:chgData name="Shaima Shaima" userId="34d2ec4a-4995-4995-9aec-fe7f918b8668" providerId="ADAL" clId="{3EBB51AB-2E1A-4AE8-8A0A-E1B959026312}" dt="2022-12-12T22:27:09.104" v="45" actId="13244"/>
          <ac:spMkLst>
            <pc:docMk/>
            <pc:sldMk cId="1009963416" sldId="375"/>
            <ac:spMk id="5" creationId="{7EE60F05-0299-4DA9-BFE6-3DD9170F5DDB}"/>
          </ac:spMkLst>
        </pc:spChg>
        <pc:spChg chg="mod">
          <ac:chgData name="Shaima Shaima" userId="34d2ec4a-4995-4995-9aec-fe7f918b8668" providerId="ADAL" clId="{3EBB51AB-2E1A-4AE8-8A0A-E1B959026312}" dt="2022-12-12T22:27:11.823" v="46" actId="13244"/>
          <ac:spMkLst>
            <pc:docMk/>
            <pc:sldMk cId="1009963416" sldId="375"/>
            <ac:spMk id="6" creationId="{83C5DA53-A7D4-41AC-B17F-CCF1CB5A2B8C}"/>
          </ac:spMkLst>
        </pc:spChg>
      </pc:sldChg>
      <pc:sldChg chg="modSp">
        <pc:chgData name="Shaima Shaima" userId="34d2ec4a-4995-4995-9aec-fe7f918b8668" providerId="ADAL" clId="{3EBB51AB-2E1A-4AE8-8A0A-E1B959026312}" dt="2022-12-12T22:26:26.328" v="32" actId="13244"/>
        <pc:sldMkLst>
          <pc:docMk/>
          <pc:sldMk cId="2337439186" sldId="387"/>
        </pc:sldMkLst>
        <pc:spChg chg="mod">
          <ac:chgData name="Shaima Shaima" userId="34d2ec4a-4995-4995-9aec-fe7f918b8668" providerId="ADAL" clId="{3EBB51AB-2E1A-4AE8-8A0A-E1B959026312}" dt="2022-12-12T22:26:23.917" v="31" actId="13244"/>
          <ac:spMkLst>
            <pc:docMk/>
            <pc:sldMk cId="2337439186" sldId="387"/>
            <ac:spMk id="5" creationId="{7EE60F05-0299-4DA9-BFE6-3DD9170F5DDB}"/>
          </ac:spMkLst>
        </pc:spChg>
        <pc:spChg chg="mod">
          <ac:chgData name="Shaima Shaima" userId="34d2ec4a-4995-4995-9aec-fe7f918b8668" providerId="ADAL" clId="{3EBB51AB-2E1A-4AE8-8A0A-E1B959026312}" dt="2022-12-12T22:26:26.328" v="32" actId="13244"/>
          <ac:spMkLst>
            <pc:docMk/>
            <pc:sldMk cId="2337439186" sldId="387"/>
            <ac:spMk id="6" creationId="{146960C4-8FBE-4C20-9090-8B1B3238188E}"/>
          </ac:spMkLst>
        </pc:spChg>
      </pc:sldChg>
      <pc:sldChg chg="modSp">
        <pc:chgData name="Shaima Shaima" userId="34d2ec4a-4995-4995-9aec-fe7f918b8668" providerId="ADAL" clId="{3EBB51AB-2E1A-4AE8-8A0A-E1B959026312}" dt="2022-12-12T22:26:19.097" v="30" actId="13244"/>
        <pc:sldMkLst>
          <pc:docMk/>
          <pc:sldMk cId="2599967923" sldId="431"/>
        </pc:sldMkLst>
        <pc:spChg chg="mod">
          <ac:chgData name="Shaima Shaima" userId="34d2ec4a-4995-4995-9aec-fe7f918b8668" providerId="ADAL" clId="{3EBB51AB-2E1A-4AE8-8A0A-E1B959026312}" dt="2022-12-12T22:26:16.829" v="29" actId="13244"/>
          <ac:spMkLst>
            <pc:docMk/>
            <pc:sldMk cId="2599967923" sldId="431"/>
            <ac:spMk id="5" creationId="{B0B8418E-95EC-41C9-95C8-C19B91FF48F6}"/>
          </ac:spMkLst>
        </pc:spChg>
        <pc:spChg chg="mod">
          <ac:chgData name="Shaima Shaima" userId="34d2ec4a-4995-4995-9aec-fe7f918b8668" providerId="ADAL" clId="{3EBB51AB-2E1A-4AE8-8A0A-E1B959026312}" dt="2022-12-12T22:26:19.097" v="30" actId="13244"/>
          <ac:spMkLst>
            <pc:docMk/>
            <pc:sldMk cId="2599967923" sldId="431"/>
            <ac:spMk id="6" creationId="{31E70B85-6AAF-44A9-8D7A-F6D8184E4E04}"/>
          </ac:spMkLst>
        </pc:spChg>
      </pc:sldChg>
      <pc:sldChg chg="modSp">
        <pc:chgData name="Shaima Shaima" userId="34d2ec4a-4995-4995-9aec-fe7f918b8668" providerId="ADAL" clId="{3EBB51AB-2E1A-4AE8-8A0A-E1B959026312}" dt="2022-12-12T22:24:27.650" v="10" actId="13244"/>
        <pc:sldMkLst>
          <pc:docMk/>
          <pc:sldMk cId="3394960093" sldId="432"/>
        </pc:sldMkLst>
        <pc:spChg chg="mod">
          <ac:chgData name="Shaima Shaima" userId="34d2ec4a-4995-4995-9aec-fe7f918b8668" providerId="ADAL" clId="{3EBB51AB-2E1A-4AE8-8A0A-E1B959026312}" dt="2022-12-12T22:24:27.650" v="10" actId="13244"/>
          <ac:spMkLst>
            <pc:docMk/>
            <pc:sldMk cId="3394960093" sldId="432"/>
            <ac:spMk id="5" creationId="{B0B8418E-95EC-41C9-95C8-C19B91FF48F6}"/>
          </ac:spMkLst>
        </pc:spChg>
      </pc:sldChg>
      <pc:sldChg chg="modSp">
        <pc:chgData name="Shaima Shaima" userId="34d2ec4a-4995-4995-9aec-fe7f918b8668" providerId="ADAL" clId="{3EBB51AB-2E1A-4AE8-8A0A-E1B959026312}" dt="2022-12-12T22:27:00.575" v="44" actId="13244"/>
        <pc:sldMkLst>
          <pc:docMk/>
          <pc:sldMk cId="2526546795" sldId="435"/>
        </pc:sldMkLst>
        <pc:spChg chg="mod">
          <ac:chgData name="Shaima Shaima" userId="34d2ec4a-4995-4995-9aec-fe7f918b8668" providerId="ADAL" clId="{3EBB51AB-2E1A-4AE8-8A0A-E1B959026312}" dt="2022-12-12T22:26:59.087" v="43" actId="13244"/>
          <ac:spMkLst>
            <pc:docMk/>
            <pc:sldMk cId="2526546795" sldId="435"/>
            <ac:spMk id="5" creationId="{7EE60F05-0299-4DA9-BFE6-3DD9170F5DDB}"/>
          </ac:spMkLst>
        </pc:spChg>
        <pc:spChg chg="mod">
          <ac:chgData name="Shaima Shaima" userId="34d2ec4a-4995-4995-9aec-fe7f918b8668" providerId="ADAL" clId="{3EBB51AB-2E1A-4AE8-8A0A-E1B959026312}" dt="2022-12-12T22:27:00.575" v="44" actId="13244"/>
          <ac:spMkLst>
            <pc:docMk/>
            <pc:sldMk cId="2526546795" sldId="435"/>
            <ac:spMk id="6" creationId="{B2B0E394-B5CA-4C38-9CA5-128945C43C43}"/>
          </ac:spMkLst>
        </pc:spChg>
      </pc:sldChg>
      <pc:sldChg chg="modSp">
        <pc:chgData name="Shaima Shaima" userId="34d2ec4a-4995-4995-9aec-fe7f918b8668" providerId="ADAL" clId="{3EBB51AB-2E1A-4AE8-8A0A-E1B959026312}" dt="2022-12-12T22:23:55.512" v="0" actId="13244"/>
        <pc:sldMkLst>
          <pc:docMk/>
          <pc:sldMk cId="1648258981" sldId="436"/>
        </pc:sldMkLst>
        <pc:spChg chg="mod">
          <ac:chgData name="Shaima Shaima" userId="34d2ec4a-4995-4995-9aec-fe7f918b8668" providerId="ADAL" clId="{3EBB51AB-2E1A-4AE8-8A0A-E1B959026312}" dt="2022-12-12T22:23:55.512" v="0" actId="13244"/>
          <ac:spMkLst>
            <pc:docMk/>
            <pc:sldMk cId="1648258981" sldId="436"/>
            <ac:spMk id="8" creationId="{C5124945-5A9C-40C2-BC62-441E6A58F100}"/>
          </ac:spMkLst>
        </pc:spChg>
      </pc:sldChg>
      <pc:sldChg chg="modSp">
        <pc:chgData name="Shaima Shaima" userId="34d2ec4a-4995-4995-9aec-fe7f918b8668" providerId="ADAL" clId="{3EBB51AB-2E1A-4AE8-8A0A-E1B959026312}" dt="2022-12-12T22:23:58.191" v="1" actId="13244"/>
        <pc:sldMkLst>
          <pc:docMk/>
          <pc:sldMk cId="4015404543" sldId="437"/>
        </pc:sldMkLst>
        <pc:spChg chg="mod">
          <ac:chgData name="Shaima Shaima" userId="34d2ec4a-4995-4995-9aec-fe7f918b8668" providerId="ADAL" clId="{3EBB51AB-2E1A-4AE8-8A0A-E1B959026312}" dt="2022-12-12T22:23:58.191" v="1" actId="13244"/>
          <ac:spMkLst>
            <pc:docMk/>
            <pc:sldMk cId="4015404543" sldId="437"/>
            <ac:spMk id="8" creationId="{C5124945-5A9C-40C2-BC62-441E6A58F100}"/>
          </ac:spMkLst>
        </pc:spChg>
      </pc:sldChg>
      <pc:sldChg chg="modSp">
        <pc:chgData name="Shaima Shaima" userId="34d2ec4a-4995-4995-9aec-fe7f918b8668" providerId="ADAL" clId="{3EBB51AB-2E1A-4AE8-8A0A-E1B959026312}" dt="2022-12-12T22:26:35.382" v="35" actId="13244"/>
        <pc:sldMkLst>
          <pc:docMk/>
          <pc:sldMk cId="3327454506" sldId="472"/>
        </pc:sldMkLst>
        <pc:spChg chg="mod">
          <ac:chgData name="Shaima Shaima" userId="34d2ec4a-4995-4995-9aec-fe7f918b8668" providerId="ADAL" clId="{3EBB51AB-2E1A-4AE8-8A0A-E1B959026312}" dt="2022-12-12T22:26:35.382" v="35" actId="13244"/>
          <ac:spMkLst>
            <pc:docMk/>
            <pc:sldMk cId="3327454506" sldId="472"/>
            <ac:spMk id="5" creationId="{D5A8E893-50C9-45DC-997C-D00FFBFC73A2}"/>
          </ac:spMkLst>
        </pc:spChg>
      </pc:sldChg>
      <pc:sldChg chg="modSp">
        <pc:chgData name="Shaima Shaima" userId="34d2ec4a-4995-4995-9aec-fe7f918b8668" providerId="ADAL" clId="{3EBB51AB-2E1A-4AE8-8A0A-E1B959026312}" dt="2022-12-12T22:26:39.349" v="36" actId="13244"/>
        <pc:sldMkLst>
          <pc:docMk/>
          <pc:sldMk cId="2408556640" sldId="473"/>
        </pc:sldMkLst>
        <pc:spChg chg="mod">
          <ac:chgData name="Shaima Shaima" userId="34d2ec4a-4995-4995-9aec-fe7f918b8668" providerId="ADAL" clId="{3EBB51AB-2E1A-4AE8-8A0A-E1B959026312}" dt="2022-12-12T22:26:39.349" v="36" actId="13244"/>
          <ac:spMkLst>
            <pc:docMk/>
            <pc:sldMk cId="2408556640" sldId="473"/>
            <ac:spMk id="5" creationId="{D5A8E893-50C9-45DC-997C-D00FFBFC73A2}"/>
          </ac:spMkLst>
        </pc:spChg>
      </pc:sldChg>
      <pc:sldChg chg="modSp">
        <pc:chgData name="Shaima Shaima" userId="34d2ec4a-4995-4995-9aec-fe7f918b8668" providerId="ADAL" clId="{3EBB51AB-2E1A-4AE8-8A0A-E1B959026312}" dt="2022-12-12T22:26:42.847" v="37" actId="13244"/>
        <pc:sldMkLst>
          <pc:docMk/>
          <pc:sldMk cId="1931804061" sldId="474"/>
        </pc:sldMkLst>
        <pc:spChg chg="mod">
          <ac:chgData name="Shaima Shaima" userId="34d2ec4a-4995-4995-9aec-fe7f918b8668" providerId="ADAL" clId="{3EBB51AB-2E1A-4AE8-8A0A-E1B959026312}" dt="2022-12-12T22:26:42.847" v="37" actId="13244"/>
          <ac:spMkLst>
            <pc:docMk/>
            <pc:sldMk cId="1931804061" sldId="474"/>
            <ac:spMk id="5" creationId="{D5A8E893-50C9-45DC-997C-D00FFBFC73A2}"/>
          </ac:spMkLst>
        </pc:spChg>
      </pc:sldChg>
      <pc:sldChg chg="modSp">
        <pc:chgData name="Shaima Shaima" userId="34d2ec4a-4995-4995-9aec-fe7f918b8668" providerId="ADAL" clId="{3EBB51AB-2E1A-4AE8-8A0A-E1B959026312}" dt="2022-12-12T22:24:37.703" v="14" actId="13244"/>
        <pc:sldMkLst>
          <pc:docMk/>
          <pc:sldMk cId="3147494916" sldId="475"/>
        </pc:sldMkLst>
        <pc:spChg chg="mod">
          <ac:chgData name="Shaima Shaima" userId="34d2ec4a-4995-4995-9aec-fe7f918b8668" providerId="ADAL" clId="{3EBB51AB-2E1A-4AE8-8A0A-E1B959026312}" dt="2022-12-12T22:24:36.183" v="13" actId="13244"/>
          <ac:spMkLst>
            <pc:docMk/>
            <pc:sldMk cId="3147494916" sldId="475"/>
            <ac:spMk id="5" creationId="{B0B8418E-95EC-41C9-95C8-C19B91FF48F6}"/>
          </ac:spMkLst>
        </pc:spChg>
        <pc:spChg chg="mod">
          <ac:chgData name="Shaima Shaima" userId="34d2ec4a-4995-4995-9aec-fe7f918b8668" providerId="ADAL" clId="{3EBB51AB-2E1A-4AE8-8A0A-E1B959026312}" dt="2022-12-12T22:24:37.703" v="14" actId="13244"/>
          <ac:spMkLst>
            <pc:docMk/>
            <pc:sldMk cId="3147494916" sldId="475"/>
            <ac:spMk id="6" creationId="{2E4551BC-21C5-47EF-9F5D-9DFAB2BE80B2}"/>
          </ac:spMkLst>
        </pc:spChg>
      </pc:sldChg>
      <pc:sldChg chg="modSp">
        <pc:chgData name="Shaima Shaima" userId="34d2ec4a-4995-4995-9aec-fe7f918b8668" providerId="ADAL" clId="{3EBB51AB-2E1A-4AE8-8A0A-E1B959026312}" dt="2022-12-12T22:24:41.927" v="16" actId="13244"/>
        <pc:sldMkLst>
          <pc:docMk/>
          <pc:sldMk cId="4124512415" sldId="476"/>
        </pc:sldMkLst>
        <pc:spChg chg="mod">
          <ac:chgData name="Shaima Shaima" userId="34d2ec4a-4995-4995-9aec-fe7f918b8668" providerId="ADAL" clId="{3EBB51AB-2E1A-4AE8-8A0A-E1B959026312}" dt="2022-12-12T22:24:40.879" v="15" actId="13244"/>
          <ac:spMkLst>
            <pc:docMk/>
            <pc:sldMk cId="4124512415" sldId="476"/>
            <ac:spMk id="5" creationId="{B0B8418E-95EC-41C9-95C8-C19B91FF48F6}"/>
          </ac:spMkLst>
        </pc:spChg>
        <pc:spChg chg="mod">
          <ac:chgData name="Shaima Shaima" userId="34d2ec4a-4995-4995-9aec-fe7f918b8668" providerId="ADAL" clId="{3EBB51AB-2E1A-4AE8-8A0A-E1B959026312}" dt="2022-12-12T22:24:41.927" v="16" actId="13244"/>
          <ac:spMkLst>
            <pc:docMk/>
            <pc:sldMk cId="4124512415" sldId="476"/>
            <ac:spMk id="6" creationId="{7CE71750-6012-4C04-BF95-3DBE3C0A9CEF}"/>
          </ac:spMkLst>
        </pc:spChg>
      </pc:sldChg>
      <pc:sldChg chg="modSp">
        <pc:chgData name="Shaima Shaima" userId="34d2ec4a-4995-4995-9aec-fe7f918b8668" providerId="ADAL" clId="{3EBB51AB-2E1A-4AE8-8A0A-E1B959026312}" dt="2022-12-12T22:24:47.767" v="18" actId="13244"/>
        <pc:sldMkLst>
          <pc:docMk/>
          <pc:sldMk cId="3829579071" sldId="477"/>
        </pc:sldMkLst>
        <pc:spChg chg="mod">
          <ac:chgData name="Shaima Shaima" userId="34d2ec4a-4995-4995-9aec-fe7f918b8668" providerId="ADAL" clId="{3EBB51AB-2E1A-4AE8-8A0A-E1B959026312}" dt="2022-12-12T22:24:45.599" v="17" actId="13244"/>
          <ac:spMkLst>
            <pc:docMk/>
            <pc:sldMk cId="3829579071" sldId="477"/>
            <ac:spMk id="5" creationId="{B0B8418E-95EC-41C9-95C8-C19B91FF48F6}"/>
          </ac:spMkLst>
        </pc:spChg>
        <pc:spChg chg="mod">
          <ac:chgData name="Shaima Shaima" userId="34d2ec4a-4995-4995-9aec-fe7f918b8668" providerId="ADAL" clId="{3EBB51AB-2E1A-4AE8-8A0A-E1B959026312}" dt="2022-12-12T22:24:47.767" v="18" actId="13244"/>
          <ac:spMkLst>
            <pc:docMk/>
            <pc:sldMk cId="3829579071" sldId="477"/>
            <ac:spMk id="6" creationId="{3BCE5E90-9572-4DEB-90F5-3A7341135498}"/>
          </ac:spMkLst>
        </pc:spChg>
      </pc:sldChg>
      <pc:sldChg chg="modSp">
        <pc:chgData name="Shaima Shaima" userId="34d2ec4a-4995-4995-9aec-fe7f918b8668" providerId="ADAL" clId="{3EBB51AB-2E1A-4AE8-8A0A-E1B959026312}" dt="2022-12-12T22:26:12.648" v="28" actId="13244"/>
        <pc:sldMkLst>
          <pc:docMk/>
          <pc:sldMk cId="3518097993" sldId="478"/>
        </pc:sldMkLst>
        <pc:spChg chg="mod">
          <ac:chgData name="Shaima Shaima" userId="34d2ec4a-4995-4995-9aec-fe7f918b8668" providerId="ADAL" clId="{3EBB51AB-2E1A-4AE8-8A0A-E1B959026312}" dt="2022-12-12T22:25:59.654" v="27" actId="13244"/>
          <ac:spMkLst>
            <pc:docMk/>
            <pc:sldMk cId="3518097993" sldId="478"/>
            <ac:spMk id="2" creationId="{16CF8E5E-2283-40E2-A97F-9B111E9EFFD9}"/>
          </ac:spMkLst>
        </pc:spChg>
        <pc:spChg chg="mod">
          <ac:chgData name="Shaima Shaima" userId="34d2ec4a-4995-4995-9aec-fe7f918b8668" providerId="ADAL" clId="{3EBB51AB-2E1A-4AE8-8A0A-E1B959026312}" dt="2022-12-12T22:25:07.765" v="25" actId="13244"/>
          <ac:spMkLst>
            <pc:docMk/>
            <pc:sldMk cId="3518097993" sldId="478"/>
            <ac:spMk id="3" creationId="{9CBB6BB0-4E6E-492B-962F-975357A1E48A}"/>
          </ac:spMkLst>
        </pc:spChg>
        <pc:spChg chg="mod">
          <ac:chgData name="Shaima Shaima" userId="34d2ec4a-4995-4995-9aec-fe7f918b8668" providerId="ADAL" clId="{3EBB51AB-2E1A-4AE8-8A0A-E1B959026312}" dt="2022-12-12T22:25:58.373" v="26" actId="13244"/>
          <ac:spMkLst>
            <pc:docMk/>
            <pc:sldMk cId="3518097993" sldId="478"/>
            <ac:spMk id="5" creationId="{B0B8418E-95EC-41C9-95C8-C19B91FF48F6}"/>
          </ac:spMkLst>
        </pc:spChg>
        <pc:spChg chg="mod">
          <ac:chgData name="Shaima Shaima" userId="34d2ec4a-4995-4995-9aec-fe7f918b8668" providerId="ADAL" clId="{3EBB51AB-2E1A-4AE8-8A0A-E1B959026312}" dt="2022-12-12T22:26:12.648" v="28" actId="13244"/>
          <ac:spMkLst>
            <pc:docMk/>
            <pc:sldMk cId="3518097993" sldId="478"/>
            <ac:spMk id="6" creationId="{BE379810-0976-4EF1-B675-4C924788FAB0}"/>
          </ac:spMkLst>
        </pc:spChg>
      </pc:sldChg>
      <pc:sldChg chg="modSp">
        <pc:chgData name="Shaima Shaima" userId="34d2ec4a-4995-4995-9aec-fe7f918b8668" providerId="ADAL" clId="{3EBB51AB-2E1A-4AE8-8A0A-E1B959026312}" dt="2022-12-12T22:27:14.917" v="47" actId="13244"/>
        <pc:sldMkLst>
          <pc:docMk/>
          <pc:sldMk cId="2464477101" sldId="479"/>
        </pc:sldMkLst>
        <pc:spChg chg="mod">
          <ac:chgData name="Shaima Shaima" userId="34d2ec4a-4995-4995-9aec-fe7f918b8668" providerId="ADAL" clId="{3EBB51AB-2E1A-4AE8-8A0A-E1B959026312}" dt="2022-12-12T22:27:14.917" v="47" actId="13244"/>
          <ac:spMkLst>
            <pc:docMk/>
            <pc:sldMk cId="2464477101" sldId="479"/>
            <ac:spMk id="5" creationId="{7EE60F05-0299-4DA9-BFE6-3DD9170F5DDB}"/>
          </ac:spMkLst>
        </pc:spChg>
      </pc:sldChg>
      <pc:sldChg chg="modSp">
        <pc:chgData name="Shaima Shaima" userId="34d2ec4a-4995-4995-9aec-fe7f918b8668" providerId="ADAL" clId="{3EBB51AB-2E1A-4AE8-8A0A-E1B959026312}" dt="2022-12-12T22:27:25.100" v="51" actId="13244"/>
        <pc:sldMkLst>
          <pc:docMk/>
          <pc:sldMk cId="1150750477" sldId="480"/>
        </pc:sldMkLst>
        <pc:spChg chg="mod">
          <ac:chgData name="Shaima Shaima" userId="34d2ec4a-4995-4995-9aec-fe7f918b8668" providerId="ADAL" clId="{3EBB51AB-2E1A-4AE8-8A0A-E1B959026312}" dt="2022-12-12T22:27:22.840" v="50" actId="13244"/>
          <ac:spMkLst>
            <pc:docMk/>
            <pc:sldMk cId="1150750477" sldId="480"/>
            <ac:spMk id="2" creationId="{DE2736D9-663F-4C11-977A-2690484F7CA9}"/>
          </ac:spMkLst>
        </pc:spChg>
        <pc:spChg chg="mod">
          <ac:chgData name="Shaima Shaima" userId="34d2ec4a-4995-4995-9aec-fe7f918b8668" providerId="ADAL" clId="{3EBB51AB-2E1A-4AE8-8A0A-E1B959026312}" dt="2022-12-12T22:27:25.100" v="51" actId="13244"/>
          <ac:spMkLst>
            <pc:docMk/>
            <pc:sldMk cId="1150750477" sldId="480"/>
            <ac:spMk id="4" creationId="{4221D171-0211-44BF-9CE1-F1E03A8F5781}"/>
          </ac:spMkLst>
        </pc:spChg>
        <pc:spChg chg="mod">
          <ac:chgData name="Shaima Shaima" userId="34d2ec4a-4995-4995-9aec-fe7f918b8668" providerId="ADAL" clId="{3EBB51AB-2E1A-4AE8-8A0A-E1B959026312}" dt="2022-12-12T22:27:21.262" v="49" actId="13244"/>
          <ac:spMkLst>
            <pc:docMk/>
            <pc:sldMk cId="1150750477" sldId="480"/>
            <ac:spMk id="6" creationId="{D852C052-A6A8-41B9-B455-157FDDA21BE1}"/>
          </ac:spMkLst>
        </pc:spChg>
      </pc:sldChg>
      <pc:sldChg chg="modSp">
        <pc:chgData name="Shaima Shaima" userId="34d2ec4a-4995-4995-9aec-fe7f918b8668" providerId="ADAL" clId="{3EBB51AB-2E1A-4AE8-8A0A-E1B959026312}" dt="2022-12-12T22:27:17.405" v="48" actId="13244"/>
        <pc:sldMkLst>
          <pc:docMk/>
          <pc:sldMk cId="839060472" sldId="481"/>
        </pc:sldMkLst>
        <pc:spChg chg="mod">
          <ac:chgData name="Shaima Shaima" userId="34d2ec4a-4995-4995-9aec-fe7f918b8668" providerId="ADAL" clId="{3EBB51AB-2E1A-4AE8-8A0A-E1B959026312}" dt="2022-12-12T22:27:17.405" v="48" actId="13244"/>
          <ac:spMkLst>
            <pc:docMk/>
            <pc:sldMk cId="839060472" sldId="481"/>
            <ac:spMk id="5" creationId="{20C3DD26-A2F2-4D1D-88BB-2F8816B50E42}"/>
          </ac:spMkLst>
        </pc:spChg>
      </pc:sldChg>
      <pc:sldChg chg="modSp">
        <pc:chgData name="Shaima Shaima" userId="34d2ec4a-4995-4995-9aec-fe7f918b8668" providerId="ADAL" clId="{3EBB51AB-2E1A-4AE8-8A0A-E1B959026312}" dt="2022-12-12T22:27:30.335" v="53" actId="13244"/>
        <pc:sldMkLst>
          <pc:docMk/>
          <pc:sldMk cId="2145343425" sldId="482"/>
        </pc:sldMkLst>
        <pc:spChg chg="mod">
          <ac:chgData name="Shaima Shaima" userId="34d2ec4a-4995-4995-9aec-fe7f918b8668" providerId="ADAL" clId="{3EBB51AB-2E1A-4AE8-8A0A-E1B959026312}" dt="2022-12-12T22:27:29.094" v="52" actId="13244"/>
          <ac:spMkLst>
            <pc:docMk/>
            <pc:sldMk cId="2145343425" sldId="482"/>
            <ac:spMk id="5" creationId="{7EE60F05-0299-4DA9-BFE6-3DD9170F5DDB}"/>
          </ac:spMkLst>
        </pc:spChg>
        <pc:spChg chg="mod">
          <ac:chgData name="Shaima Shaima" userId="34d2ec4a-4995-4995-9aec-fe7f918b8668" providerId="ADAL" clId="{3EBB51AB-2E1A-4AE8-8A0A-E1B959026312}" dt="2022-12-12T22:27:30.335" v="53" actId="13244"/>
          <ac:spMkLst>
            <pc:docMk/>
            <pc:sldMk cId="2145343425" sldId="482"/>
            <ac:spMk id="6" creationId="{5B49427A-6566-4FE1-8271-10D0C83500C4}"/>
          </ac:spMkLst>
        </pc:spChg>
      </pc:sldChg>
      <pc:sldChg chg="modSp">
        <pc:chgData name="Shaima Shaima" userId="34d2ec4a-4995-4995-9aec-fe7f918b8668" providerId="ADAL" clId="{3EBB51AB-2E1A-4AE8-8A0A-E1B959026312}" dt="2022-12-12T22:27:34.503" v="55" actId="13244"/>
        <pc:sldMkLst>
          <pc:docMk/>
          <pc:sldMk cId="1914684192" sldId="483"/>
        </pc:sldMkLst>
        <pc:spChg chg="mod">
          <ac:chgData name="Shaima Shaima" userId="34d2ec4a-4995-4995-9aec-fe7f918b8668" providerId="ADAL" clId="{3EBB51AB-2E1A-4AE8-8A0A-E1B959026312}" dt="2022-12-12T22:27:33.599" v="54" actId="13244"/>
          <ac:spMkLst>
            <pc:docMk/>
            <pc:sldMk cId="1914684192" sldId="483"/>
            <ac:spMk id="5" creationId="{7EE60F05-0299-4DA9-BFE6-3DD9170F5DDB}"/>
          </ac:spMkLst>
        </pc:spChg>
        <pc:spChg chg="mod">
          <ac:chgData name="Shaima Shaima" userId="34d2ec4a-4995-4995-9aec-fe7f918b8668" providerId="ADAL" clId="{3EBB51AB-2E1A-4AE8-8A0A-E1B959026312}" dt="2022-12-12T22:27:34.503" v="55" actId="13244"/>
          <ac:spMkLst>
            <pc:docMk/>
            <pc:sldMk cId="1914684192" sldId="483"/>
            <ac:spMk id="6" creationId="{4AA0254F-4293-47B4-B3C6-6D72C0452C9E}"/>
          </ac:spMkLst>
        </pc:spChg>
      </pc:sldChg>
      <pc:sldChg chg="modSp">
        <pc:chgData name="Shaima Shaima" userId="34d2ec4a-4995-4995-9aec-fe7f918b8668" providerId="ADAL" clId="{3EBB51AB-2E1A-4AE8-8A0A-E1B959026312}" dt="2022-12-12T22:27:42.169" v="56" actId="13244"/>
        <pc:sldMkLst>
          <pc:docMk/>
          <pc:sldMk cId="4162006378" sldId="485"/>
        </pc:sldMkLst>
        <pc:spChg chg="mod">
          <ac:chgData name="Shaima Shaima" userId="34d2ec4a-4995-4995-9aec-fe7f918b8668" providerId="ADAL" clId="{3EBB51AB-2E1A-4AE8-8A0A-E1B959026312}" dt="2022-12-12T22:27:42.169" v="56" actId="13244"/>
          <ac:spMkLst>
            <pc:docMk/>
            <pc:sldMk cId="4162006378" sldId="485"/>
            <ac:spMk id="5" creationId="{083157D4-1EF6-4922-957D-AE790A7533BE}"/>
          </ac:spMkLst>
        </pc:spChg>
      </pc:sldChg>
      <pc:sldChg chg="modSp">
        <pc:chgData name="Shaima Shaima" userId="34d2ec4a-4995-4995-9aec-fe7f918b8668" providerId="ADAL" clId="{3EBB51AB-2E1A-4AE8-8A0A-E1B959026312}" dt="2022-12-12T22:27:47.758" v="59" actId="13244"/>
        <pc:sldMkLst>
          <pc:docMk/>
          <pc:sldMk cId="313941992" sldId="486"/>
        </pc:sldMkLst>
        <pc:spChg chg="mod">
          <ac:chgData name="Shaima Shaima" userId="34d2ec4a-4995-4995-9aec-fe7f918b8668" providerId="ADAL" clId="{3EBB51AB-2E1A-4AE8-8A0A-E1B959026312}" dt="2022-12-12T22:27:46.661" v="58" actId="13244"/>
          <ac:spMkLst>
            <pc:docMk/>
            <pc:sldMk cId="313941992" sldId="486"/>
            <ac:spMk id="2" creationId="{DE2736D9-663F-4C11-977A-2690484F7CA9}"/>
          </ac:spMkLst>
        </pc:spChg>
        <pc:spChg chg="mod">
          <ac:chgData name="Shaima Shaima" userId="34d2ec4a-4995-4995-9aec-fe7f918b8668" providerId="ADAL" clId="{3EBB51AB-2E1A-4AE8-8A0A-E1B959026312}" dt="2022-12-12T22:27:47.758" v="59" actId="13244"/>
          <ac:spMkLst>
            <pc:docMk/>
            <pc:sldMk cId="313941992" sldId="486"/>
            <ac:spMk id="4" creationId="{4221D171-0211-44BF-9CE1-F1E03A8F5781}"/>
          </ac:spMkLst>
        </pc:spChg>
        <pc:spChg chg="mod">
          <ac:chgData name="Shaima Shaima" userId="34d2ec4a-4995-4995-9aec-fe7f918b8668" providerId="ADAL" clId="{3EBB51AB-2E1A-4AE8-8A0A-E1B959026312}" dt="2022-12-12T22:27:45.431" v="57" actId="13244"/>
          <ac:spMkLst>
            <pc:docMk/>
            <pc:sldMk cId="313941992" sldId="486"/>
            <ac:spMk id="6" creationId="{D852C052-A6A8-41B9-B455-157FDDA21BE1}"/>
          </ac:spMkLst>
        </pc:spChg>
      </pc:sldChg>
      <pc:sldChg chg="modSp">
        <pc:chgData name="Shaima Shaima" userId="34d2ec4a-4995-4995-9aec-fe7f918b8668" providerId="ADAL" clId="{3EBB51AB-2E1A-4AE8-8A0A-E1B959026312}" dt="2022-12-12T22:27:55.376" v="61" actId="13244"/>
        <pc:sldMkLst>
          <pc:docMk/>
          <pc:sldMk cId="3749044634" sldId="487"/>
        </pc:sldMkLst>
        <pc:spChg chg="mod">
          <ac:chgData name="Shaima Shaima" userId="34d2ec4a-4995-4995-9aec-fe7f918b8668" providerId="ADAL" clId="{3EBB51AB-2E1A-4AE8-8A0A-E1B959026312}" dt="2022-12-12T22:27:52.110" v="60" actId="13244"/>
          <ac:spMkLst>
            <pc:docMk/>
            <pc:sldMk cId="3749044634" sldId="487"/>
            <ac:spMk id="5" creationId="{7EE60F05-0299-4DA9-BFE6-3DD9170F5DDB}"/>
          </ac:spMkLst>
        </pc:spChg>
        <pc:spChg chg="mod">
          <ac:chgData name="Shaima Shaima" userId="34d2ec4a-4995-4995-9aec-fe7f918b8668" providerId="ADAL" clId="{3EBB51AB-2E1A-4AE8-8A0A-E1B959026312}" dt="2022-12-12T22:27:55.376" v="61" actId="13244"/>
          <ac:spMkLst>
            <pc:docMk/>
            <pc:sldMk cId="3749044634" sldId="487"/>
            <ac:spMk id="6" creationId="{AD07C1CB-C48F-45CA-BB94-2098A3D9F069}"/>
          </ac:spMkLst>
        </pc:spChg>
      </pc:sldChg>
      <pc:sldChg chg="modSp">
        <pc:chgData name="Shaima Shaima" userId="34d2ec4a-4995-4995-9aec-fe7f918b8668" providerId="ADAL" clId="{3EBB51AB-2E1A-4AE8-8A0A-E1B959026312}" dt="2022-12-12T22:27:59.877" v="63" actId="13244"/>
        <pc:sldMkLst>
          <pc:docMk/>
          <pc:sldMk cId="2878263245" sldId="488"/>
        </pc:sldMkLst>
        <pc:spChg chg="mod">
          <ac:chgData name="Shaima Shaima" userId="34d2ec4a-4995-4995-9aec-fe7f918b8668" providerId="ADAL" clId="{3EBB51AB-2E1A-4AE8-8A0A-E1B959026312}" dt="2022-12-12T22:27:59.877" v="63" actId="13244"/>
          <ac:spMkLst>
            <pc:docMk/>
            <pc:sldMk cId="2878263245" sldId="488"/>
            <ac:spMk id="4" creationId="{B5A9CC79-4E81-449C-A06B-9E4E8770D2A3}"/>
          </ac:spMkLst>
        </pc:spChg>
        <pc:spChg chg="mod">
          <ac:chgData name="Shaima Shaima" userId="34d2ec4a-4995-4995-9aec-fe7f918b8668" providerId="ADAL" clId="{3EBB51AB-2E1A-4AE8-8A0A-E1B959026312}" dt="2022-12-12T22:27:57.846" v="62" actId="13244"/>
          <ac:spMkLst>
            <pc:docMk/>
            <pc:sldMk cId="2878263245" sldId="488"/>
            <ac:spMk id="5" creationId="{7EE60F05-0299-4DA9-BFE6-3DD9170F5DDB}"/>
          </ac:spMkLst>
        </pc:spChg>
      </pc:sldChg>
      <pc:sldChg chg="modSp">
        <pc:chgData name="Shaima Shaima" userId="34d2ec4a-4995-4995-9aec-fe7f918b8668" providerId="ADAL" clId="{3EBB51AB-2E1A-4AE8-8A0A-E1B959026312}" dt="2022-12-12T22:28:28.494" v="71" actId="13244"/>
        <pc:sldMkLst>
          <pc:docMk/>
          <pc:sldMk cId="2200020364" sldId="489"/>
        </pc:sldMkLst>
        <pc:spChg chg="mod">
          <ac:chgData name="Shaima Shaima" userId="34d2ec4a-4995-4995-9aec-fe7f918b8668" providerId="ADAL" clId="{3EBB51AB-2E1A-4AE8-8A0A-E1B959026312}" dt="2022-12-12T22:28:24.541" v="70" actId="13244"/>
          <ac:spMkLst>
            <pc:docMk/>
            <pc:sldMk cId="2200020364" sldId="489"/>
            <ac:spMk id="5" creationId="{7EE60F05-0299-4DA9-BFE6-3DD9170F5DDB}"/>
          </ac:spMkLst>
        </pc:spChg>
        <pc:spChg chg="mod">
          <ac:chgData name="Shaima Shaima" userId="34d2ec4a-4995-4995-9aec-fe7f918b8668" providerId="ADAL" clId="{3EBB51AB-2E1A-4AE8-8A0A-E1B959026312}" dt="2022-12-12T22:28:28.494" v="71" actId="13244"/>
          <ac:spMkLst>
            <pc:docMk/>
            <pc:sldMk cId="2200020364" sldId="489"/>
            <ac:spMk id="6" creationId="{41689FA8-08F1-4EF7-BC6D-5389F8F29FA7}"/>
          </ac:spMkLst>
        </pc:spChg>
      </pc:sldChg>
      <pc:sldChg chg="modSp">
        <pc:chgData name="Shaima Shaima" userId="34d2ec4a-4995-4995-9aec-fe7f918b8668" providerId="ADAL" clId="{3EBB51AB-2E1A-4AE8-8A0A-E1B959026312}" dt="2022-12-12T22:28:13.790" v="67" actId="13244"/>
        <pc:sldMkLst>
          <pc:docMk/>
          <pc:sldMk cId="878385649" sldId="490"/>
        </pc:sldMkLst>
        <pc:spChg chg="mod">
          <ac:chgData name="Shaima Shaima" userId="34d2ec4a-4995-4995-9aec-fe7f918b8668" providerId="ADAL" clId="{3EBB51AB-2E1A-4AE8-8A0A-E1B959026312}" dt="2022-12-12T22:28:12.045" v="66" actId="13244"/>
          <ac:spMkLst>
            <pc:docMk/>
            <pc:sldMk cId="878385649" sldId="490"/>
            <ac:spMk id="5" creationId="{7EE60F05-0299-4DA9-BFE6-3DD9170F5DDB}"/>
          </ac:spMkLst>
        </pc:spChg>
        <pc:spChg chg="mod">
          <ac:chgData name="Shaima Shaima" userId="34d2ec4a-4995-4995-9aec-fe7f918b8668" providerId="ADAL" clId="{3EBB51AB-2E1A-4AE8-8A0A-E1B959026312}" dt="2022-12-12T22:28:13.790" v="67" actId="13244"/>
          <ac:spMkLst>
            <pc:docMk/>
            <pc:sldMk cId="878385649" sldId="490"/>
            <ac:spMk id="6" creationId="{B06CD245-6E88-478A-A0BE-3CAF01BB5D5A}"/>
          </ac:spMkLst>
        </pc:spChg>
      </pc:sldChg>
      <pc:sldChg chg="modSp">
        <pc:chgData name="Shaima Shaima" userId="34d2ec4a-4995-4995-9aec-fe7f918b8668" providerId="ADAL" clId="{3EBB51AB-2E1A-4AE8-8A0A-E1B959026312}" dt="2022-12-12T22:28:34.183" v="73" actId="13244"/>
        <pc:sldMkLst>
          <pc:docMk/>
          <pc:sldMk cId="915341213" sldId="491"/>
        </pc:sldMkLst>
        <pc:spChg chg="mod">
          <ac:chgData name="Shaima Shaima" userId="34d2ec4a-4995-4995-9aec-fe7f918b8668" providerId="ADAL" clId="{3EBB51AB-2E1A-4AE8-8A0A-E1B959026312}" dt="2022-12-12T22:28:31.589" v="72" actId="13244"/>
          <ac:spMkLst>
            <pc:docMk/>
            <pc:sldMk cId="915341213" sldId="491"/>
            <ac:spMk id="5" creationId="{7EE60F05-0299-4DA9-BFE6-3DD9170F5DDB}"/>
          </ac:spMkLst>
        </pc:spChg>
        <pc:spChg chg="mod">
          <ac:chgData name="Shaima Shaima" userId="34d2ec4a-4995-4995-9aec-fe7f918b8668" providerId="ADAL" clId="{3EBB51AB-2E1A-4AE8-8A0A-E1B959026312}" dt="2022-12-12T22:28:34.183" v="73" actId="13244"/>
          <ac:spMkLst>
            <pc:docMk/>
            <pc:sldMk cId="915341213" sldId="491"/>
            <ac:spMk id="6" creationId="{CE203DF4-9DAE-49A2-BF85-57D461566879}"/>
          </ac:spMkLst>
        </pc:spChg>
      </pc:sldChg>
      <pc:sldChg chg="modSp">
        <pc:chgData name="Shaima Shaima" userId="34d2ec4a-4995-4995-9aec-fe7f918b8668" providerId="ADAL" clId="{3EBB51AB-2E1A-4AE8-8A0A-E1B959026312}" dt="2022-12-12T22:28:38.821" v="75" actId="13244"/>
        <pc:sldMkLst>
          <pc:docMk/>
          <pc:sldMk cId="3751318336" sldId="492"/>
        </pc:sldMkLst>
        <pc:spChg chg="mod">
          <ac:chgData name="Shaima Shaima" userId="34d2ec4a-4995-4995-9aec-fe7f918b8668" providerId="ADAL" clId="{3EBB51AB-2E1A-4AE8-8A0A-E1B959026312}" dt="2022-12-12T22:28:38.821" v="75" actId="13244"/>
          <ac:spMkLst>
            <pc:docMk/>
            <pc:sldMk cId="3751318336" sldId="492"/>
            <ac:spMk id="5" creationId="{A35D224C-3A9B-4881-B109-7DD9D67E7DC9}"/>
          </ac:spMkLst>
        </pc:spChg>
      </pc:sldChg>
      <pc:sldChg chg="modSp">
        <pc:chgData name="Shaima Shaima" userId="34d2ec4a-4995-4995-9aec-fe7f918b8668" providerId="ADAL" clId="{3EBB51AB-2E1A-4AE8-8A0A-E1B959026312}" dt="2022-12-12T22:28:36.447" v="74" actId="13244"/>
        <pc:sldMkLst>
          <pc:docMk/>
          <pc:sldMk cId="3618159427" sldId="493"/>
        </pc:sldMkLst>
        <pc:spChg chg="mod">
          <ac:chgData name="Shaima Shaima" userId="34d2ec4a-4995-4995-9aec-fe7f918b8668" providerId="ADAL" clId="{3EBB51AB-2E1A-4AE8-8A0A-E1B959026312}" dt="2022-12-12T22:28:36.447" v="74" actId="13244"/>
          <ac:spMkLst>
            <pc:docMk/>
            <pc:sldMk cId="3618159427" sldId="493"/>
            <ac:spMk id="5" creationId="{A35D224C-3A9B-4881-B109-7DD9D67E7DC9}"/>
          </ac:spMkLst>
        </pc:spChg>
      </pc:sldChg>
      <pc:sldChg chg="modSp">
        <pc:chgData name="Shaima Shaima" userId="34d2ec4a-4995-4995-9aec-fe7f918b8668" providerId="ADAL" clId="{3EBB51AB-2E1A-4AE8-8A0A-E1B959026312}" dt="2022-12-12T22:28:47.488" v="78" actId="13244"/>
        <pc:sldMkLst>
          <pc:docMk/>
          <pc:sldMk cId="4070869925" sldId="494"/>
        </pc:sldMkLst>
        <pc:spChg chg="mod">
          <ac:chgData name="Shaima Shaima" userId="34d2ec4a-4995-4995-9aec-fe7f918b8668" providerId="ADAL" clId="{3EBB51AB-2E1A-4AE8-8A0A-E1B959026312}" dt="2022-12-12T22:28:45.968" v="77" actId="13244"/>
          <ac:spMkLst>
            <pc:docMk/>
            <pc:sldMk cId="4070869925" sldId="494"/>
            <ac:spMk id="2" creationId="{DE2736D9-663F-4C11-977A-2690484F7CA9}"/>
          </ac:spMkLst>
        </pc:spChg>
        <pc:spChg chg="mod">
          <ac:chgData name="Shaima Shaima" userId="34d2ec4a-4995-4995-9aec-fe7f918b8668" providerId="ADAL" clId="{3EBB51AB-2E1A-4AE8-8A0A-E1B959026312}" dt="2022-12-12T22:28:47.488" v="78" actId="13244"/>
          <ac:spMkLst>
            <pc:docMk/>
            <pc:sldMk cId="4070869925" sldId="494"/>
            <ac:spMk id="4" creationId="{4221D171-0211-44BF-9CE1-F1E03A8F5781}"/>
          </ac:spMkLst>
        </pc:spChg>
        <pc:spChg chg="mod">
          <ac:chgData name="Shaima Shaima" userId="34d2ec4a-4995-4995-9aec-fe7f918b8668" providerId="ADAL" clId="{3EBB51AB-2E1A-4AE8-8A0A-E1B959026312}" dt="2022-12-12T22:28:43.198" v="76" actId="13244"/>
          <ac:spMkLst>
            <pc:docMk/>
            <pc:sldMk cId="4070869925" sldId="494"/>
            <ac:spMk id="6" creationId="{D852C052-A6A8-41B9-B455-157FDDA21BE1}"/>
          </ac:spMkLst>
        </pc:spChg>
      </pc:sldChg>
      <pc:sldChg chg="modSp">
        <pc:chgData name="Shaima Shaima" userId="34d2ec4a-4995-4995-9aec-fe7f918b8668" providerId="ADAL" clId="{3EBB51AB-2E1A-4AE8-8A0A-E1B959026312}" dt="2022-12-12T22:28:57.968" v="80" actId="13244"/>
        <pc:sldMkLst>
          <pc:docMk/>
          <pc:sldMk cId="3779561538" sldId="495"/>
        </pc:sldMkLst>
        <pc:spChg chg="mod">
          <ac:chgData name="Shaima Shaima" userId="34d2ec4a-4995-4995-9aec-fe7f918b8668" providerId="ADAL" clId="{3EBB51AB-2E1A-4AE8-8A0A-E1B959026312}" dt="2022-12-12T22:28:54.646" v="79" actId="13244"/>
          <ac:spMkLst>
            <pc:docMk/>
            <pc:sldMk cId="3779561538" sldId="495"/>
            <ac:spMk id="5" creationId="{7EE60F05-0299-4DA9-BFE6-3DD9170F5DDB}"/>
          </ac:spMkLst>
        </pc:spChg>
        <pc:spChg chg="mod">
          <ac:chgData name="Shaima Shaima" userId="34d2ec4a-4995-4995-9aec-fe7f918b8668" providerId="ADAL" clId="{3EBB51AB-2E1A-4AE8-8A0A-E1B959026312}" dt="2022-12-12T22:28:57.968" v="80" actId="13244"/>
          <ac:spMkLst>
            <pc:docMk/>
            <pc:sldMk cId="3779561538" sldId="495"/>
            <ac:spMk id="6" creationId="{0FE298A8-1D3C-4D8D-8A07-D464DE867101}"/>
          </ac:spMkLst>
        </pc:spChg>
      </pc:sldChg>
      <pc:sldChg chg="modSp">
        <pc:chgData name="Shaima Shaima" userId="34d2ec4a-4995-4995-9aec-fe7f918b8668" providerId="ADAL" clId="{3EBB51AB-2E1A-4AE8-8A0A-E1B959026312}" dt="2022-12-12T22:29:03.848" v="82" actId="13244"/>
        <pc:sldMkLst>
          <pc:docMk/>
          <pc:sldMk cId="1529020796" sldId="496"/>
        </pc:sldMkLst>
        <pc:spChg chg="mod">
          <ac:chgData name="Shaima Shaima" userId="34d2ec4a-4995-4995-9aec-fe7f918b8668" providerId="ADAL" clId="{3EBB51AB-2E1A-4AE8-8A0A-E1B959026312}" dt="2022-12-12T22:29:00.707" v="81" actId="13244"/>
          <ac:spMkLst>
            <pc:docMk/>
            <pc:sldMk cId="1529020796" sldId="496"/>
            <ac:spMk id="5" creationId="{7EE60F05-0299-4DA9-BFE6-3DD9170F5DDB}"/>
          </ac:spMkLst>
        </pc:spChg>
        <pc:spChg chg="mod">
          <ac:chgData name="Shaima Shaima" userId="34d2ec4a-4995-4995-9aec-fe7f918b8668" providerId="ADAL" clId="{3EBB51AB-2E1A-4AE8-8A0A-E1B959026312}" dt="2022-12-12T22:29:03.848" v="82" actId="13244"/>
          <ac:spMkLst>
            <pc:docMk/>
            <pc:sldMk cId="1529020796" sldId="496"/>
            <ac:spMk id="6" creationId="{F110AE9D-3EC1-4AE3-B8DB-277323D6AD8A}"/>
          </ac:spMkLst>
        </pc:spChg>
      </pc:sldChg>
      <pc:sldChg chg="modSp">
        <pc:chgData name="Shaima Shaima" userId="34d2ec4a-4995-4995-9aec-fe7f918b8668" providerId="ADAL" clId="{3EBB51AB-2E1A-4AE8-8A0A-E1B959026312}" dt="2022-12-12T22:29:10.375" v="84" actId="13244"/>
        <pc:sldMkLst>
          <pc:docMk/>
          <pc:sldMk cId="3600314686" sldId="497"/>
        </pc:sldMkLst>
        <pc:spChg chg="mod">
          <ac:chgData name="Shaima Shaima" userId="34d2ec4a-4995-4995-9aec-fe7f918b8668" providerId="ADAL" clId="{3EBB51AB-2E1A-4AE8-8A0A-E1B959026312}" dt="2022-12-12T22:29:06.535" v="83" actId="13244"/>
          <ac:spMkLst>
            <pc:docMk/>
            <pc:sldMk cId="3600314686" sldId="497"/>
            <ac:spMk id="5" creationId="{7EE60F05-0299-4DA9-BFE6-3DD9170F5DDB}"/>
          </ac:spMkLst>
        </pc:spChg>
        <pc:spChg chg="mod">
          <ac:chgData name="Shaima Shaima" userId="34d2ec4a-4995-4995-9aec-fe7f918b8668" providerId="ADAL" clId="{3EBB51AB-2E1A-4AE8-8A0A-E1B959026312}" dt="2022-12-12T22:29:10.375" v="84" actId="13244"/>
          <ac:spMkLst>
            <pc:docMk/>
            <pc:sldMk cId="3600314686" sldId="497"/>
            <ac:spMk id="6" creationId="{223BDC6D-DBEA-429A-9F3E-AE9272F1E273}"/>
          </ac:spMkLst>
        </pc:spChg>
      </pc:sldChg>
      <pc:sldChg chg="modSp">
        <pc:chgData name="Shaima Shaima" userId="34d2ec4a-4995-4995-9aec-fe7f918b8668" providerId="ADAL" clId="{3EBB51AB-2E1A-4AE8-8A0A-E1B959026312}" dt="2022-12-12T22:29:14.541" v="85" actId="13244"/>
        <pc:sldMkLst>
          <pc:docMk/>
          <pc:sldMk cId="1514063750" sldId="498"/>
        </pc:sldMkLst>
        <pc:spChg chg="mod">
          <ac:chgData name="Shaima Shaima" userId="34d2ec4a-4995-4995-9aec-fe7f918b8668" providerId="ADAL" clId="{3EBB51AB-2E1A-4AE8-8A0A-E1B959026312}" dt="2022-12-12T22:29:14.541" v="85" actId="13244"/>
          <ac:spMkLst>
            <pc:docMk/>
            <pc:sldMk cId="1514063750" sldId="498"/>
            <ac:spMk id="5" creationId="{7EE60F05-0299-4DA9-BFE6-3DD9170F5DDB}"/>
          </ac:spMkLst>
        </pc:spChg>
      </pc:sldChg>
      <pc:sldChg chg="modSp">
        <pc:chgData name="Shaima Shaima" userId="34d2ec4a-4995-4995-9aec-fe7f918b8668" providerId="ADAL" clId="{3EBB51AB-2E1A-4AE8-8A0A-E1B959026312}" dt="2022-12-12T22:29:17.249" v="86" actId="13244"/>
        <pc:sldMkLst>
          <pc:docMk/>
          <pc:sldMk cId="1932079229" sldId="499"/>
        </pc:sldMkLst>
        <pc:spChg chg="mod">
          <ac:chgData name="Shaima Shaima" userId="34d2ec4a-4995-4995-9aec-fe7f918b8668" providerId="ADAL" clId="{3EBB51AB-2E1A-4AE8-8A0A-E1B959026312}" dt="2022-12-12T22:29:17.249" v="86" actId="13244"/>
          <ac:spMkLst>
            <pc:docMk/>
            <pc:sldMk cId="1932079229" sldId="499"/>
            <ac:spMk id="5" creationId="{7EE60F05-0299-4DA9-BFE6-3DD9170F5DDB}"/>
          </ac:spMkLst>
        </pc:spChg>
      </pc:sldChg>
      <pc:sldChg chg="modSp">
        <pc:chgData name="Shaima Shaima" userId="34d2ec4a-4995-4995-9aec-fe7f918b8668" providerId="ADAL" clId="{3EBB51AB-2E1A-4AE8-8A0A-E1B959026312}" dt="2022-12-12T22:29:22.910" v="87" actId="13244"/>
        <pc:sldMkLst>
          <pc:docMk/>
          <pc:sldMk cId="1742875776" sldId="500"/>
        </pc:sldMkLst>
        <pc:spChg chg="mod">
          <ac:chgData name="Shaima Shaima" userId="34d2ec4a-4995-4995-9aec-fe7f918b8668" providerId="ADAL" clId="{3EBB51AB-2E1A-4AE8-8A0A-E1B959026312}" dt="2022-12-12T22:29:22.910" v="87" actId="13244"/>
          <ac:spMkLst>
            <pc:docMk/>
            <pc:sldMk cId="1742875776" sldId="500"/>
            <ac:spMk id="5" creationId="{72C3EA2F-ECD9-4BEA-9F71-309FFCB5FF57}"/>
          </ac:spMkLst>
        </pc:spChg>
      </pc:sldChg>
      <pc:sldChg chg="modSp">
        <pc:chgData name="Shaima Shaima" userId="34d2ec4a-4995-4995-9aec-fe7f918b8668" providerId="ADAL" clId="{3EBB51AB-2E1A-4AE8-8A0A-E1B959026312}" dt="2022-12-12T22:29:25.566" v="88" actId="13244"/>
        <pc:sldMkLst>
          <pc:docMk/>
          <pc:sldMk cId="1314311865" sldId="501"/>
        </pc:sldMkLst>
        <pc:spChg chg="mod">
          <ac:chgData name="Shaima Shaima" userId="34d2ec4a-4995-4995-9aec-fe7f918b8668" providerId="ADAL" clId="{3EBB51AB-2E1A-4AE8-8A0A-E1B959026312}" dt="2022-12-12T22:29:25.566" v="88" actId="13244"/>
          <ac:spMkLst>
            <pc:docMk/>
            <pc:sldMk cId="1314311865" sldId="501"/>
            <ac:spMk id="5" creationId="{72C3EA2F-ECD9-4BEA-9F71-309FFCB5FF57}"/>
          </ac:spMkLst>
        </pc:spChg>
      </pc:sldChg>
      <pc:sldChg chg="modSp">
        <pc:chgData name="Shaima Shaima" userId="34d2ec4a-4995-4995-9aec-fe7f918b8668" providerId="ADAL" clId="{3EBB51AB-2E1A-4AE8-8A0A-E1B959026312}" dt="2022-12-12T22:29:37.479" v="91" actId="13244"/>
        <pc:sldMkLst>
          <pc:docMk/>
          <pc:sldMk cId="789905190" sldId="502"/>
        </pc:sldMkLst>
        <pc:spChg chg="mod">
          <ac:chgData name="Shaima Shaima" userId="34d2ec4a-4995-4995-9aec-fe7f918b8668" providerId="ADAL" clId="{3EBB51AB-2E1A-4AE8-8A0A-E1B959026312}" dt="2022-12-12T22:29:36.413" v="90" actId="13244"/>
          <ac:spMkLst>
            <pc:docMk/>
            <pc:sldMk cId="789905190" sldId="502"/>
            <ac:spMk id="2" creationId="{DE2736D9-663F-4C11-977A-2690484F7CA9}"/>
          </ac:spMkLst>
        </pc:spChg>
        <pc:spChg chg="mod">
          <ac:chgData name="Shaima Shaima" userId="34d2ec4a-4995-4995-9aec-fe7f918b8668" providerId="ADAL" clId="{3EBB51AB-2E1A-4AE8-8A0A-E1B959026312}" dt="2022-12-12T22:29:37.479" v="91" actId="13244"/>
          <ac:spMkLst>
            <pc:docMk/>
            <pc:sldMk cId="789905190" sldId="502"/>
            <ac:spMk id="4" creationId="{4221D171-0211-44BF-9CE1-F1E03A8F5781}"/>
          </ac:spMkLst>
        </pc:spChg>
        <pc:spChg chg="mod">
          <ac:chgData name="Shaima Shaima" userId="34d2ec4a-4995-4995-9aec-fe7f918b8668" providerId="ADAL" clId="{3EBB51AB-2E1A-4AE8-8A0A-E1B959026312}" dt="2022-12-12T22:29:34.086" v="89" actId="13244"/>
          <ac:spMkLst>
            <pc:docMk/>
            <pc:sldMk cId="789905190" sldId="502"/>
            <ac:spMk id="6" creationId="{D852C052-A6A8-41B9-B455-157FDDA21BE1}"/>
          </ac:spMkLst>
        </pc:spChg>
      </pc:sldChg>
      <pc:sldChg chg="modSp">
        <pc:chgData name="Shaima Shaima" userId="34d2ec4a-4995-4995-9aec-fe7f918b8668" providerId="ADAL" clId="{3EBB51AB-2E1A-4AE8-8A0A-E1B959026312}" dt="2022-12-12T22:29:44.246" v="93" actId="13244"/>
        <pc:sldMkLst>
          <pc:docMk/>
          <pc:sldMk cId="3661962895" sldId="503"/>
        </pc:sldMkLst>
        <pc:spChg chg="mod">
          <ac:chgData name="Shaima Shaima" userId="34d2ec4a-4995-4995-9aec-fe7f918b8668" providerId="ADAL" clId="{3EBB51AB-2E1A-4AE8-8A0A-E1B959026312}" dt="2022-12-12T22:29:41.398" v="92" actId="13244"/>
          <ac:spMkLst>
            <pc:docMk/>
            <pc:sldMk cId="3661962895" sldId="503"/>
            <ac:spMk id="5" creationId="{7EE60F05-0299-4DA9-BFE6-3DD9170F5DDB}"/>
          </ac:spMkLst>
        </pc:spChg>
        <pc:spChg chg="mod">
          <ac:chgData name="Shaima Shaima" userId="34d2ec4a-4995-4995-9aec-fe7f918b8668" providerId="ADAL" clId="{3EBB51AB-2E1A-4AE8-8A0A-E1B959026312}" dt="2022-12-12T22:29:44.246" v="93" actId="13244"/>
          <ac:spMkLst>
            <pc:docMk/>
            <pc:sldMk cId="3661962895" sldId="503"/>
            <ac:spMk id="6" creationId="{0F68CCE2-0C86-45E2-B050-A60E925CF334}"/>
          </ac:spMkLst>
        </pc:spChg>
      </pc:sldChg>
      <pc:sldChg chg="modSp">
        <pc:chgData name="Shaima Shaima" userId="34d2ec4a-4995-4995-9aec-fe7f918b8668" providerId="ADAL" clId="{3EBB51AB-2E1A-4AE8-8A0A-E1B959026312}" dt="2022-12-12T22:29:50.005" v="95" actId="13244"/>
        <pc:sldMkLst>
          <pc:docMk/>
          <pc:sldMk cId="1322017731" sldId="504"/>
        </pc:sldMkLst>
        <pc:spChg chg="mod">
          <ac:chgData name="Shaima Shaima" userId="34d2ec4a-4995-4995-9aec-fe7f918b8668" providerId="ADAL" clId="{3EBB51AB-2E1A-4AE8-8A0A-E1B959026312}" dt="2022-12-12T22:29:48.421" v="94" actId="13244"/>
          <ac:spMkLst>
            <pc:docMk/>
            <pc:sldMk cId="1322017731" sldId="504"/>
            <ac:spMk id="5" creationId="{7EE60F05-0299-4DA9-BFE6-3DD9170F5DDB}"/>
          </ac:spMkLst>
        </pc:spChg>
        <pc:spChg chg="mod">
          <ac:chgData name="Shaima Shaima" userId="34d2ec4a-4995-4995-9aec-fe7f918b8668" providerId="ADAL" clId="{3EBB51AB-2E1A-4AE8-8A0A-E1B959026312}" dt="2022-12-12T22:29:50.005" v="95" actId="13244"/>
          <ac:spMkLst>
            <pc:docMk/>
            <pc:sldMk cId="1322017731" sldId="504"/>
            <ac:spMk id="6" creationId="{6737FCE0-0FAD-435B-A682-BB71C8AFAFBC}"/>
          </ac:spMkLst>
        </pc:spChg>
      </pc:sldChg>
      <pc:sldChg chg="modSp">
        <pc:chgData name="Shaima Shaima" userId="34d2ec4a-4995-4995-9aec-fe7f918b8668" providerId="ADAL" clId="{3EBB51AB-2E1A-4AE8-8A0A-E1B959026312}" dt="2022-12-12T22:29:56.839" v="97" actId="13244"/>
        <pc:sldMkLst>
          <pc:docMk/>
          <pc:sldMk cId="267801705" sldId="505"/>
        </pc:sldMkLst>
        <pc:spChg chg="mod">
          <ac:chgData name="Shaima Shaima" userId="34d2ec4a-4995-4995-9aec-fe7f918b8668" providerId="ADAL" clId="{3EBB51AB-2E1A-4AE8-8A0A-E1B959026312}" dt="2022-12-12T22:29:53.728" v="96" actId="13244"/>
          <ac:spMkLst>
            <pc:docMk/>
            <pc:sldMk cId="267801705" sldId="505"/>
            <ac:spMk id="5" creationId="{7EE60F05-0299-4DA9-BFE6-3DD9170F5DDB}"/>
          </ac:spMkLst>
        </pc:spChg>
        <pc:spChg chg="mod">
          <ac:chgData name="Shaima Shaima" userId="34d2ec4a-4995-4995-9aec-fe7f918b8668" providerId="ADAL" clId="{3EBB51AB-2E1A-4AE8-8A0A-E1B959026312}" dt="2022-12-12T22:29:56.839" v="97" actId="13244"/>
          <ac:spMkLst>
            <pc:docMk/>
            <pc:sldMk cId="267801705" sldId="505"/>
            <ac:spMk id="6" creationId="{F4D82EF8-215E-4045-BD08-D8632A04F4F4}"/>
          </ac:spMkLst>
        </pc:spChg>
      </pc:sldChg>
      <pc:sldChg chg="modSp">
        <pc:chgData name="Shaima Shaima" userId="34d2ec4a-4995-4995-9aec-fe7f918b8668" providerId="ADAL" clId="{3EBB51AB-2E1A-4AE8-8A0A-E1B959026312}" dt="2022-12-12T22:29:59.798" v="98" actId="13244"/>
        <pc:sldMkLst>
          <pc:docMk/>
          <pc:sldMk cId="3125686751" sldId="506"/>
        </pc:sldMkLst>
        <pc:spChg chg="mod">
          <ac:chgData name="Shaima Shaima" userId="34d2ec4a-4995-4995-9aec-fe7f918b8668" providerId="ADAL" clId="{3EBB51AB-2E1A-4AE8-8A0A-E1B959026312}" dt="2022-12-12T22:29:59.798" v="98" actId="13244"/>
          <ac:spMkLst>
            <pc:docMk/>
            <pc:sldMk cId="3125686751" sldId="506"/>
            <ac:spMk id="5" creationId="{72C3EA2F-ECD9-4BEA-9F71-309FFCB5FF57}"/>
          </ac:spMkLst>
        </pc:spChg>
      </pc:sldChg>
      <pc:sldChg chg="modSp">
        <pc:chgData name="Shaima Shaima" userId="34d2ec4a-4995-4995-9aec-fe7f918b8668" providerId="ADAL" clId="{3EBB51AB-2E1A-4AE8-8A0A-E1B959026312}" dt="2022-12-12T22:24:14.439" v="7" actId="13244"/>
        <pc:sldMkLst>
          <pc:docMk/>
          <pc:sldMk cId="1303318077" sldId="507"/>
        </pc:sldMkLst>
        <pc:spChg chg="mod">
          <ac:chgData name="Shaima Shaima" userId="34d2ec4a-4995-4995-9aec-fe7f918b8668" providerId="ADAL" clId="{3EBB51AB-2E1A-4AE8-8A0A-E1B959026312}" dt="2022-12-12T22:24:13.069" v="6" actId="13244"/>
          <ac:spMkLst>
            <pc:docMk/>
            <pc:sldMk cId="1303318077" sldId="507"/>
            <ac:spMk id="5" creationId="{B0B8418E-95EC-41C9-95C8-C19B91FF48F6}"/>
          </ac:spMkLst>
        </pc:spChg>
        <pc:spChg chg="mod">
          <ac:chgData name="Shaima Shaima" userId="34d2ec4a-4995-4995-9aec-fe7f918b8668" providerId="ADAL" clId="{3EBB51AB-2E1A-4AE8-8A0A-E1B959026312}" dt="2022-12-12T22:24:14.439" v="7" actId="13244"/>
          <ac:spMkLst>
            <pc:docMk/>
            <pc:sldMk cId="1303318077" sldId="507"/>
            <ac:spMk id="7" creationId="{517929CC-378F-49C0-A9B2-9922B10C0AE5}"/>
          </ac:spMkLst>
        </pc:spChg>
      </pc:sldChg>
      <pc:sldChg chg="modSp">
        <pc:chgData name="Shaima Shaima" userId="34d2ec4a-4995-4995-9aec-fe7f918b8668" providerId="ADAL" clId="{3EBB51AB-2E1A-4AE8-8A0A-E1B959026312}" dt="2022-12-12T22:26:32.407" v="34" actId="13244"/>
        <pc:sldMkLst>
          <pc:docMk/>
          <pc:sldMk cId="2443577446" sldId="508"/>
        </pc:sldMkLst>
        <pc:spChg chg="mod">
          <ac:chgData name="Shaima Shaima" userId="34d2ec4a-4995-4995-9aec-fe7f918b8668" providerId="ADAL" clId="{3EBB51AB-2E1A-4AE8-8A0A-E1B959026312}" dt="2022-12-12T22:26:30.039" v="33" actId="13244"/>
          <ac:spMkLst>
            <pc:docMk/>
            <pc:sldMk cId="2443577446" sldId="508"/>
            <ac:spMk id="5" creationId="{7EE60F05-0299-4DA9-BFE6-3DD9170F5DDB}"/>
          </ac:spMkLst>
        </pc:spChg>
        <pc:spChg chg="mod">
          <ac:chgData name="Shaima Shaima" userId="34d2ec4a-4995-4995-9aec-fe7f918b8668" providerId="ADAL" clId="{3EBB51AB-2E1A-4AE8-8A0A-E1B959026312}" dt="2022-12-12T22:26:32.407" v="34" actId="13244"/>
          <ac:spMkLst>
            <pc:docMk/>
            <pc:sldMk cId="2443577446" sldId="508"/>
            <ac:spMk id="6" creationId="{CD3AD7CF-82E4-4ADF-A294-B2B28AE9877A}"/>
          </ac:spMkLst>
        </pc:spChg>
      </pc:sldChg>
      <pc:sldChg chg="modSp">
        <pc:chgData name="Shaima Shaima" userId="34d2ec4a-4995-4995-9aec-fe7f918b8668" providerId="ADAL" clId="{3EBB51AB-2E1A-4AE8-8A0A-E1B959026312}" dt="2022-12-12T22:28:08.678" v="65" actId="13244"/>
        <pc:sldMkLst>
          <pc:docMk/>
          <pc:sldMk cId="1871985728" sldId="509"/>
        </pc:sldMkLst>
        <pc:spChg chg="mod">
          <ac:chgData name="Shaima Shaima" userId="34d2ec4a-4995-4995-9aec-fe7f918b8668" providerId="ADAL" clId="{3EBB51AB-2E1A-4AE8-8A0A-E1B959026312}" dt="2022-12-12T22:28:06.029" v="64" actId="13244"/>
          <ac:spMkLst>
            <pc:docMk/>
            <pc:sldMk cId="1871985728" sldId="509"/>
            <ac:spMk id="5" creationId="{7EE60F05-0299-4DA9-BFE6-3DD9170F5DDB}"/>
          </ac:spMkLst>
        </pc:spChg>
        <pc:spChg chg="mod">
          <ac:chgData name="Shaima Shaima" userId="34d2ec4a-4995-4995-9aec-fe7f918b8668" providerId="ADAL" clId="{3EBB51AB-2E1A-4AE8-8A0A-E1B959026312}" dt="2022-12-12T22:28:08.678" v="65" actId="13244"/>
          <ac:spMkLst>
            <pc:docMk/>
            <pc:sldMk cId="1871985728" sldId="509"/>
            <ac:spMk id="8" creationId="{63DA41F2-21AE-40BF-B3F4-B29DAA6BA704}"/>
          </ac:spMkLst>
        </pc:spChg>
      </pc:sldChg>
      <pc:sldChg chg="modSp">
        <pc:chgData name="Shaima Shaima" userId="34d2ec4a-4995-4995-9aec-fe7f918b8668" providerId="ADAL" clId="{3EBB51AB-2E1A-4AE8-8A0A-E1B959026312}" dt="2022-12-12T22:28:20.766" v="69" actId="13244"/>
        <pc:sldMkLst>
          <pc:docMk/>
          <pc:sldMk cId="1211240839" sldId="510"/>
        </pc:sldMkLst>
        <pc:spChg chg="mod">
          <ac:chgData name="Shaima Shaima" userId="34d2ec4a-4995-4995-9aec-fe7f918b8668" providerId="ADAL" clId="{3EBB51AB-2E1A-4AE8-8A0A-E1B959026312}" dt="2022-12-12T22:28:18.822" v="68" actId="13244"/>
          <ac:spMkLst>
            <pc:docMk/>
            <pc:sldMk cId="1211240839" sldId="510"/>
            <ac:spMk id="5" creationId="{7EE60F05-0299-4DA9-BFE6-3DD9170F5DDB}"/>
          </ac:spMkLst>
        </pc:spChg>
        <pc:spChg chg="mod">
          <ac:chgData name="Shaima Shaima" userId="34d2ec4a-4995-4995-9aec-fe7f918b8668" providerId="ADAL" clId="{3EBB51AB-2E1A-4AE8-8A0A-E1B959026312}" dt="2022-12-12T22:28:20.766" v="69" actId="13244"/>
          <ac:spMkLst>
            <pc:docMk/>
            <pc:sldMk cId="1211240839" sldId="510"/>
            <ac:spMk id="7" creationId="{EFE678F9-8B96-46E1-90CE-06DF08D5E77E}"/>
          </ac:spMkLst>
        </pc:spChg>
      </pc:sldChg>
    </pc:docChg>
  </pc:docChgLst>
  <pc:docChgLst>
    <pc:chgData name="Jessica Jones" userId="d7fd67f7-a65d-448e-99ae-2d17d582b34b" providerId="ADAL" clId="{A13126AA-B5CD-4FD0-B317-6DB1D396828C}"/>
    <pc:docChg chg="undo redo custSel addSld delSld modSld sldOrd">
      <pc:chgData name="Jessica Jones" userId="d7fd67f7-a65d-448e-99ae-2d17d582b34b" providerId="ADAL" clId="{A13126AA-B5CD-4FD0-B317-6DB1D396828C}" dt="2022-12-07T17:29:08.756" v="2130" actId="13926"/>
      <pc:docMkLst>
        <pc:docMk/>
      </pc:docMkLst>
    </pc:docChg>
  </pc:docChgLst>
  <pc:docChgLst>
    <pc:chgData name="Jessica Jones" userId="S::jessica.jones@georgiancollege.ca::d7fd67f7-a65d-448e-99ae-2d17d582b34b" providerId="AD" clId="Web-{9FB7DC9F-23BC-6E15-D972-5644948A3880}"/>
    <pc:docChg chg="modSld">
      <pc:chgData name="Jessica Jones" userId="S::jessica.jones@georgiancollege.ca::d7fd67f7-a65d-448e-99ae-2d17d582b34b" providerId="AD" clId="Web-{9FB7DC9F-23BC-6E15-D972-5644948A3880}" dt="2023-03-14T15:13:42.824" v="56"/>
      <pc:docMkLst>
        <pc:docMk/>
      </pc:docMkLst>
      <pc:sldChg chg="modSp">
        <pc:chgData name="Jessica Jones" userId="S::jessica.jones@georgiancollege.ca::d7fd67f7-a65d-448e-99ae-2d17d582b34b" providerId="AD" clId="Web-{9FB7DC9F-23BC-6E15-D972-5644948A3880}" dt="2023-03-14T15:11:10.658" v="3"/>
        <pc:sldMkLst>
          <pc:docMk/>
          <pc:sldMk cId="467500428" sldId="262"/>
        </pc:sldMkLst>
        <pc:spChg chg="ord">
          <ac:chgData name="Jessica Jones" userId="S::jessica.jones@georgiancollege.ca::d7fd67f7-a65d-448e-99ae-2d17d582b34b" providerId="AD" clId="Web-{9FB7DC9F-23BC-6E15-D972-5644948A3880}" dt="2023-03-14T15:11:10.658" v="3"/>
          <ac:spMkLst>
            <pc:docMk/>
            <pc:sldMk cId="467500428" sldId="262"/>
            <ac:spMk id="6" creationId="{D852C052-A6A8-41B9-B455-157FDDA21BE1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3:42.824" v="56"/>
        <pc:sldMkLst>
          <pc:docMk/>
          <pc:sldMk cId="2317797066" sldId="271"/>
        </pc:sldMkLst>
        <pc:spChg chg="ord">
          <ac:chgData name="Jessica Jones" userId="S::jessica.jones@georgiancollege.ca::d7fd67f7-a65d-448e-99ae-2d17d582b34b" providerId="AD" clId="Web-{9FB7DC9F-23BC-6E15-D972-5644948A3880}" dt="2023-03-14T15:13:42.824" v="56"/>
          <ac:spMkLst>
            <pc:docMk/>
            <pc:sldMk cId="2317797066" sldId="271"/>
            <ac:spMk id="5" creationId="{44AFEB68-9FAC-4D6E-A056-0CABB63544AF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1:02.720" v="0"/>
        <pc:sldMkLst>
          <pc:docMk/>
          <pc:sldMk cId="3897705396" sldId="272"/>
        </pc:sldMkLst>
        <pc:spChg chg="ord">
          <ac:chgData name="Jessica Jones" userId="S::jessica.jones@georgiancollege.ca::d7fd67f7-a65d-448e-99ae-2d17d582b34b" providerId="AD" clId="Web-{9FB7DC9F-23BC-6E15-D972-5644948A3880}" dt="2023-03-14T15:11:02.720" v="0"/>
          <ac:spMkLst>
            <pc:docMk/>
            <pc:sldMk cId="3897705396" sldId="272"/>
            <ac:spMk id="6" creationId="{8335F5E4-9E60-4D7F-A8A0-AE2F43D2808E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1:13.252" v="4"/>
        <pc:sldMkLst>
          <pc:docMk/>
          <pc:sldMk cId="3035980678" sldId="363"/>
        </pc:sldMkLst>
        <pc:spChg chg="ord">
          <ac:chgData name="Jessica Jones" userId="S::jessica.jones@georgiancollege.ca::d7fd67f7-a65d-448e-99ae-2d17d582b34b" providerId="AD" clId="Web-{9FB7DC9F-23BC-6E15-D972-5644948A3880}" dt="2023-03-14T15:11:13.252" v="4"/>
          <ac:spMkLst>
            <pc:docMk/>
            <pc:sldMk cId="3035980678" sldId="363"/>
            <ac:spMk id="5" creationId="{B0B8418E-95EC-41C9-95C8-C19B91FF48F6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1:19.393" v="6"/>
        <pc:sldMkLst>
          <pc:docMk/>
          <pc:sldMk cId="1878337125" sldId="364"/>
        </pc:sldMkLst>
        <pc:spChg chg="ord">
          <ac:chgData name="Jessica Jones" userId="S::jessica.jones@georgiancollege.ca::d7fd67f7-a65d-448e-99ae-2d17d582b34b" providerId="AD" clId="Web-{9FB7DC9F-23BC-6E15-D972-5644948A3880}" dt="2023-03-14T15:11:19.393" v="6"/>
          <ac:spMkLst>
            <pc:docMk/>
            <pc:sldMk cId="1878337125" sldId="364"/>
            <ac:spMk id="5" creationId="{B0B8418E-95EC-41C9-95C8-C19B91FF48F6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1:30.003" v="11"/>
        <pc:sldMkLst>
          <pc:docMk/>
          <pc:sldMk cId="3390798817" sldId="365"/>
        </pc:sldMkLst>
        <pc:spChg chg="ord">
          <ac:chgData name="Jessica Jones" userId="S::jessica.jones@georgiancollege.ca::d7fd67f7-a65d-448e-99ae-2d17d582b34b" providerId="AD" clId="Web-{9FB7DC9F-23BC-6E15-D972-5644948A3880}" dt="2023-03-14T15:11:30.003" v="11"/>
          <ac:spMkLst>
            <pc:docMk/>
            <pc:sldMk cId="3390798817" sldId="365"/>
            <ac:spMk id="4" creationId="{2CD9A7FB-732E-40AF-86FE-161A6A50B519}"/>
          </ac:spMkLst>
        </pc:spChg>
        <pc:spChg chg="ord">
          <ac:chgData name="Jessica Jones" userId="S::jessica.jones@georgiancollege.ca::d7fd67f7-a65d-448e-99ae-2d17d582b34b" providerId="AD" clId="Web-{9FB7DC9F-23BC-6E15-D972-5644948A3880}" dt="2023-03-14T15:11:28.675" v="10"/>
          <ac:spMkLst>
            <pc:docMk/>
            <pc:sldMk cId="3390798817" sldId="365"/>
            <ac:spMk id="5" creationId="{B0B8418E-95EC-41C9-95C8-C19B91FF48F6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1:40.520" v="15"/>
        <pc:sldMkLst>
          <pc:docMk/>
          <pc:sldMk cId="819224388" sldId="366"/>
        </pc:sldMkLst>
        <pc:spChg chg="ord">
          <ac:chgData name="Jessica Jones" userId="S::jessica.jones@georgiancollege.ca::d7fd67f7-a65d-448e-99ae-2d17d582b34b" providerId="AD" clId="Web-{9FB7DC9F-23BC-6E15-D972-5644948A3880}" dt="2023-03-14T15:11:40.520" v="15"/>
          <ac:spMkLst>
            <pc:docMk/>
            <pc:sldMk cId="819224388" sldId="366"/>
            <ac:spMk id="5" creationId="{B0B8418E-95EC-41C9-95C8-C19B91FF48F6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1:43.114" v="16"/>
        <pc:sldMkLst>
          <pc:docMk/>
          <pc:sldMk cId="3766937170" sldId="372"/>
        </pc:sldMkLst>
        <pc:spChg chg="ord">
          <ac:chgData name="Jessica Jones" userId="S::jessica.jones@georgiancollege.ca::d7fd67f7-a65d-448e-99ae-2d17d582b34b" providerId="AD" clId="Web-{9FB7DC9F-23BC-6E15-D972-5644948A3880}" dt="2023-03-14T15:11:43.114" v="16"/>
          <ac:spMkLst>
            <pc:docMk/>
            <pc:sldMk cId="3766937170" sldId="372"/>
            <ac:spMk id="5" creationId="{B0B8418E-95EC-41C9-95C8-C19B91FF48F6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2:09.178" v="24"/>
        <pc:sldMkLst>
          <pc:docMk/>
          <pc:sldMk cId="3662530654" sldId="373"/>
        </pc:sldMkLst>
        <pc:spChg chg="ord">
          <ac:chgData name="Jessica Jones" userId="S::jessica.jones@georgiancollege.ca::d7fd67f7-a65d-448e-99ae-2d17d582b34b" providerId="AD" clId="Web-{9FB7DC9F-23BC-6E15-D972-5644948A3880}" dt="2023-03-14T15:12:09.178" v="24"/>
          <ac:spMkLst>
            <pc:docMk/>
            <pc:sldMk cId="3662530654" sldId="373"/>
            <ac:spMk id="6" creationId="{D852C052-A6A8-41B9-B455-157FDDA21BE1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2:15.287" v="26"/>
        <pc:sldMkLst>
          <pc:docMk/>
          <pc:sldMk cId="1009963416" sldId="375"/>
        </pc:sldMkLst>
        <pc:spChg chg="ord">
          <ac:chgData name="Jessica Jones" userId="S::jessica.jones@georgiancollege.ca::d7fd67f7-a65d-448e-99ae-2d17d582b34b" providerId="AD" clId="Web-{9FB7DC9F-23BC-6E15-D972-5644948A3880}" dt="2023-03-14T15:12:15.287" v="26"/>
          <ac:spMkLst>
            <pc:docMk/>
            <pc:sldMk cId="1009963416" sldId="375"/>
            <ac:spMk id="5" creationId="{7EE60F05-0299-4DA9-BFE6-3DD9170F5DDB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1:55.364" v="19"/>
        <pc:sldMkLst>
          <pc:docMk/>
          <pc:sldMk cId="2337439186" sldId="387"/>
        </pc:sldMkLst>
        <pc:spChg chg="ord">
          <ac:chgData name="Jessica Jones" userId="S::jessica.jones@georgiancollege.ca::d7fd67f7-a65d-448e-99ae-2d17d582b34b" providerId="AD" clId="Web-{9FB7DC9F-23BC-6E15-D972-5644948A3880}" dt="2023-03-14T15:11:55.364" v="19"/>
          <ac:spMkLst>
            <pc:docMk/>
            <pc:sldMk cId="2337439186" sldId="387"/>
            <ac:spMk id="5" creationId="{7EE60F05-0299-4DA9-BFE6-3DD9170F5DDB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1:52.833" v="18"/>
        <pc:sldMkLst>
          <pc:docMk/>
          <pc:sldMk cId="2599967923" sldId="431"/>
        </pc:sldMkLst>
        <pc:spChg chg="ord">
          <ac:chgData name="Jessica Jones" userId="S::jessica.jones@georgiancollege.ca::d7fd67f7-a65d-448e-99ae-2d17d582b34b" providerId="AD" clId="Web-{9FB7DC9F-23BC-6E15-D972-5644948A3880}" dt="2023-03-14T15:11:52.833" v="18"/>
          <ac:spMkLst>
            <pc:docMk/>
            <pc:sldMk cId="2599967923" sldId="431"/>
            <ac:spMk id="5" creationId="{B0B8418E-95EC-41C9-95C8-C19B91FF48F6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1:25.487" v="7"/>
        <pc:sldMkLst>
          <pc:docMk/>
          <pc:sldMk cId="3394960093" sldId="432"/>
        </pc:sldMkLst>
        <pc:spChg chg="ord">
          <ac:chgData name="Jessica Jones" userId="S::jessica.jones@georgiancollege.ca::d7fd67f7-a65d-448e-99ae-2d17d582b34b" providerId="AD" clId="Web-{9FB7DC9F-23BC-6E15-D972-5644948A3880}" dt="2023-03-14T15:11:25.487" v="7"/>
          <ac:spMkLst>
            <pc:docMk/>
            <pc:sldMk cId="3394960093" sldId="432"/>
            <ac:spMk id="5" creationId="{B0B8418E-95EC-41C9-95C8-C19B91FF48F6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2:11.678" v="25"/>
        <pc:sldMkLst>
          <pc:docMk/>
          <pc:sldMk cId="2526546795" sldId="435"/>
        </pc:sldMkLst>
        <pc:spChg chg="ord">
          <ac:chgData name="Jessica Jones" userId="S::jessica.jones@georgiancollege.ca::d7fd67f7-a65d-448e-99ae-2d17d582b34b" providerId="AD" clId="Web-{9FB7DC9F-23BC-6E15-D972-5644948A3880}" dt="2023-03-14T15:12:11.678" v="25"/>
          <ac:spMkLst>
            <pc:docMk/>
            <pc:sldMk cId="2526546795" sldId="435"/>
            <ac:spMk id="5" creationId="{7EE60F05-0299-4DA9-BFE6-3DD9170F5DDB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1:05.721" v="1"/>
        <pc:sldMkLst>
          <pc:docMk/>
          <pc:sldMk cId="1648258981" sldId="436"/>
        </pc:sldMkLst>
        <pc:spChg chg="ord">
          <ac:chgData name="Jessica Jones" userId="S::jessica.jones@georgiancollege.ca::d7fd67f7-a65d-448e-99ae-2d17d582b34b" providerId="AD" clId="Web-{9FB7DC9F-23BC-6E15-D972-5644948A3880}" dt="2023-03-14T15:11:05.721" v="1"/>
          <ac:spMkLst>
            <pc:docMk/>
            <pc:sldMk cId="1648258981" sldId="436"/>
            <ac:spMk id="8" creationId="{C5124945-5A9C-40C2-BC62-441E6A58F100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1:08.096" v="2"/>
        <pc:sldMkLst>
          <pc:docMk/>
          <pc:sldMk cId="4015404543" sldId="437"/>
        </pc:sldMkLst>
        <pc:spChg chg="ord">
          <ac:chgData name="Jessica Jones" userId="S::jessica.jones@georgiancollege.ca::d7fd67f7-a65d-448e-99ae-2d17d582b34b" providerId="AD" clId="Web-{9FB7DC9F-23BC-6E15-D972-5644948A3880}" dt="2023-03-14T15:11:08.096" v="2"/>
          <ac:spMkLst>
            <pc:docMk/>
            <pc:sldMk cId="4015404543" sldId="437"/>
            <ac:spMk id="8" creationId="{C5124945-5A9C-40C2-BC62-441E6A58F100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2:00.036" v="21"/>
        <pc:sldMkLst>
          <pc:docMk/>
          <pc:sldMk cId="3327454506" sldId="472"/>
        </pc:sldMkLst>
        <pc:spChg chg="ord">
          <ac:chgData name="Jessica Jones" userId="S::jessica.jones@georgiancollege.ca::d7fd67f7-a65d-448e-99ae-2d17d582b34b" providerId="AD" clId="Web-{9FB7DC9F-23BC-6E15-D972-5644948A3880}" dt="2023-03-14T15:12:00.036" v="21"/>
          <ac:spMkLst>
            <pc:docMk/>
            <pc:sldMk cId="3327454506" sldId="472"/>
            <ac:spMk id="5" creationId="{D5A8E893-50C9-45DC-997C-D00FFBFC73A2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2:03.068" v="22"/>
        <pc:sldMkLst>
          <pc:docMk/>
          <pc:sldMk cId="2408556640" sldId="473"/>
        </pc:sldMkLst>
        <pc:spChg chg="ord">
          <ac:chgData name="Jessica Jones" userId="S::jessica.jones@georgiancollege.ca::d7fd67f7-a65d-448e-99ae-2d17d582b34b" providerId="AD" clId="Web-{9FB7DC9F-23BC-6E15-D972-5644948A3880}" dt="2023-03-14T15:12:03.068" v="22"/>
          <ac:spMkLst>
            <pc:docMk/>
            <pc:sldMk cId="2408556640" sldId="473"/>
            <ac:spMk id="5" creationId="{D5A8E893-50C9-45DC-997C-D00FFBFC73A2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2:06.521" v="23"/>
        <pc:sldMkLst>
          <pc:docMk/>
          <pc:sldMk cId="1931804061" sldId="474"/>
        </pc:sldMkLst>
        <pc:spChg chg="ord">
          <ac:chgData name="Jessica Jones" userId="S::jessica.jones@georgiancollege.ca::d7fd67f7-a65d-448e-99ae-2d17d582b34b" providerId="AD" clId="Web-{9FB7DC9F-23BC-6E15-D972-5644948A3880}" dt="2023-03-14T15:12:06.521" v="23"/>
          <ac:spMkLst>
            <pc:docMk/>
            <pc:sldMk cId="1931804061" sldId="474"/>
            <ac:spMk id="5" creationId="{D5A8E893-50C9-45DC-997C-D00FFBFC73A2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1:33.394" v="12"/>
        <pc:sldMkLst>
          <pc:docMk/>
          <pc:sldMk cId="3147494916" sldId="475"/>
        </pc:sldMkLst>
        <pc:spChg chg="ord">
          <ac:chgData name="Jessica Jones" userId="S::jessica.jones@georgiancollege.ca::d7fd67f7-a65d-448e-99ae-2d17d582b34b" providerId="AD" clId="Web-{9FB7DC9F-23BC-6E15-D972-5644948A3880}" dt="2023-03-14T15:11:33.394" v="12"/>
          <ac:spMkLst>
            <pc:docMk/>
            <pc:sldMk cId="3147494916" sldId="475"/>
            <ac:spMk id="5" creationId="{B0B8418E-95EC-41C9-95C8-C19B91FF48F6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1:35.535" v="13"/>
        <pc:sldMkLst>
          <pc:docMk/>
          <pc:sldMk cId="4124512415" sldId="476"/>
        </pc:sldMkLst>
        <pc:spChg chg="ord">
          <ac:chgData name="Jessica Jones" userId="S::jessica.jones@georgiancollege.ca::d7fd67f7-a65d-448e-99ae-2d17d582b34b" providerId="AD" clId="Web-{9FB7DC9F-23BC-6E15-D972-5644948A3880}" dt="2023-03-14T15:11:35.535" v="13"/>
          <ac:spMkLst>
            <pc:docMk/>
            <pc:sldMk cId="4124512415" sldId="476"/>
            <ac:spMk id="5" creationId="{B0B8418E-95EC-41C9-95C8-C19B91FF48F6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1:38.082" v="14"/>
        <pc:sldMkLst>
          <pc:docMk/>
          <pc:sldMk cId="3829579071" sldId="477"/>
        </pc:sldMkLst>
        <pc:spChg chg="ord">
          <ac:chgData name="Jessica Jones" userId="S::jessica.jones@georgiancollege.ca::d7fd67f7-a65d-448e-99ae-2d17d582b34b" providerId="AD" clId="Web-{9FB7DC9F-23BC-6E15-D972-5644948A3880}" dt="2023-03-14T15:11:38.082" v="14"/>
          <ac:spMkLst>
            <pc:docMk/>
            <pc:sldMk cId="3829579071" sldId="477"/>
            <ac:spMk id="5" creationId="{B0B8418E-95EC-41C9-95C8-C19B91FF48F6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1:50.270" v="17"/>
        <pc:sldMkLst>
          <pc:docMk/>
          <pc:sldMk cId="3518097993" sldId="478"/>
        </pc:sldMkLst>
        <pc:spChg chg="ord">
          <ac:chgData name="Jessica Jones" userId="S::jessica.jones@georgiancollege.ca::d7fd67f7-a65d-448e-99ae-2d17d582b34b" providerId="AD" clId="Web-{9FB7DC9F-23BC-6E15-D972-5644948A3880}" dt="2023-03-14T15:11:50.270" v="17"/>
          <ac:spMkLst>
            <pc:docMk/>
            <pc:sldMk cId="3518097993" sldId="478"/>
            <ac:spMk id="5" creationId="{B0B8418E-95EC-41C9-95C8-C19B91FF48F6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2:17.678" v="27"/>
        <pc:sldMkLst>
          <pc:docMk/>
          <pc:sldMk cId="2464477101" sldId="479"/>
        </pc:sldMkLst>
        <pc:spChg chg="ord">
          <ac:chgData name="Jessica Jones" userId="S::jessica.jones@georgiancollege.ca::d7fd67f7-a65d-448e-99ae-2d17d582b34b" providerId="AD" clId="Web-{9FB7DC9F-23BC-6E15-D972-5644948A3880}" dt="2023-03-14T15:12:17.678" v="27"/>
          <ac:spMkLst>
            <pc:docMk/>
            <pc:sldMk cId="2464477101" sldId="479"/>
            <ac:spMk id="5" creationId="{7EE60F05-0299-4DA9-BFE6-3DD9170F5DDB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2:22.335" v="29"/>
        <pc:sldMkLst>
          <pc:docMk/>
          <pc:sldMk cId="1150750477" sldId="480"/>
        </pc:sldMkLst>
        <pc:spChg chg="ord">
          <ac:chgData name="Jessica Jones" userId="S::jessica.jones@georgiancollege.ca::d7fd67f7-a65d-448e-99ae-2d17d582b34b" providerId="AD" clId="Web-{9FB7DC9F-23BC-6E15-D972-5644948A3880}" dt="2023-03-14T15:12:22.335" v="29"/>
          <ac:spMkLst>
            <pc:docMk/>
            <pc:sldMk cId="1150750477" sldId="480"/>
            <ac:spMk id="6" creationId="{D852C052-A6A8-41B9-B455-157FDDA21BE1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2:20.241" v="28"/>
        <pc:sldMkLst>
          <pc:docMk/>
          <pc:sldMk cId="839060472" sldId="481"/>
        </pc:sldMkLst>
        <pc:spChg chg="ord">
          <ac:chgData name="Jessica Jones" userId="S::jessica.jones@georgiancollege.ca::d7fd67f7-a65d-448e-99ae-2d17d582b34b" providerId="AD" clId="Web-{9FB7DC9F-23BC-6E15-D972-5644948A3880}" dt="2023-03-14T15:12:20.241" v="28"/>
          <ac:spMkLst>
            <pc:docMk/>
            <pc:sldMk cId="839060472" sldId="481"/>
            <ac:spMk id="5" creationId="{20C3DD26-A2F2-4D1D-88BB-2F8816B50E42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2:26.882" v="30"/>
        <pc:sldMkLst>
          <pc:docMk/>
          <pc:sldMk cId="2145343425" sldId="482"/>
        </pc:sldMkLst>
        <pc:spChg chg="ord">
          <ac:chgData name="Jessica Jones" userId="S::jessica.jones@georgiancollege.ca::d7fd67f7-a65d-448e-99ae-2d17d582b34b" providerId="AD" clId="Web-{9FB7DC9F-23BC-6E15-D972-5644948A3880}" dt="2023-03-14T15:12:26.882" v="30"/>
          <ac:spMkLst>
            <pc:docMk/>
            <pc:sldMk cId="2145343425" sldId="482"/>
            <ac:spMk id="5" creationId="{7EE60F05-0299-4DA9-BFE6-3DD9170F5DDB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2:29.288" v="31"/>
        <pc:sldMkLst>
          <pc:docMk/>
          <pc:sldMk cId="1914684192" sldId="483"/>
        </pc:sldMkLst>
        <pc:spChg chg="ord">
          <ac:chgData name="Jessica Jones" userId="S::jessica.jones@georgiancollege.ca::d7fd67f7-a65d-448e-99ae-2d17d582b34b" providerId="AD" clId="Web-{9FB7DC9F-23BC-6E15-D972-5644948A3880}" dt="2023-03-14T15:12:29.288" v="31"/>
          <ac:spMkLst>
            <pc:docMk/>
            <pc:sldMk cId="1914684192" sldId="483"/>
            <ac:spMk id="5" creationId="{7EE60F05-0299-4DA9-BFE6-3DD9170F5DDB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2:31.804" v="32"/>
        <pc:sldMkLst>
          <pc:docMk/>
          <pc:sldMk cId="4162006378" sldId="485"/>
        </pc:sldMkLst>
        <pc:spChg chg="ord">
          <ac:chgData name="Jessica Jones" userId="S::jessica.jones@georgiancollege.ca::d7fd67f7-a65d-448e-99ae-2d17d582b34b" providerId="AD" clId="Web-{9FB7DC9F-23BC-6E15-D972-5644948A3880}" dt="2023-03-14T15:12:31.804" v="32"/>
          <ac:spMkLst>
            <pc:docMk/>
            <pc:sldMk cId="4162006378" sldId="485"/>
            <ac:spMk id="5" creationId="{083157D4-1EF6-4922-957D-AE790A7533BE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2:36.304" v="33"/>
        <pc:sldMkLst>
          <pc:docMk/>
          <pc:sldMk cId="313941992" sldId="486"/>
        </pc:sldMkLst>
        <pc:spChg chg="ord">
          <ac:chgData name="Jessica Jones" userId="S::jessica.jones@georgiancollege.ca::d7fd67f7-a65d-448e-99ae-2d17d582b34b" providerId="AD" clId="Web-{9FB7DC9F-23BC-6E15-D972-5644948A3880}" dt="2023-03-14T15:12:36.304" v="33"/>
          <ac:spMkLst>
            <pc:docMk/>
            <pc:sldMk cId="313941992" sldId="486"/>
            <ac:spMk id="6" creationId="{D852C052-A6A8-41B9-B455-157FDDA21BE1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2:43.711" v="34"/>
        <pc:sldMkLst>
          <pc:docMk/>
          <pc:sldMk cId="3749044634" sldId="487"/>
        </pc:sldMkLst>
        <pc:spChg chg="ord">
          <ac:chgData name="Jessica Jones" userId="S::jessica.jones@georgiancollege.ca::d7fd67f7-a65d-448e-99ae-2d17d582b34b" providerId="AD" clId="Web-{9FB7DC9F-23BC-6E15-D972-5644948A3880}" dt="2023-03-14T15:12:43.711" v="34"/>
          <ac:spMkLst>
            <pc:docMk/>
            <pc:sldMk cId="3749044634" sldId="487"/>
            <ac:spMk id="5" creationId="{7EE60F05-0299-4DA9-BFE6-3DD9170F5DDB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2:47.102" v="35"/>
        <pc:sldMkLst>
          <pc:docMk/>
          <pc:sldMk cId="2878263245" sldId="488"/>
        </pc:sldMkLst>
        <pc:spChg chg="ord">
          <ac:chgData name="Jessica Jones" userId="S::jessica.jones@georgiancollege.ca::d7fd67f7-a65d-448e-99ae-2d17d582b34b" providerId="AD" clId="Web-{9FB7DC9F-23BC-6E15-D972-5644948A3880}" dt="2023-03-14T15:12:47.102" v="35"/>
          <ac:spMkLst>
            <pc:docMk/>
            <pc:sldMk cId="2878263245" sldId="488"/>
            <ac:spMk id="5" creationId="{7EE60F05-0299-4DA9-BFE6-3DD9170F5DDB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2:58.337" v="39"/>
        <pc:sldMkLst>
          <pc:docMk/>
          <pc:sldMk cId="2200020364" sldId="489"/>
        </pc:sldMkLst>
        <pc:spChg chg="ord">
          <ac:chgData name="Jessica Jones" userId="S::jessica.jones@georgiancollege.ca::d7fd67f7-a65d-448e-99ae-2d17d582b34b" providerId="AD" clId="Web-{9FB7DC9F-23BC-6E15-D972-5644948A3880}" dt="2023-03-14T15:12:58.337" v="39"/>
          <ac:spMkLst>
            <pc:docMk/>
            <pc:sldMk cId="2200020364" sldId="489"/>
            <ac:spMk id="5" creationId="{7EE60F05-0299-4DA9-BFE6-3DD9170F5DDB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2:53.024" v="37"/>
        <pc:sldMkLst>
          <pc:docMk/>
          <pc:sldMk cId="878385649" sldId="490"/>
        </pc:sldMkLst>
        <pc:spChg chg="ord">
          <ac:chgData name="Jessica Jones" userId="S::jessica.jones@georgiancollege.ca::d7fd67f7-a65d-448e-99ae-2d17d582b34b" providerId="AD" clId="Web-{9FB7DC9F-23BC-6E15-D972-5644948A3880}" dt="2023-03-14T15:12:53.024" v="37"/>
          <ac:spMkLst>
            <pc:docMk/>
            <pc:sldMk cId="878385649" sldId="490"/>
            <ac:spMk id="5" creationId="{7EE60F05-0299-4DA9-BFE6-3DD9170F5DDB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3:02.071" v="40"/>
        <pc:sldMkLst>
          <pc:docMk/>
          <pc:sldMk cId="915341213" sldId="491"/>
        </pc:sldMkLst>
        <pc:spChg chg="ord">
          <ac:chgData name="Jessica Jones" userId="S::jessica.jones@georgiancollege.ca::d7fd67f7-a65d-448e-99ae-2d17d582b34b" providerId="AD" clId="Web-{9FB7DC9F-23BC-6E15-D972-5644948A3880}" dt="2023-03-14T15:13:02.071" v="40"/>
          <ac:spMkLst>
            <pc:docMk/>
            <pc:sldMk cId="915341213" sldId="491"/>
            <ac:spMk id="5" creationId="{7EE60F05-0299-4DA9-BFE6-3DD9170F5DDB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3:06.228" v="42"/>
        <pc:sldMkLst>
          <pc:docMk/>
          <pc:sldMk cId="3751318336" sldId="492"/>
        </pc:sldMkLst>
        <pc:spChg chg="ord">
          <ac:chgData name="Jessica Jones" userId="S::jessica.jones@georgiancollege.ca::d7fd67f7-a65d-448e-99ae-2d17d582b34b" providerId="AD" clId="Web-{9FB7DC9F-23BC-6E15-D972-5644948A3880}" dt="2023-03-14T15:13:06.228" v="42"/>
          <ac:spMkLst>
            <pc:docMk/>
            <pc:sldMk cId="3751318336" sldId="492"/>
            <ac:spMk id="5" creationId="{A35D224C-3A9B-4881-B109-7DD9D67E7DC9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3:04.181" v="41"/>
        <pc:sldMkLst>
          <pc:docMk/>
          <pc:sldMk cId="3618159427" sldId="493"/>
        </pc:sldMkLst>
        <pc:spChg chg="ord">
          <ac:chgData name="Jessica Jones" userId="S::jessica.jones@georgiancollege.ca::d7fd67f7-a65d-448e-99ae-2d17d582b34b" providerId="AD" clId="Web-{9FB7DC9F-23BC-6E15-D972-5644948A3880}" dt="2023-03-14T15:13:04.181" v="41"/>
          <ac:spMkLst>
            <pc:docMk/>
            <pc:sldMk cId="3618159427" sldId="493"/>
            <ac:spMk id="5" creationId="{A35D224C-3A9B-4881-B109-7DD9D67E7DC9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3:08.666" v="43"/>
        <pc:sldMkLst>
          <pc:docMk/>
          <pc:sldMk cId="4070869925" sldId="494"/>
        </pc:sldMkLst>
        <pc:spChg chg="ord">
          <ac:chgData name="Jessica Jones" userId="S::jessica.jones@georgiancollege.ca::d7fd67f7-a65d-448e-99ae-2d17d582b34b" providerId="AD" clId="Web-{9FB7DC9F-23BC-6E15-D972-5644948A3880}" dt="2023-03-14T15:13:08.666" v="43"/>
          <ac:spMkLst>
            <pc:docMk/>
            <pc:sldMk cId="4070869925" sldId="494"/>
            <ac:spMk id="6" creationId="{D852C052-A6A8-41B9-B455-157FDDA21BE1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3:11.025" v="44"/>
        <pc:sldMkLst>
          <pc:docMk/>
          <pc:sldMk cId="3779561538" sldId="495"/>
        </pc:sldMkLst>
        <pc:spChg chg="ord">
          <ac:chgData name="Jessica Jones" userId="S::jessica.jones@georgiancollege.ca::d7fd67f7-a65d-448e-99ae-2d17d582b34b" providerId="AD" clId="Web-{9FB7DC9F-23BC-6E15-D972-5644948A3880}" dt="2023-03-14T15:13:11.025" v="44"/>
          <ac:spMkLst>
            <pc:docMk/>
            <pc:sldMk cId="3779561538" sldId="495"/>
            <ac:spMk id="5" creationId="{7EE60F05-0299-4DA9-BFE6-3DD9170F5DDB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3:14.650" v="45"/>
        <pc:sldMkLst>
          <pc:docMk/>
          <pc:sldMk cId="1529020796" sldId="496"/>
        </pc:sldMkLst>
        <pc:spChg chg="ord">
          <ac:chgData name="Jessica Jones" userId="S::jessica.jones@georgiancollege.ca::d7fd67f7-a65d-448e-99ae-2d17d582b34b" providerId="AD" clId="Web-{9FB7DC9F-23BC-6E15-D972-5644948A3880}" dt="2023-03-14T15:13:14.650" v="45"/>
          <ac:spMkLst>
            <pc:docMk/>
            <pc:sldMk cId="1529020796" sldId="496"/>
            <ac:spMk id="5" creationId="{7EE60F05-0299-4DA9-BFE6-3DD9170F5DDB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3:17.088" v="46"/>
        <pc:sldMkLst>
          <pc:docMk/>
          <pc:sldMk cId="3600314686" sldId="497"/>
        </pc:sldMkLst>
        <pc:spChg chg="ord">
          <ac:chgData name="Jessica Jones" userId="S::jessica.jones@georgiancollege.ca::d7fd67f7-a65d-448e-99ae-2d17d582b34b" providerId="AD" clId="Web-{9FB7DC9F-23BC-6E15-D972-5644948A3880}" dt="2023-03-14T15:13:17.088" v="46"/>
          <ac:spMkLst>
            <pc:docMk/>
            <pc:sldMk cId="3600314686" sldId="497"/>
            <ac:spMk id="5" creationId="{7EE60F05-0299-4DA9-BFE6-3DD9170F5DDB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3:19.479" v="47"/>
        <pc:sldMkLst>
          <pc:docMk/>
          <pc:sldMk cId="1514063750" sldId="498"/>
        </pc:sldMkLst>
        <pc:spChg chg="ord">
          <ac:chgData name="Jessica Jones" userId="S::jessica.jones@georgiancollege.ca::d7fd67f7-a65d-448e-99ae-2d17d582b34b" providerId="AD" clId="Web-{9FB7DC9F-23BC-6E15-D972-5644948A3880}" dt="2023-03-14T15:13:19.479" v="47"/>
          <ac:spMkLst>
            <pc:docMk/>
            <pc:sldMk cId="1514063750" sldId="498"/>
            <ac:spMk id="5" creationId="{7EE60F05-0299-4DA9-BFE6-3DD9170F5DDB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3:22.338" v="48"/>
        <pc:sldMkLst>
          <pc:docMk/>
          <pc:sldMk cId="1932079229" sldId="499"/>
        </pc:sldMkLst>
        <pc:spChg chg="ord">
          <ac:chgData name="Jessica Jones" userId="S::jessica.jones@georgiancollege.ca::d7fd67f7-a65d-448e-99ae-2d17d582b34b" providerId="AD" clId="Web-{9FB7DC9F-23BC-6E15-D972-5644948A3880}" dt="2023-03-14T15:13:22.338" v="48"/>
          <ac:spMkLst>
            <pc:docMk/>
            <pc:sldMk cId="1932079229" sldId="499"/>
            <ac:spMk id="5" creationId="{7EE60F05-0299-4DA9-BFE6-3DD9170F5DDB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3:24.885" v="49"/>
        <pc:sldMkLst>
          <pc:docMk/>
          <pc:sldMk cId="1742875776" sldId="500"/>
        </pc:sldMkLst>
        <pc:spChg chg="ord">
          <ac:chgData name="Jessica Jones" userId="S::jessica.jones@georgiancollege.ca::d7fd67f7-a65d-448e-99ae-2d17d582b34b" providerId="AD" clId="Web-{9FB7DC9F-23BC-6E15-D972-5644948A3880}" dt="2023-03-14T15:13:24.885" v="49"/>
          <ac:spMkLst>
            <pc:docMk/>
            <pc:sldMk cId="1742875776" sldId="500"/>
            <ac:spMk id="5" creationId="{72C3EA2F-ECD9-4BEA-9F71-309FFCB5FF57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3:28.464" v="50"/>
        <pc:sldMkLst>
          <pc:docMk/>
          <pc:sldMk cId="1314311865" sldId="501"/>
        </pc:sldMkLst>
        <pc:spChg chg="ord">
          <ac:chgData name="Jessica Jones" userId="S::jessica.jones@georgiancollege.ca::d7fd67f7-a65d-448e-99ae-2d17d582b34b" providerId="AD" clId="Web-{9FB7DC9F-23BC-6E15-D972-5644948A3880}" dt="2023-03-14T15:13:28.464" v="50"/>
          <ac:spMkLst>
            <pc:docMk/>
            <pc:sldMk cId="1314311865" sldId="501"/>
            <ac:spMk id="5" creationId="{72C3EA2F-ECD9-4BEA-9F71-309FFCB5FF57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3:30.495" v="51"/>
        <pc:sldMkLst>
          <pc:docMk/>
          <pc:sldMk cId="789905190" sldId="502"/>
        </pc:sldMkLst>
        <pc:spChg chg="ord">
          <ac:chgData name="Jessica Jones" userId="S::jessica.jones@georgiancollege.ca::d7fd67f7-a65d-448e-99ae-2d17d582b34b" providerId="AD" clId="Web-{9FB7DC9F-23BC-6E15-D972-5644948A3880}" dt="2023-03-14T15:13:30.495" v="51"/>
          <ac:spMkLst>
            <pc:docMk/>
            <pc:sldMk cId="789905190" sldId="502"/>
            <ac:spMk id="6" creationId="{D852C052-A6A8-41B9-B455-157FDDA21BE1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3:32.605" v="52"/>
        <pc:sldMkLst>
          <pc:docMk/>
          <pc:sldMk cId="3661962895" sldId="503"/>
        </pc:sldMkLst>
        <pc:spChg chg="ord">
          <ac:chgData name="Jessica Jones" userId="S::jessica.jones@georgiancollege.ca::d7fd67f7-a65d-448e-99ae-2d17d582b34b" providerId="AD" clId="Web-{9FB7DC9F-23BC-6E15-D972-5644948A3880}" dt="2023-03-14T15:13:32.605" v="52"/>
          <ac:spMkLst>
            <pc:docMk/>
            <pc:sldMk cId="3661962895" sldId="503"/>
            <ac:spMk id="5" creationId="{7EE60F05-0299-4DA9-BFE6-3DD9170F5DDB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3:34.714" v="53"/>
        <pc:sldMkLst>
          <pc:docMk/>
          <pc:sldMk cId="1322017731" sldId="504"/>
        </pc:sldMkLst>
        <pc:spChg chg="ord">
          <ac:chgData name="Jessica Jones" userId="S::jessica.jones@georgiancollege.ca::d7fd67f7-a65d-448e-99ae-2d17d582b34b" providerId="AD" clId="Web-{9FB7DC9F-23BC-6E15-D972-5644948A3880}" dt="2023-03-14T15:13:34.714" v="53"/>
          <ac:spMkLst>
            <pc:docMk/>
            <pc:sldMk cId="1322017731" sldId="504"/>
            <ac:spMk id="5" creationId="{7EE60F05-0299-4DA9-BFE6-3DD9170F5DDB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3:37.558" v="54"/>
        <pc:sldMkLst>
          <pc:docMk/>
          <pc:sldMk cId="267801705" sldId="505"/>
        </pc:sldMkLst>
        <pc:spChg chg="ord">
          <ac:chgData name="Jessica Jones" userId="S::jessica.jones@georgiancollege.ca::d7fd67f7-a65d-448e-99ae-2d17d582b34b" providerId="AD" clId="Web-{9FB7DC9F-23BC-6E15-D972-5644948A3880}" dt="2023-03-14T15:13:37.558" v="54"/>
          <ac:spMkLst>
            <pc:docMk/>
            <pc:sldMk cId="267801705" sldId="505"/>
            <ac:spMk id="5" creationId="{7EE60F05-0299-4DA9-BFE6-3DD9170F5DDB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3:40.121" v="55"/>
        <pc:sldMkLst>
          <pc:docMk/>
          <pc:sldMk cId="3125686751" sldId="506"/>
        </pc:sldMkLst>
        <pc:spChg chg="ord">
          <ac:chgData name="Jessica Jones" userId="S::jessica.jones@georgiancollege.ca::d7fd67f7-a65d-448e-99ae-2d17d582b34b" providerId="AD" clId="Web-{9FB7DC9F-23BC-6E15-D972-5644948A3880}" dt="2023-03-14T15:13:40.121" v="55"/>
          <ac:spMkLst>
            <pc:docMk/>
            <pc:sldMk cId="3125686751" sldId="506"/>
            <ac:spMk id="5" creationId="{72C3EA2F-ECD9-4BEA-9F71-309FFCB5FF57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1:16.893" v="5"/>
        <pc:sldMkLst>
          <pc:docMk/>
          <pc:sldMk cId="1303318077" sldId="507"/>
        </pc:sldMkLst>
        <pc:spChg chg="ord">
          <ac:chgData name="Jessica Jones" userId="S::jessica.jones@georgiancollege.ca::d7fd67f7-a65d-448e-99ae-2d17d582b34b" providerId="AD" clId="Web-{9FB7DC9F-23BC-6E15-D972-5644948A3880}" dt="2023-03-14T15:11:16.893" v="5"/>
          <ac:spMkLst>
            <pc:docMk/>
            <pc:sldMk cId="1303318077" sldId="507"/>
            <ac:spMk id="5" creationId="{B0B8418E-95EC-41C9-95C8-C19B91FF48F6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1:57.802" v="20"/>
        <pc:sldMkLst>
          <pc:docMk/>
          <pc:sldMk cId="2443577446" sldId="508"/>
        </pc:sldMkLst>
        <pc:spChg chg="ord">
          <ac:chgData name="Jessica Jones" userId="S::jessica.jones@georgiancollege.ca::d7fd67f7-a65d-448e-99ae-2d17d582b34b" providerId="AD" clId="Web-{9FB7DC9F-23BC-6E15-D972-5644948A3880}" dt="2023-03-14T15:11:57.802" v="20"/>
          <ac:spMkLst>
            <pc:docMk/>
            <pc:sldMk cId="2443577446" sldId="508"/>
            <ac:spMk id="5" creationId="{7EE60F05-0299-4DA9-BFE6-3DD9170F5DDB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2:50.540" v="36"/>
        <pc:sldMkLst>
          <pc:docMk/>
          <pc:sldMk cId="1871985728" sldId="509"/>
        </pc:sldMkLst>
        <pc:spChg chg="ord">
          <ac:chgData name="Jessica Jones" userId="S::jessica.jones@georgiancollege.ca::d7fd67f7-a65d-448e-99ae-2d17d582b34b" providerId="AD" clId="Web-{9FB7DC9F-23BC-6E15-D972-5644948A3880}" dt="2023-03-14T15:12:50.540" v="36"/>
          <ac:spMkLst>
            <pc:docMk/>
            <pc:sldMk cId="1871985728" sldId="509"/>
            <ac:spMk id="5" creationId="{7EE60F05-0299-4DA9-BFE6-3DD9170F5DDB}"/>
          </ac:spMkLst>
        </pc:spChg>
      </pc:sldChg>
      <pc:sldChg chg="modSp">
        <pc:chgData name="Jessica Jones" userId="S::jessica.jones@georgiancollege.ca::d7fd67f7-a65d-448e-99ae-2d17d582b34b" providerId="AD" clId="Web-{9FB7DC9F-23BC-6E15-D972-5644948A3880}" dt="2023-03-14T15:12:55.337" v="38"/>
        <pc:sldMkLst>
          <pc:docMk/>
          <pc:sldMk cId="1211240839" sldId="510"/>
        </pc:sldMkLst>
        <pc:spChg chg="ord">
          <ac:chgData name="Jessica Jones" userId="S::jessica.jones@georgiancollege.ca::d7fd67f7-a65d-448e-99ae-2d17d582b34b" providerId="AD" clId="Web-{9FB7DC9F-23BC-6E15-D972-5644948A3880}" dt="2023-03-14T15:12:55.337" v="38"/>
          <ac:spMkLst>
            <pc:docMk/>
            <pc:sldMk cId="1211240839" sldId="510"/>
            <ac:spMk id="5" creationId="{7EE60F05-0299-4DA9-BFE6-3DD9170F5DD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4481071-C0CF-4822-B897-C721CC620B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B51608-F934-4817-BA3F-F7EC6278B2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E1967-807A-4858-B44C-4FC722C9C96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1EC518-BBC7-41E1-B93D-64D7B02CD0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7BE6E6-5D7D-47F0-803C-82A7E0F96F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06EA7-CA58-43EE-9A65-9E073A2BB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328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9AB02-A8D3-4232-9722-AF298C03B889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C3616-1F47-4A9A-8191-3793907F5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244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ubject-verb-agreement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ubject-verb-agreement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ubject-verb-agreement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ubject-verb-agreement/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ubject-verb-agreement/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ubject-verb-agreement/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ubject-verb-agreement/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ubject-verb-agreement/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ubject-verb-agreement/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ubject-verb-agreement/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part/writingbasics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ubject-verb-agreement/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ubject-verb-agreement/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verb-tense/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verb-tense/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verb-tense/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verb-tense/" TargetMode="External"/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apitalization/" TargetMode="External"/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apitalization/" TargetMode="External"/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apitalization/" TargetMode="External"/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apitalization/" TargetMode="External"/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part/writingbasics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onouns/" TargetMode="External"/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onouns/" TargetMode="External"/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onouns/" TargetMode="External"/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onouns/" TargetMode="External"/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onouns/" TargetMode="External"/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onouns/" TargetMode="External"/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onouns/" TargetMode="External"/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onouns/" TargetMode="External"/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onouns/" TargetMode="External"/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onouns/" TargetMode="External"/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ubject-verb-agreement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adjectives-and-adverbs/" TargetMode="External"/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adjectives-and-adverbs/" TargetMode="External"/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adjectives-and-adverbs/" TargetMode="External"/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adjectives-and-adverbs/" TargetMode="External"/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adjectives-and-adverbs/" TargetMode="External"/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adjectives-and-adverbs/" TargetMode="External"/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modifiers/" TargetMode="External"/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modifiers/" TargetMode="External"/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modifiers/" TargetMode="External"/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modifiers/" TargetMode="External"/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modifiers/" TargetMode="External"/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ubject-verb-agreement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ubject-verb-agreement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ubject-verb-agreement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857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Errors in Subject-Verb Agreement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3855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Compound Subjects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664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Compound Subjects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107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Separation of Subjects and Verbs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764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Indefinite Pronouns definition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596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Examples were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558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Collective Nouns definition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7803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 is copied </a:t>
            </a:r>
            <a:r>
              <a:rPr lang="en-US" dirty="0"/>
              <a:t>Collective Nouns definition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328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 is copied </a:t>
            </a:r>
            <a:r>
              <a:rPr lang="en-US" dirty="0"/>
              <a:t>Collective Nouns definition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035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70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Chapter 11: Writing Basics: What Makes a Good Sentence? was taken directly from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part/writingbasics/"/>
              </a:rPr>
              <a:t>Chapter 11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957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854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0451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D26DD799-14A2-4C96-A8AA-7EF228C84F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11.3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Point 3 copied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11.3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254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Irregular Verbs </a:t>
            </a:r>
            <a:r>
              <a:rPr lang="en-US" dirty="0"/>
              <a:t>copied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11.3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4870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029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D26DD799-14A2-4C96-A8AA-7EF228C84F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11.4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2274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Rules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11.4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02288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11.4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71496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11.4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4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Chapter 11: Writing Basics: What Makes a Good Sentence? was taken directly from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part/writingbasics/"/>
              </a:rPr>
              <a:t>Chapter 11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384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D26DD799-14A2-4C96-A8AA-7EF228C84F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11.5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53386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Pronoun Agreement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11.5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11502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Pronoun Agreement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11.5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</a:p>
          <a:p>
            <a:endParaRPr lang="en-US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497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Inclusive Language &amp; The Singular “They” was taken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11.5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8049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Subject and Object Pronouns </a:t>
            </a:r>
            <a:r>
              <a:rPr lang="en-US" dirty="0"/>
              <a:t>was taken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11.5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53826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Subject and Object Pronouns </a:t>
            </a:r>
            <a:r>
              <a:rPr lang="en-US" dirty="0"/>
              <a:t>was taken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11.5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787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Subject and Object Pronouns </a:t>
            </a:r>
            <a:r>
              <a:rPr lang="en-US" dirty="0"/>
              <a:t>was taken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11.5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4341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Who versus Whom</a:t>
            </a:r>
            <a:r>
              <a:rPr lang="en-US" dirty="0"/>
              <a:t>was taken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11.5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9256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11.5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27667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11.5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44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Learning Objectives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655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D26DD799-14A2-4C96-A8AA-7EF228C84F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11.6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12682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Adjectives and Adverbs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11.6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8912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Comparative versus Superlative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11.6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69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Comparative versus Superlative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11.6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92184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11.6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7200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11.6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9108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D26DD799-14A2-4C96-A8AA-7EF228C84F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11.7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88498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Modifier definition was taken directly from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11.7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1133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Misplaced Modifiers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taken directly from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11.7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706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Dangling Modifiers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taken directly from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11.7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072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5578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11.7</a:t>
            </a:r>
            <a:r>
              <a:rPr lang="en-US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5282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43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185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Regular Verbs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9432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133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Errors in Subject-Verb Agreement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876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/4.0/" TargetMode="External"/><Relationship Id="rId2" Type="http://schemas.openxmlformats.org/officeDocument/2006/relationships/hyperlink" Target="https://ecampusontario.pressbooks.pub/gccomm/" TargetMode="External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vls.ecampusontario.ca/vls-2/" TargetMode="External"/><Relationship Id="rId4" Type="http://schemas.openxmlformats.org/officeDocument/2006/relationships/hyperlink" Target="https://ecampusontario.pressbooks.pub/gccomm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F65990C-B2FD-46D0-9B31-0E92E105F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394192" y="-1"/>
            <a:ext cx="3797808" cy="6879099"/>
          </a:xfrm>
          <a:prstGeom prst="rect">
            <a:avLst/>
          </a:prstGeom>
          <a:solidFill>
            <a:srgbClr val="1BA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EEF499-AF91-4E8E-A154-B30B7F59D2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498" y="868362"/>
            <a:ext cx="6316078" cy="2387600"/>
          </a:xfrm>
        </p:spPr>
        <p:txBody>
          <a:bodyPr anchor="b"/>
          <a:lstStyle>
            <a:lvl1pPr algn="l">
              <a:defRPr sz="6000" b="1">
                <a:solidFill>
                  <a:srgbClr val="39393A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18DE66-98AD-41D8-A23E-197F9EDF6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8498" y="3602038"/>
            <a:ext cx="6316078" cy="448754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FFE5B0-BBC8-4A47-9E5E-57AFEE2A09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0" y="5047674"/>
            <a:ext cx="8394192" cy="0"/>
          </a:xfrm>
          <a:prstGeom prst="line">
            <a:avLst/>
          </a:prstGeom>
          <a:ln>
            <a:solidFill>
              <a:srgbClr val="39393A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Footer Placeholder 38">
            <a:extLst>
              <a:ext uri="{FF2B5EF4-FFF2-40B4-BE49-F238E27FC236}">
                <a16:creationId xmlns:a16="http://schemas.microsoft.com/office/drawing/2014/main" id="{00935269-4A8D-48D6-88E1-08266D94E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36906" y="6316893"/>
            <a:ext cx="488788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u="sng">
                <a:hlinkClick r:id="rId2"/>
              </a:rPr>
              <a:t>Communication Essentials for College</a:t>
            </a:r>
            <a:r>
              <a:rPr lang="en-US"/>
              <a:t>, </a:t>
            </a:r>
            <a:r>
              <a:rPr lang="en-US" u="sng">
                <a:hlinkClick r:id="rId3"/>
              </a:rPr>
              <a:t>CC BY-NC 4.0</a:t>
            </a:r>
            <a:r>
              <a:rPr lang="en-US"/>
              <a:t>, except where noted ​</a:t>
            </a:r>
          </a:p>
        </p:txBody>
      </p:sp>
      <p:sp>
        <p:nvSpPr>
          <p:cNvPr id="40" name="Slide Number Placeholder 39">
            <a:extLst>
              <a:ext uri="{FF2B5EF4-FFF2-40B4-BE49-F238E27FC236}">
                <a16:creationId xmlns:a16="http://schemas.microsoft.com/office/drawing/2014/main" id="{C2B30FCE-40B7-49F7-9DC3-0F687AC7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525773-5576-4CC0-A1E8-208F119720D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7688" y="5203675"/>
            <a:ext cx="7327900" cy="11129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39393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Summary slides created to accompany </a:t>
            </a:r>
            <a:r>
              <a:rPr kumimoji="0" lang="en-US" sz="1300" b="0" i="1" u="none" strike="noStrike" kern="1200" cap="none" spc="0" normalizeH="0" baseline="0" noProof="0" dirty="0">
                <a:ln>
                  <a:noFill/>
                </a:ln>
                <a:solidFill>
                  <a:srgbClr val="14438F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Communication Essentials for College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39393A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39393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Amanda Quibell &amp; Emily Cramer, Georgian College.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39393A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Slide Design by: Shaima, Georgian College OER Design Studio, funded by </a:t>
            </a:r>
            <a:r>
              <a:rPr kumimoji="0" lang="en-US" sz="1300" b="0" i="0" u="sng" strike="noStrike" kern="1200" cap="none" spc="0" normalizeH="0" baseline="0" noProof="0" dirty="0" err="1">
                <a:ln>
                  <a:noFill/>
                </a:ln>
                <a:solidFill>
                  <a:srgbClr val="1BADAA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eCampus</a:t>
            </a:r>
            <a:r>
              <a:rPr kumimoji="0" lang="en-US" sz="1300" b="0" i="0" u="sng" strike="noStrike" kern="1200" cap="none" spc="0" normalizeH="0" baseline="0" noProof="0" dirty="0">
                <a:ln>
                  <a:noFill/>
                </a:ln>
                <a:solidFill>
                  <a:srgbClr val="1BADAA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Ontario/VLS 2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1BADA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39393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39393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Except where otherwise noted, all material is licensed under 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14438F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 NC 4.0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228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441D8-6F02-4C25-AFE7-83306342E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F16A53-B8E4-4E1C-8B24-6D0F86E8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2D2350-AE98-4D91-8589-5D16857BB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7" y="6356350"/>
            <a:ext cx="4843403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8030FF-494F-452F-8070-C10D31B4C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8149A7-ED56-4CD0-88AF-1603B26E33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22A747-C564-4055-BCDE-935BF9BBD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011D31-6FCC-4C15-811A-29063A5A1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39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9695F-34A9-475A-8EFB-7F9F06386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D9DE4-FCDA-46AF-AF4E-8121C2526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7C6735-76D6-4CD1-AE56-E1A5E2E4E5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CD6DCE-7C2D-4F42-AC2D-F226D952EA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1CCB9-A36D-457E-9116-17D9D502F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E83015-D015-4ABF-9A6C-4F186A8C8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30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B7B01-D2E0-4AAC-8141-9580188AF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FA1FEB-7092-4718-BCBF-91BCCF78D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4EC348-54A9-408A-AC6B-486F1019DB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D29D10-CD8A-4B5D-A9A8-5C29A19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4C9592-E304-4576-BE09-0A86B0130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5C7613-B7AA-4009-9F4A-E1A3AF2D7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0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417F1-BBF2-493D-922B-A151FDF61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6E9418-85D3-443E-948A-578657960F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9913A-628E-41ED-B899-B287443A4C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71547-8F13-49EF-A2B2-94923CB70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DE3E5-8BD7-49CE-9B2A-241F07B1F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7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1E8A41-6BC7-4E70-8252-B974F98FCC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193F59-EC44-4F69-9A26-4A0D72BBD2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148AB-B71B-4722-96A3-B3C6685DEC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DCFAD-8AB0-41B0-88E1-D2B42F178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AEDF3-1905-45EF-AC26-3DEC1FE6F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18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E6A4A3A-BA12-40A4-BEDC-B74F01F20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0820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A8780B-CE54-4435-B7A7-447A66EB6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2793"/>
            <a:ext cx="6913098" cy="1336432"/>
          </a:xfrm>
        </p:spPr>
        <p:txBody>
          <a:bodyPr anchor="ctr"/>
          <a:lstStyle>
            <a:lvl1pPr>
              <a:defRPr b="1">
                <a:solidFill>
                  <a:srgbClr val="39393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DED25D7-627D-4EEE-BA34-451476C0BBAC}"/>
              </a:ext>
            </a:extLst>
          </p:cNvPr>
          <p:cNvCxnSpPr>
            <a:cxnSpLocks/>
          </p:cNvCxnSpPr>
          <p:nvPr userDrawn="1"/>
        </p:nvCxnSpPr>
        <p:spPr>
          <a:xfrm>
            <a:off x="8153400" y="1055076"/>
            <a:ext cx="403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22CC0BA-99EC-417D-AC6F-60908EA3C9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454811"/>
            <a:ext cx="10515600" cy="3528477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  <a:lvl2pPr marL="45720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5817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1D39896-1D2D-441C-8DB3-1CD753652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574" y="2500313"/>
            <a:ext cx="10309226" cy="3676649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200"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2AD8993-BCFB-40F5-B0C3-BD1266F9807E}"/>
              </a:ext>
            </a:extLst>
          </p:cNvPr>
          <p:cNvCxnSpPr/>
          <p:nvPr userDrawn="1"/>
        </p:nvCxnSpPr>
        <p:spPr>
          <a:xfrm>
            <a:off x="604935" y="998376"/>
            <a:ext cx="0" cy="585962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B8459004-7AA2-44EB-88E7-7DF29583BCEE}"/>
              </a:ext>
            </a:extLst>
          </p:cNvPr>
          <p:cNvSpPr/>
          <p:nvPr userDrawn="1"/>
        </p:nvSpPr>
        <p:spPr>
          <a:xfrm>
            <a:off x="371669" y="746449"/>
            <a:ext cx="466531" cy="4665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5F0173DE-4E6C-4B67-9F86-20857057B44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4574" y="1862125"/>
            <a:ext cx="10309225" cy="365125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4E6DADC6-7915-4EB3-9145-35C6BE3B0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572" y="365125"/>
            <a:ext cx="10309227" cy="1325563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D08B890F-FC10-4BE9-BBB4-6A2B93F7DF5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658257" y="6358082"/>
            <a:ext cx="4875485" cy="363393"/>
          </a:xfrm>
          <a:prstGeom prst="rect">
            <a:avLst/>
          </a:prstGeom>
        </p:spPr>
        <p:txBody>
          <a:bodyPr/>
          <a:lstStyle/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AB3EA9EE-009D-4452-884F-9E866F6EA06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74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EF588-5035-4D7A-B6DD-2A0CD883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644236"/>
            <a:ext cx="10308771" cy="1046452"/>
          </a:xfrm>
        </p:spPr>
        <p:txBody>
          <a:bodyPr anchor="t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90DF-6242-4D82-9077-908190909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015411"/>
            <a:ext cx="10308771" cy="416155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1333A-99C0-43A4-917D-14CE427F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2109" y="6356350"/>
            <a:ext cx="4987781" cy="35717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E0D27-7263-4217-9779-D1E0A667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433B89A-0D02-48A9-A643-2D096A94B05F}"/>
              </a:ext>
            </a:extLst>
          </p:cNvPr>
          <p:cNvCxnSpPr/>
          <p:nvPr userDrawn="1"/>
        </p:nvCxnSpPr>
        <p:spPr>
          <a:xfrm>
            <a:off x="604935" y="998376"/>
            <a:ext cx="0" cy="58596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C958C198-09BB-489D-9425-DDD2ED8CD916}"/>
              </a:ext>
            </a:extLst>
          </p:cNvPr>
          <p:cNvSpPr/>
          <p:nvPr userDrawn="1"/>
        </p:nvSpPr>
        <p:spPr>
          <a:xfrm>
            <a:off x="371669" y="746449"/>
            <a:ext cx="466531" cy="466531"/>
          </a:xfrm>
          <a:prstGeom prst="rect">
            <a:avLst/>
          </a:prstGeom>
          <a:solidFill>
            <a:srgbClr val="1BA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9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Imag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EF588-5035-4D7A-B6DD-2A0CD883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644236"/>
            <a:ext cx="10308771" cy="1046452"/>
          </a:xfrm>
        </p:spPr>
        <p:txBody>
          <a:bodyPr anchor="t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90DF-6242-4D82-9077-908190909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015411"/>
            <a:ext cx="10308771" cy="289778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1333A-99C0-43A4-917D-14CE427F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30450" y="6353030"/>
            <a:ext cx="4731099" cy="365126"/>
          </a:xfrm>
          <a:prstGeom prst="rect">
            <a:avLst/>
          </a:prstGeom>
        </p:spPr>
        <p:txBody>
          <a:bodyPr/>
          <a:lstStyle>
            <a:lvl1pPr>
              <a:defRPr lang="en-US" dirty="0">
                <a:hlinkClick r:id="rId2"/>
              </a:defRPr>
            </a:lvl1pPr>
          </a:lstStyle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E0D27-7263-4217-9779-D1E0A667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433B89A-0D02-48A9-A643-2D096A94B05F}"/>
              </a:ext>
            </a:extLst>
          </p:cNvPr>
          <p:cNvCxnSpPr/>
          <p:nvPr userDrawn="1"/>
        </p:nvCxnSpPr>
        <p:spPr>
          <a:xfrm>
            <a:off x="604935" y="998376"/>
            <a:ext cx="0" cy="58596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C958C198-09BB-489D-9425-DDD2ED8CD916}"/>
              </a:ext>
            </a:extLst>
          </p:cNvPr>
          <p:cNvSpPr/>
          <p:nvPr userDrawn="1"/>
        </p:nvSpPr>
        <p:spPr>
          <a:xfrm>
            <a:off x="371669" y="746449"/>
            <a:ext cx="466531" cy="466531"/>
          </a:xfrm>
          <a:prstGeom prst="rect">
            <a:avLst/>
          </a:prstGeom>
          <a:solidFill>
            <a:srgbClr val="1BA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A99F0E2-0326-4549-B930-82AEC799FEE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045028" y="5090021"/>
            <a:ext cx="10308771" cy="62839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96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02FA81F-F492-4428-8845-A70FF162F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39329"/>
            <a:ext cx="12192000" cy="20820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4EF588-5035-4D7A-B6DD-2A0CD883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644236"/>
            <a:ext cx="10308771" cy="1046452"/>
          </a:xfrm>
        </p:spPr>
        <p:txBody>
          <a:bodyPr anchor="t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90DF-6242-4D82-9077-908190909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334924"/>
            <a:ext cx="10308771" cy="38420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1333A-99C0-43A4-917D-14CE427F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97501" y="6364301"/>
            <a:ext cx="5003824" cy="35717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E0D27-7263-4217-9779-D1E0A667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0E830361-1618-43BA-8AB7-493978DD9A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2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4051F-9266-45E7-B965-471B937AB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3CA857-10D3-4315-B62B-832F7553C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250BC-2580-4DA3-935C-70F63956AC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D4178-F207-477B-BDF6-53853AE9B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81177-5E16-4510-AAC2-837ACF58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12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88839-4AFA-4872-B83A-3427C548E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EC2E6-86B3-4E95-96C6-E481BE368F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144AE5-C9E9-4B2C-9EE4-67CAF0668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FD3702-5B5A-411F-B68C-AC08465CC9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7896E2-575A-4063-84FA-211427F86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9FB6D2-ADFB-42A0-913A-E0571498E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34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5550E-7FFE-4B88-88AF-C2383D77B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D19538-C2A3-47C1-9D33-5963BD6D1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DC931-FDED-4278-8DE5-FF81DA2695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5D894A-372C-4507-88DE-21648C060B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852B3F-C6DC-4B9E-89A7-4C012DF0A7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94E8BD-63A1-4056-B391-0CF708CD0A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B22F70-DD04-4320-A04E-85655F69B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BE7AC3-1379-4D5B-A695-9E08400C9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23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s://ecampusontario.pressbooks.pub/gccomm" TargetMode="Externa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F82C09-3498-4EA7-AD11-49DA92B74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F6B9AB-2418-4C57-B73F-700D73C4B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9E73F-1023-4D22-82B4-41B0638C59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68597" y="6356350"/>
            <a:ext cx="4854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i="1">
                <a:hlinkClick r:id="rId17"/>
              </a:rPr>
              <a:t>Communication Essentials for College</a:t>
            </a:r>
            <a:r>
              <a:rPr lang="en-US" i="1"/>
              <a:t>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1FB51-B126-46BD-BA8A-D63CDA675C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219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63" r:id="rId5"/>
    <p:sldLayoutId id="2147483662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vls.ecampusontario.ca/vls-2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" TargetMode="Externa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ecampusontario.pressbooks.pub/gccom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052D3-BD8E-4A47-8C64-5A79C1986F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498" y="868362"/>
            <a:ext cx="7559662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39393A"/>
                </a:solidFill>
              </a:rPr>
              <a:t>Communication Essentials </a:t>
            </a:r>
            <a:br>
              <a:rPr lang="en-US" b="1" dirty="0">
                <a:solidFill>
                  <a:srgbClr val="39393A"/>
                </a:solidFill>
              </a:rPr>
            </a:br>
            <a:r>
              <a:rPr lang="en-US" b="1" dirty="0">
                <a:solidFill>
                  <a:srgbClr val="39393A"/>
                </a:solidFill>
              </a:rPr>
              <a:t>for College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1EBC301-47B9-4345-BCAF-D954F844B7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8498" y="3429000"/>
            <a:ext cx="6316078" cy="621792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en-US" sz="4000" dirty="0"/>
              <a:t>Chapter 11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F2C830C-9593-4CCA-830F-74AED8086A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0">
              <a:lnSpc>
                <a:spcPct val="100000"/>
              </a:lnSpc>
              <a:defRPr/>
            </a:pPr>
            <a:r>
              <a:rPr lang="en-US" sz="1300" dirty="0">
                <a:solidFill>
                  <a:srgbClr val="39393A"/>
                </a:solidFill>
              </a:rPr>
              <a:t>Summary slides created to accompany </a:t>
            </a:r>
            <a:r>
              <a:rPr lang="en-US" sz="1300" i="1" dirty="0">
                <a:solidFill>
                  <a:srgbClr val="14438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Communication Essentials for College</a:t>
            </a:r>
            <a:r>
              <a:rPr lang="en-US" sz="1300" dirty="0">
                <a:solidFill>
                  <a:srgbClr val="39393A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300" dirty="0">
                <a:solidFill>
                  <a:srgbClr val="39393A"/>
                </a:solidFill>
              </a:rPr>
              <a:t>by Jen Booth, Emily Cramer &amp; Amanda Quibell, Georgian College.</a:t>
            </a:r>
          </a:p>
          <a:p>
            <a:pPr>
              <a:lnSpc>
                <a:spcPct val="100000"/>
              </a:lnSpc>
              <a:defRPr/>
            </a:pPr>
            <a:r>
              <a:rPr lang="en-US" sz="1300" dirty="0">
                <a:solidFill>
                  <a:srgbClr val="39393A"/>
                </a:solidFill>
              </a:rPr>
              <a:t>Slide Design by: Shaima, Georgian College OER Design Studio, funded by </a:t>
            </a:r>
            <a:r>
              <a:rPr lang="en-US" sz="1300" u="sng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eCampus Ontario/VLS 2</a:t>
            </a:r>
            <a:r>
              <a:rPr lang="en-US" sz="1300" dirty="0">
                <a:solidFill>
                  <a:schemeClr val="accent2"/>
                </a:solidFill>
              </a:rPr>
              <a:t> </a:t>
            </a:r>
            <a:endParaRPr lang="en-US" sz="1300" dirty="0">
              <a:solidFill>
                <a:schemeClr val="accent2"/>
              </a:solidFill>
              <a:cs typeface="Calibri" panose="020F0502020204030204"/>
            </a:endParaRPr>
          </a:p>
          <a:p>
            <a:pPr lvl="0">
              <a:lnSpc>
                <a:spcPct val="100000"/>
              </a:lnSpc>
              <a:defRPr/>
            </a:pPr>
            <a:r>
              <a:rPr lang="en-US" sz="1300" dirty="0">
                <a:solidFill>
                  <a:srgbClr val="39393A"/>
                </a:solidFill>
              </a:rPr>
              <a:t>Except where otherwise noted, all material is licensed under </a:t>
            </a:r>
            <a:r>
              <a:rPr lang="en-US" sz="1300" dirty="0">
                <a:solidFill>
                  <a:srgbClr val="14438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 NC 4.0</a:t>
            </a:r>
            <a:endParaRPr lang="en-US" dirty="0">
              <a:solidFill>
                <a:srgbClr val="1BADAA"/>
              </a:solidFill>
              <a:cs typeface="Calibri" panose="020F0502020204030204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636F4-2003-4CCE-8A1D-AA404A631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5F5E4-9E60-4D7F-A8A0-AE2F43D28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705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Errors in Subject-Verb Agreement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Errors in subject-verb agreement may occur when:</a:t>
            </a:r>
          </a:p>
          <a:p>
            <a:r>
              <a:rPr lang="en-US" dirty="0"/>
              <a:t>The subject of the sentence is a collective noun, such as team or organization;</a:t>
            </a:r>
          </a:p>
          <a:p>
            <a:r>
              <a:rPr lang="en-US" dirty="0"/>
              <a:t>The subject appears after the verb.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4551BC-21C5-47EF-9F5D-9DFAB2BE80B2}"/>
              </a:ext>
            </a:extLst>
          </p:cNvPr>
          <p:cNvSpPr txBox="1"/>
          <p:nvPr/>
        </p:nvSpPr>
        <p:spPr>
          <a:xfrm>
            <a:off x="8921088" y="5897324"/>
            <a:ext cx="37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 24)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494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Compound Subjects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Compound subject </a:t>
            </a:r>
            <a:r>
              <a:rPr lang="en-US" dirty="0"/>
              <a:t>are formed by two or more nouns and the coordinating conjunctions </a:t>
            </a:r>
            <a:r>
              <a:rPr lang="en-US" i="1" dirty="0"/>
              <a:t>and</a:t>
            </a:r>
            <a:r>
              <a:rPr lang="en-US" dirty="0"/>
              <a:t>, </a:t>
            </a:r>
            <a:r>
              <a:rPr lang="en-US" i="1" dirty="0"/>
              <a:t>or</a:t>
            </a:r>
            <a:r>
              <a:rPr lang="en-US" dirty="0"/>
              <a:t>, or </a:t>
            </a:r>
            <a:r>
              <a:rPr lang="en-US" i="1" dirty="0"/>
              <a:t>nor. </a:t>
            </a:r>
            <a:r>
              <a:rPr lang="en-US" dirty="0"/>
              <a:t>Can be made of a:</a:t>
            </a:r>
            <a:endParaRPr lang="en-US" i="1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singular subjects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plural subjects </a:t>
            </a:r>
            <a:r>
              <a:rPr lang="en-US" i="1" dirty="0"/>
              <a:t>OR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combination of singular and plural subjects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E71750-6012-4C04-BF95-3DBE3C0A9CEF}"/>
              </a:ext>
            </a:extLst>
          </p:cNvPr>
          <p:cNvSpPr txBox="1"/>
          <p:nvPr/>
        </p:nvSpPr>
        <p:spPr>
          <a:xfrm>
            <a:off x="8835744" y="5897324"/>
            <a:ext cx="37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 26)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12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Compound Subjects </a:t>
            </a:r>
            <a:r>
              <a:rPr lang="en-CA" dirty="0"/>
              <a:t>(Continued)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Compound subjects combined with: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‘and’ take a plural verb form.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‘or’ and ‘nor’ are treated separately and the verb must agree with the subject nearest to it</a:t>
            </a:r>
          </a:p>
          <a:p>
            <a:endParaRPr 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CE5E90-9572-4DEB-90F5-3A7341135498}"/>
              </a:ext>
            </a:extLst>
          </p:cNvPr>
          <p:cNvSpPr txBox="1"/>
          <p:nvPr/>
        </p:nvSpPr>
        <p:spPr>
          <a:xfrm>
            <a:off x="8610600" y="5897324"/>
            <a:ext cx="37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 27; 29)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79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Separation of Subjects and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Prepositional phrases or dependent clauses add more information to the sentence and usually appear between the subject and the verb.</a:t>
            </a:r>
          </a:p>
          <a:p>
            <a:r>
              <a:rPr lang="en-US" dirty="0"/>
              <a:t>The subject of a sentence will never be in a prepositional phrase or dependent clause.</a:t>
            </a:r>
          </a:p>
          <a:p>
            <a:r>
              <a:rPr lang="en-US" b="1" dirty="0"/>
              <a:t>Example: </a:t>
            </a:r>
            <a:r>
              <a:rPr lang="en-US" dirty="0"/>
              <a:t>The </a:t>
            </a:r>
            <a:r>
              <a:rPr lang="en-US" b="1" dirty="0"/>
              <a:t>students</a:t>
            </a:r>
            <a:r>
              <a:rPr lang="en-US" dirty="0"/>
              <a:t> with the best grades </a:t>
            </a:r>
            <a:r>
              <a:rPr lang="en-US" b="1" dirty="0"/>
              <a:t>win</a:t>
            </a:r>
            <a:r>
              <a:rPr lang="en-US" dirty="0"/>
              <a:t> the academic awards.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065FB8-F33A-49D1-9A8B-2D4295F32979}"/>
              </a:ext>
            </a:extLst>
          </p:cNvPr>
          <p:cNvSpPr txBox="1"/>
          <p:nvPr/>
        </p:nvSpPr>
        <p:spPr>
          <a:xfrm>
            <a:off x="8610600" y="5897324"/>
            <a:ext cx="37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 23-25)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24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Indefinite Pronouns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Indefinite pronouns </a:t>
            </a:r>
            <a:r>
              <a:rPr lang="en-US" dirty="0"/>
              <a:t>refer to an unspecified person, thing, or number. </a:t>
            </a:r>
          </a:p>
          <a:p>
            <a:r>
              <a:rPr lang="en-US" dirty="0"/>
              <a:t>Typically used with a singular verb form, but some may require a plural verb.</a:t>
            </a:r>
          </a:p>
          <a:p>
            <a:r>
              <a:rPr lang="en-US" dirty="0"/>
              <a:t>Consider the noun to determine if an indefinite pronoun should be plural or singular – if the noun is plural so is the indefinite pronoun.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E81AF5-5DBC-43A4-B29F-AA0CD5021F2A}"/>
              </a:ext>
            </a:extLst>
          </p:cNvPr>
          <p:cNvSpPr txBox="1"/>
          <p:nvPr/>
        </p:nvSpPr>
        <p:spPr>
          <a:xfrm>
            <a:off x="8610600" y="5987018"/>
            <a:ext cx="37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 27-28)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37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Indefinite Pronouns</a:t>
            </a:r>
            <a:r>
              <a:rPr lang="en-CA" dirty="0"/>
              <a:t> (Continued)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Examples:</a:t>
            </a:r>
          </a:p>
          <a:p>
            <a:r>
              <a:rPr lang="en-US" b="1" dirty="0"/>
              <a:t>Singular</a:t>
            </a:r>
            <a:r>
              <a:rPr lang="en-US" dirty="0"/>
              <a:t>: </a:t>
            </a:r>
            <a:r>
              <a:rPr lang="en-US" b="1" dirty="0"/>
              <a:t>All</a:t>
            </a:r>
            <a:r>
              <a:rPr lang="en-US" dirty="0"/>
              <a:t> the cake </a:t>
            </a:r>
            <a:r>
              <a:rPr lang="en-US" b="1" dirty="0"/>
              <a:t>is</a:t>
            </a:r>
            <a:r>
              <a:rPr lang="en-US" dirty="0"/>
              <a:t> on the floor.</a:t>
            </a:r>
          </a:p>
          <a:p>
            <a:pPr lvl="1"/>
            <a:r>
              <a:rPr lang="en-US" dirty="0"/>
              <a:t>Indefinite pronoun </a:t>
            </a:r>
            <a:r>
              <a:rPr lang="en-US" i="1" dirty="0"/>
              <a:t>all </a:t>
            </a:r>
            <a:r>
              <a:rPr lang="en-US" dirty="0"/>
              <a:t>is a singular verb form because </a:t>
            </a:r>
            <a:r>
              <a:rPr lang="en-US" i="1" dirty="0"/>
              <a:t>all </a:t>
            </a:r>
            <a:r>
              <a:rPr lang="en-US" dirty="0"/>
              <a:t>refers to the singular noun </a:t>
            </a:r>
            <a:r>
              <a:rPr lang="en-US" i="1" dirty="0"/>
              <a:t>cake</a:t>
            </a:r>
            <a:r>
              <a:rPr lang="en-US" dirty="0"/>
              <a:t>.</a:t>
            </a:r>
          </a:p>
          <a:p>
            <a:endParaRPr lang="en-US" b="1" dirty="0"/>
          </a:p>
          <a:p>
            <a:r>
              <a:rPr lang="en-US" b="1" dirty="0"/>
              <a:t>Plural</a:t>
            </a:r>
            <a:r>
              <a:rPr lang="en-US" dirty="0"/>
              <a:t>: </a:t>
            </a:r>
            <a:r>
              <a:rPr lang="en-US" b="1" dirty="0"/>
              <a:t>All</a:t>
            </a:r>
            <a:r>
              <a:rPr lang="en-US" dirty="0"/>
              <a:t> the people in the kitchen </a:t>
            </a:r>
            <a:r>
              <a:rPr lang="en-US" b="1" dirty="0"/>
              <a:t>sing</a:t>
            </a:r>
            <a:r>
              <a:rPr lang="en-US" dirty="0"/>
              <a:t> along when that song comes on the radio.</a:t>
            </a:r>
          </a:p>
          <a:p>
            <a:pPr lvl="1"/>
            <a:r>
              <a:rPr lang="en-US" i="1" dirty="0"/>
              <a:t>People</a:t>
            </a:r>
            <a:r>
              <a:rPr lang="en-US" dirty="0"/>
              <a:t> is plural for, so </a:t>
            </a:r>
            <a:r>
              <a:rPr lang="en-US" i="1" dirty="0"/>
              <a:t>all</a:t>
            </a:r>
            <a:r>
              <a:rPr lang="en-US" dirty="0"/>
              <a:t> is plural.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379810-0976-4EF1-B675-4C924788FAB0}"/>
              </a:ext>
            </a:extLst>
          </p:cNvPr>
          <p:cNvSpPr txBox="1"/>
          <p:nvPr/>
        </p:nvSpPr>
        <p:spPr>
          <a:xfrm>
            <a:off x="8610600" y="5897324"/>
            <a:ext cx="37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31-34)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097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Collective Nouns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collective noun</a:t>
            </a:r>
            <a:r>
              <a:rPr lang="en-US" dirty="0"/>
              <a:t> is a noun that identifies more than one person, place, or thing and considers those people, places, or things one singular unit.</a:t>
            </a:r>
          </a:p>
          <a:p>
            <a:r>
              <a:rPr lang="en-US" b="1" dirty="0"/>
              <a:t>Commonly used collective nouns</a:t>
            </a:r>
            <a:r>
              <a:rPr lang="en-US" dirty="0"/>
              <a:t>: group, team, army, and family.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E70B85-6AAF-44A9-8D7A-F6D8184E4E04}"/>
              </a:ext>
            </a:extLst>
          </p:cNvPr>
          <p:cNvSpPr txBox="1"/>
          <p:nvPr/>
        </p:nvSpPr>
        <p:spPr>
          <a:xfrm>
            <a:off x="8900757" y="5897324"/>
            <a:ext cx="37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35)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679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BE-223F-4D4C-8948-73E7FDC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Subject Follows the Verb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3E2A-65D9-4210-905A-6F21577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sentences that begin with </a:t>
            </a:r>
            <a:r>
              <a:rPr lang="en-US" i="1" dirty="0"/>
              <a:t>here</a:t>
            </a:r>
            <a:r>
              <a:rPr lang="en-US" dirty="0"/>
              <a:t> or </a:t>
            </a:r>
            <a:r>
              <a:rPr lang="en-US" i="1" dirty="0"/>
              <a:t>there</a:t>
            </a:r>
            <a:r>
              <a:rPr lang="en-US" dirty="0"/>
              <a:t>, the subject follows the verb.</a:t>
            </a:r>
          </a:p>
          <a:p>
            <a:pPr marL="0" indent="0">
              <a:buNone/>
            </a:pPr>
            <a:r>
              <a:rPr lang="en-US" b="1" dirty="0"/>
              <a:t>Example</a:t>
            </a:r>
            <a:r>
              <a:rPr lang="en-US" dirty="0"/>
              <a:t>: Here </a:t>
            </a:r>
            <a:r>
              <a:rPr lang="en-US" i="1" dirty="0"/>
              <a:t>is</a:t>
            </a:r>
            <a:r>
              <a:rPr lang="en-US" dirty="0"/>
              <a:t> my </a:t>
            </a:r>
            <a:r>
              <a:rPr lang="en-US" b="1" dirty="0"/>
              <a:t>wallet</a:t>
            </a:r>
            <a:r>
              <a:rPr lang="en-US" dirty="0"/>
              <a:t>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6960C4-8FBE-4C20-9090-8B1B3238188E}"/>
              </a:ext>
            </a:extLst>
          </p:cNvPr>
          <p:cNvSpPr txBox="1"/>
          <p:nvPr/>
        </p:nvSpPr>
        <p:spPr>
          <a:xfrm>
            <a:off x="8589890" y="5897324"/>
            <a:ext cx="37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38-39)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9CC79-4E81-449C-A06B-9E4E8770D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0F05-0299-4DA9-BFE6-3DD9170F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391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BE-223F-4D4C-8948-73E7FDC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3E2A-65D9-4210-905A-6F21577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 words (who, what, where, when, why, or how) appear before you ask a question, then the verb and subject will follow. </a:t>
            </a:r>
          </a:p>
          <a:p>
            <a:pPr marL="0" indent="0">
              <a:buNone/>
            </a:pPr>
            <a:r>
              <a:rPr lang="en-US" dirty="0"/>
              <a:t>Example: Who </a:t>
            </a:r>
            <a:r>
              <a:rPr lang="en-US" i="1" dirty="0"/>
              <a:t>are</a:t>
            </a:r>
            <a:r>
              <a:rPr lang="en-US" dirty="0"/>
              <a:t> the </a:t>
            </a:r>
            <a:r>
              <a:rPr lang="en-US" b="1" dirty="0"/>
              <a:t>people</a:t>
            </a:r>
            <a:r>
              <a:rPr lang="en-US" dirty="0"/>
              <a:t> you are related to?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3AD7CF-82E4-4ADF-A294-B2B28AE9877A}"/>
              </a:ext>
            </a:extLst>
          </p:cNvPr>
          <p:cNvSpPr txBox="1"/>
          <p:nvPr/>
        </p:nvSpPr>
        <p:spPr>
          <a:xfrm>
            <a:off x="8610600" y="5897324"/>
            <a:ext cx="37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40-41)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9CC79-4E81-449C-A06B-9E4E8770D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0F05-0299-4DA9-BFE6-3DD9170F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774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FE2A2-A5E0-4D45-AF2D-FC754D5C6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11.2 -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0AAD2-42B7-440A-81DA-720286117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Parts of sentences must agree in number, person, case, and gender.</a:t>
            </a:r>
          </a:p>
          <a:p>
            <a:r>
              <a:rPr lang="en-US" dirty="0"/>
              <a:t>A verb must always agree with its subject in number. A singular subject requires a singular verb; a plural subject requires a plural verb.</a:t>
            </a:r>
          </a:p>
          <a:p>
            <a:r>
              <a:rPr lang="en-US" dirty="0"/>
              <a:t>Irregular verbs do not follow a predictable pattern in their singular and plural forms. Common irregular verbs are to be, to have, and to do.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0A9F33-77D2-45D0-A890-D5FF773DE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A8E893-50C9-45DC-997C-D00FFBFC7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54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B4149-044F-4278-B352-D39D70054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2793"/>
            <a:ext cx="7039708" cy="1336432"/>
          </a:xfrm>
        </p:spPr>
        <p:txBody>
          <a:bodyPr anchor="ctr">
            <a:normAutofit fontScale="90000"/>
          </a:bodyPr>
          <a:lstStyle/>
          <a:p>
            <a:r>
              <a:rPr lang="en-US" dirty="0"/>
              <a:t>Chapter 11: Writing Basics: </a:t>
            </a:r>
            <a:br>
              <a:rPr lang="en-US" dirty="0"/>
            </a:br>
            <a:r>
              <a:rPr lang="en-US" dirty="0"/>
              <a:t>What Makes a Good Sentence?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7760E65-D447-4F91-8851-B31B7AED47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454811"/>
            <a:ext cx="10515600" cy="3528477"/>
          </a:xfrm>
        </p:spPr>
        <p:txBody>
          <a:bodyPr>
            <a:normAutofit/>
          </a:bodyPr>
          <a:lstStyle/>
          <a:p>
            <a:r>
              <a:rPr lang="en-US" dirty="0"/>
              <a:t>11.1 - Sentence Writing</a:t>
            </a:r>
          </a:p>
          <a:p>
            <a:r>
              <a:rPr lang="en-US" dirty="0"/>
              <a:t>11.2 - Subject-Verb Agreement</a:t>
            </a:r>
          </a:p>
          <a:p>
            <a:r>
              <a:rPr lang="en-US" dirty="0"/>
              <a:t>11.3 - Verb Tense</a:t>
            </a:r>
          </a:p>
          <a:p>
            <a:r>
              <a:rPr lang="en-US" dirty="0"/>
              <a:t>11.4 - Capitalization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22D3148-8728-4136-B3B9-5B7413D813D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524250" y="6356350"/>
            <a:ext cx="5143500" cy="365125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5124945-5A9C-40C2-BC62-441E6A58F10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E830361-1618-43BA-8AB7-493978DD9A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589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FE2A2-A5E0-4D45-AF2D-FC754D5C6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11.2 - Key Takeaways </a:t>
            </a:r>
            <a:r>
              <a:rPr lang="en-CA" dirty="0"/>
              <a:t>(Continued 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0AAD2-42B7-440A-81DA-720286117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compound subject is formed when two or more nouns are joined by the words and, or, or nor.</a:t>
            </a:r>
          </a:p>
          <a:p>
            <a:r>
              <a:rPr lang="en-US" dirty="0"/>
              <a:t>In some sentences, the subject and verb may be separated by a phrase or clause, but the verb must still agree with the subject.</a:t>
            </a:r>
          </a:p>
          <a:p>
            <a:r>
              <a:rPr lang="en-US" dirty="0"/>
              <a:t>Indefinite pronouns, such as anyone, each, everyone, many, no one, and something, refer to unspecified people or objects. Most indefinite pronouns are singular.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0A9F33-77D2-45D0-A890-D5FF773DE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A8E893-50C9-45DC-997C-D00FFBFC7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566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FE2A2-A5E0-4D45-AF2D-FC754D5C6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11.2 - Key Takeaways </a:t>
            </a:r>
            <a:r>
              <a:rPr lang="en-CA" dirty="0"/>
              <a:t>(Continued 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0AAD2-42B7-440A-81DA-720286117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collective noun is a noun that identifies more than one person, place, or thing and treats those people, places, or things one singular unit. Collective nouns require singular verbs.</a:t>
            </a:r>
          </a:p>
          <a:p>
            <a:r>
              <a:rPr lang="en-US" dirty="0"/>
              <a:t>In sentences that begin with here and there, the subject follows the verb.</a:t>
            </a:r>
          </a:p>
          <a:p>
            <a:r>
              <a:rPr lang="en-US" dirty="0"/>
              <a:t>In questions, the subject follows the verb.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0A9F33-77D2-45D0-A890-D5FF773DE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A8E893-50C9-45DC-997C-D00FFBFC7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8040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736D9-663F-4C11-977A-2690484F7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11.3 – Verb Tense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21D171-0211-44BF-9CE1-F1E03A8F57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15D1B-9F4E-4310-8106-820B252E7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correct regular verb tense in basic sentences.</a:t>
            </a:r>
          </a:p>
          <a:p>
            <a:r>
              <a:rPr lang="en-US" dirty="0"/>
              <a:t>Use the correct irregular verb tense in basic sentences.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3A408-7A32-416B-97C7-5B8E0EDA4B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2C052-A6A8-41B9-B455-157FDDA21BE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5306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BE-223F-4D4C-8948-73E7FDC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CA" dirty="0"/>
              <a:t>Regular Verbs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3E2A-65D9-4210-905A-6F21577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Verb tense</a:t>
            </a:r>
            <a:r>
              <a:rPr lang="en-US" dirty="0"/>
              <a:t> indicate the time of an action within a sentence can occur in the past, present or future</a:t>
            </a:r>
          </a:p>
          <a:p>
            <a:r>
              <a:rPr lang="en-US" b="1" dirty="0"/>
              <a:t>Regular verbs </a:t>
            </a:r>
            <a:r>
              <a:rPr lang="en-US" dirty="0"/>
              <a:t>follow set patterns when changing them from present to past tense </a:t>
            </a:r>
          </a:p>
          <a:p>
            <a:r>
              <a:rPr lang="en-US" b="1" dirty="0"/>
              <a:t>Helping verbs</a:t>
            </a:r>
            <a:r>
              <a:rPr lang="en-US" dirty="0"/>
              <a:t>, such as </a:t>
            </a:r>
            <a:r>
              <a:rPr lang="en-US" i="1" dirty="0"/>
              <a:t>be</a:t>
            </a:r>
            <a:r>
              <a:rPr lang="en-US" dirty="0"/>
              <a:t> and </a:t>
            </a:r>
            <a:r>
              <a:rPr lang="en-US" i="1" dirty="0"/>
              <a:t>have</a:t>
            </a:r>
            <a:r>
              <a:rPr lang="en-US" dirty="0"/>
              <a:t>, also work to create verb tenses, such as the future tense.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B0E394-B5CA-4C38-9CA5-128945C43C43}"/>
              </a:ext>
            </a:extLst>
          </p:cNvPr>
          <p:cNvSpPr txBox="1"/>
          <p:nvPr/>
        </p:nvSpPr>
        <p:spPr>
          <a:xfrm>
            <a:off x="8717877" y="5897324"/>
            <a:ext cx="37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4-6)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9CC79-4E81-449C-A06B-9E4E8770D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0F05-0299-4DA9-BFE6-3DD9170F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467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BE-223F-4D4C-8948-73E7FDC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Irregular Verbs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3E2A-65D9-4210-905A-6F21577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past tense of irregular verbs is not formed using the patterns that regular verbs follow. For example: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Verb ‘be’</a:t>
            </a:r>
          </a:p>
          <a:p>
            <a:pPr lvl="1"/>
            <a:r>
              <a:rPr lang="en-US" dirty="0"/>
              <a:t>Simple Present: be</a:t>
            </a:r>
          </a:p>
          <a:p>
            <a:pPr lvl="1"/>
            <a:r>
              <a:rPr lang="en-US" dirty="0"/>
              <a:t>Past: was, were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Verb ‘do’</a:t>
            </a:r>
          </a:p>
          <a:p>
            <a:pPr lvl="1"/>
            <a:r>
              <a:rPr lang="en-US" dirty="0"/>
              <a:t>Simple Present: do</a:t>
            </a:r>
          </a:p>
          <a:p>
            <a:pPr lvl="1"/>
            <a:r>
              <a:rPr lang="en-US" dirty="0"/>
              <a:t>Past: did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C5DA53-A7D4-41AC-B17F-CCF1CB5A2B8C}"/>
              </a:ext>
            </a:extLst>
          </p:cNvPr>
          <p:cNvSpPr txBox="1"/>
          <p:nvPr/>
        </p:nvSpPr>
        <p:spPr>
          <a:xfrm>
            <a:off x="8589890" y="5844432"/>
            <a:ext cx="37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9; 11)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9CC79-4E81-449C-A06B-9E4E8770D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0F05-0299-4DA9-BFE6-3DD9170F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634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BE-223F-4D4C-8948-73E7FDC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Maintaining Consistent Verb Tense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3E2A-65D9-4210-905A-6F21577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avoid writing errors, it is important to be consistent with the verb tenses throughout the sentence or paragraph.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9CC79-4E81-449C-A06B-9E4E8770D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0F05-0299-4DA9-BFE6-3DD9170F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4771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BEC0D-F6F6-4F65-B4EA-E7CFD228F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11.3 -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816AF-BAB7-4862-956D-8F7454674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Verb tense helps you express when an event takes place.</a:t>
            </a:r>
          </a:p>
          <a:p>
            <a:r>
              <a:rPr lang="en-US" dirty="0"/>
              <a:t>Regular verbs follow regular patterns when shifting from present to past tense.</a:t>
            </a:r>
          </a:p>
          <a:p>
            <a:r>
              <a:rPr lang="en-US" dirty="0"/>
              <a:t>Irregular verbs do not follow regular, predictable patterns when shifting from present to past tense.</a:t>
            </a:r>
          </a:p>
          <a:p>
            <a:r>
              <a:rPr lang="en-US" dirty="0"/>
              <a:t>Using consistent verb tense is a key element to effective writing.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DCA06F-3F15-4B06-9B21-DF6016855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C3DD26-A2F2-4D1D-88BB-2F8816B50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604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736D9-663F-4C11-977A-2690484F7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CA" dirty="0"/>
              <a:t>11.4 – Capitalization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21D171-0211-44BF-9CE1-F1E03A8F57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15D1B-9F4E-4310-8106-820B252E7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 the basic rules of capitalization.</a:t>
            </a:r>
          </a:p>
          <a:p>
            <a:r>
              <a:rPr lang="en-US" dirty="0"/>
              <a:t>Identify common capitalization errors.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3A408-7A32-416B-97C7-5B8E0EDA4B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2C052-A6A8-41B9-B455-157FDDA21BE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7504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BE-223F-4D4C-8948-73E7FDC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Capitalization Rules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3E2A-65D9-4210-905A-6F21577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Capitalize the First Word of a Sentence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Capitalize Proper Nouns</a:t>
            </a:r>
          </a:p>
          <a:p>
            <a:pPr lvl="1"/>
            <a:r>
              <a:rPr lang="en-US" dirty="0"/>
              <a:t>When the noun is used in general or common way, </a:t>
            </a:r>
            <a:r>
              <a:rPr lang="en-US" b="1" dirty="0"/>
              <a:t>do not</a:t>
            </a:r>
            <a:r>
              <a:rPr lang="en-US" dirty="0"/>
              <a:t> capitalize nouns for: people, places, things, streets, buildings, events, and titles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Capitalize Days of the Week, Months of the Year, and Holidays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Capitalize Titles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49427A-6566-4FE1-8271-10D0C83500C4}"/>
              </a:ext>
            </a:extLst>
          </p:cNvPr>
          <p:cNvSpPr txBox="1"/>
          <p:nvPr/>
        </p:nvSpPr>
        <p:spPr>
          <a:xfrm>
            <a:off x="9260857" y="5992296"/>
            <a:ext cx="37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9CC79-4E81-449C-A06B-9E4E8770D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0F05-0299-4DA9-BFE6-3DD9170F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434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BE-223F-4D4C-8948-73E7FDC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Capitalization Rules (Continued)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3E2A-65D9-4210-905A-6F21577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Example 1:</a:t>
            </a:r>
          </a:p>
          <a:p>
            <a:r>
              <a:rPr lang="en-US" b="1" dirty="0"/>
              <a:t>Common noun: </a:t>
            </a:r>
            <a:r>
              <a:rPr lang="en-US" dirty="0"/>
              <a:t>museum</a:t>
            </a:r>
          </a:p>
          <a:p>
            <a:r>
              <a:rPr lang="en-US" b="1" dirty="0"/>
              <a:t>Proper noun:</a:t>
            </a:r>
            <a:r>
              <a:rPr lang="en-US" dirty="0"/>
              <a:t> The Art Gallery of Ontario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Example 2:</a:t>
            </a:r>
          </a:p>
          <a:p>
            <a:r>
              <a:rPr lang="en-US" b="1" dirty="0"/>
              <a:t>Common noun: </a:t>
            </a:r>
            <a:r>
              <a:rPr lang="en-US" dirty="0"/>
              <a:t>country</a:t>
            </a:r>
          </a:p>
          <a:p>
            <a:r>
              <a:rPr lang="en-US" b="1" dirty="0"/>
              <a:t>Proper noun:</a:t>
            </a:r>
            <a:r>
              <a:rPr lang="en-US" dirty="0"/>
              <a:t> Malaysia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A0254F-4293-47B4-B3C6-6D72C0452C9E}"/>
              </a:ext>
            </a:extLst>
          </p:cNvPr>
          <p:cNvSpPr txBox="1"/>
          <p:nvPr/>
        </p:nvSpPr>
        <p:spPr>
          <a:xfrm>
            <a:off x="8419770" y="6029098"/>
            <a:ext cx="37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 7)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9CC79-4E81-449C-A06B-9E4E8770D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0F05-0299-4DA9-BFE6-3DD9170F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84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B4149-044F-4278-B352-D39D70054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2793"/>
            <a:ext cx="7039708" cy="1708956"/>
          </a:xfrm>
        </p:spPr>
        <p:txBody>
          <a:bodyPr anchor="ctr">
            <a:normAutofit fontScale="90000"/>
          </a:bodyPr>
          <a:lstStyle/>
          <a:p>
            <a:r>
              <a:rPr lang="en-US" dirty="0"/>
              <a:t>Chapter 11: Writing Basics: </a:t>
            </a:r>
            <a:br>
              <a:rPr lang="en-US" dirty="0"/>
            </a:br>
            <a:r>
              <a:rPr lang="en-US" dirty="0"/>
              <a:t>What Makes a Good Sentence? (Continued)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7760E65-D447-4F91-8851-B31B7AED47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454811"/>
            <a:ext cx="10515600" cy="3528477"/>
          </a:xfrm>
        </p:spPr>
        <p:txBody>
          <a:bodyPr>
            <a:normAutofit/>
          </a:bodyPr>
          <a:lstStyle/>
          <a:p>
            <a:r>
              <a:rPr lang="en-US" dirty="0"/>
              <a:t>11.5 - Pronouns</a:t>
            </a:r>
          </a:p>
          <a:p>
            <a:r>
              <a:rPr lang="en-US" dirty="0"/>
              <a:t>11.6 - Adjectives and Adverbs</a:t>
            </a:r>
          </a:p>
          <a:p>
            <a:r>
              <a:rPr lang="en-US" dirty="0"/>
              <a:t>11.7 - Misplaced and Dangling Modifiers</a:t>
            </a:r>
          </a:p>
          <a:p>
            <a:r>
              <a:rPr lang="en-US" dirty="0"/>
              <a:t>11.8 - Writing Basics: Exercises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22D3148-8728-4136-B3B9-5B7413D813D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524250" y="6356350"/>
            <a:ext cx="5143500" cy="365125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5124945-5A9C-40C2-BC62-441E6A58F10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E830361-1618-43BA-8AB7-493978DD9A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045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CDFD4-6260-4E64-879E-7982E0AFD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11.4 -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2008F-03CE-4405-BA03-D2334FD7A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Learning and applying the basic rules of capitalization is a fundamental aspect of good writing.</a:t>
            </a:r>
          </a:p>
          <a:p>
            <a:r>
              <a:rPr lang="en-US" dirty="0"/>
              <a:t>Identifying and correcting errors in capitalization is an important writing skill.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1424C3-040B-4B74-9161-A87D73E3F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3157D4-1EF6-4922-957D-AE790A75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0063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736D9-663F-4C11-977A-2690484F7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11.5 – Pronouns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21D171-0211-44BF-9CE1-F1E03A8F57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15D1B-9F4E-4310-8106-820B252E7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pronouns and their antecedents.</a:t>
            </a:r>
          </a:p>
          <a:p>
            <a:r>
              <a:rPr lang="en-US" dirty="0"/>
              <a:t>Use pronouns and their antecedents correctly.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3A408-7A32-416B-97C7-5B8E0EDA4B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2C052-A6A8-41B9-B455-157FDDA21BE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419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BE-223F-4D4C-8948-73E7FDC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Pronoun Agreement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3E2A-65D9-4210-905A-6F21577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Pronoun:</a:t>
            </a:r>
            <a:r>
              <a:rPr lang="en-US" dirty="0"/>
              <a:t> a word that takes place of a noun or another pronoun</a:t>
            </a:r>
          </a:p>
          <a:p>
            <a:r>
              <a:rPr lang="en-US" dirty="0"/>
              <a:t>An </a:t>
            </a:r>
            <a:r>
              <a:rPr lang="en-US" b="1" dirty="0"/>
              <a:t>antecedent</a:t>
            </a:r>
            <a:r>
              <a:rPr lang="en-US" dirty="0"/>
              <a:t> is the word or words a pronoun refers back to</a:t>
            </a:r>
          </a:p>
          <a:p>
            <a:pPr marL="0" indent="0">
              <a:buNone/>
            </a:pPr>
            <a:r>
              <a:rPr lang="en-US" b="1" dirty="0"/>
              <a:t>Example</a:t>
            </a:r>
            <a:r>
              <a:rPr lang="en-US" dirty="0"/>
              <a:t>: </a:t>
            </a:r>
            <a:r>
              <a:rPr lang="en-US" b="1" dirty="0" err="1"/>
              <a:t>Lani</a:t>
            </a:r>
            <a:r>
              <a:rPr lang="en-US" dirty="0"/>
              <a:t> complained that </a:t>
            </a:r>
            <a:r>
              <a:rPr lang="en-US" b="1" dirty="0"/>
              <a:t>she</a:t>
            </a:r>
            <a:r>
              <a:rPr lang="en-US" dirty="0"/>
              <a:t> was exhausted.</a:t>
            </a:r>
          </a:p>
          <a:p>
            <a:pPr lvl="1"/>
            <a:r>
              <a:rPr lang="en-US" b="1" dirty="0"/>
              <a:t>She</a:t>
            </a:r>
            <a:r>
              <a:rPr lang="en-US" dirty="0"/>
              <a:t> refers to </a:t>
            </a:r>
            <a:r>
              <a:rPr lang="en-US" b="1" dirty="0" err="1"/>
              <a:t>Lani</a:t>
            </a:r>
            <a:r>
              <a:rPr lang="en-US" dirty="0"/>
              <a:t>.</a:t>
            </a:r>
          </a:p>
          <a:p>
            <a:pPr lvl="1"/>
            <a:r>
              <a:rPr lang="en-US" b="1" dirty="0" err="1"/>
              <a:t>Lani</a:t>
            </a:r>
            <a:r>
              <a:rPr lang="en-US" b="1" dirty="0"/>
              <a:t> </a:t>
            </a:r>
            <a:r>
              <a:rPr lang="en-US" dirty="0"/>
              <a:t>is the antecedent of </a:t>
            </a:r>
            <a:r>
              <a:rPr lang="en-US" b="1" dirty="0"/>
              <a:t>she</a:t>
            </a:r>
            <a:r>
              <a:rPr lang="en-US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07C1CB-C48F-45CA-BB94-2098A3D9F069}"/>
              </a:ext>
            </a:extLst>
          </p:cNvPr>
          <p:cNvSpPr txBox="1"/>
          <p:nvPr/>
        </p:nvSpPr>
        <p:spPr>
          <a:xfrm>
            <a:off x="8419770" y="6029098"/>
            <a:ext cx="37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 3-4; 7)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9CC79-4E81-449C-A06B-9E4E8770D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0F05-0299-4DA9-BFE6-3DD9170F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0446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BE-223F-4D4C-8948-73E7FDC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Pronoun agreement errors (Continued 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3E2A-65D9-4210-905A-6F21577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Pronoun agreement errors occur when the pronoun and the antecedent do not match or agree with each other: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Agreement in Number</a:t>
            </a:r>
          </a:p>
          <a:p>
            <a:pPr lvl="1"/>
            <a:r>
              <a:rPr lang="en-US" dirty="0"/>
              <a:t>Pronoun takes place of a singular noun, the pronoun must be singular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Agreement in Person</a:t>
            </a:r>
          </a:p>
          <a:p>
            <a:pPr lvl="1"/>
            <a:r>
              <a:rPr lang="en-US" dirty="0"/>
              <a:t>Use a consistent person (first, second third person) to avoid confusion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B722CB-EA25-4074-B37E-2340E643F0E0}"/>
              </a:ext>
            </a:extLst>
          </p:cNvPr>
          <p:cNvSpPr txBox="1"/>
          <p:nvPr/>
        </p:nvSpPr>
        <p:spPr>
          <a:xfrm>
            <a:off x="8700186" y="6029098"/>
            <a:ext cx="37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 8; 10)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9CC79-4E81-449C-A06B-9E4E8770D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0F05-0299-4DA9-BFE6-3DD9170F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632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BE-223F-4D4C-8948-73E7FDC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Pronoun agreement errors (Continued 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3E2A-65D9-4210-905A-6F21577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/>
              <a:t>Inclusive Language &amp; The Singular “They”</a:t>
            </a:r>
          </a:p>
          <a:p>
            <a:pPr lvl="1"/>
            <a:r>
              <a:rPr lang="en-US" dirty="0"/>
              <a:t>“they,” “their,” and “them” can be used as a gender-neutral singular</a:t>
            </a:r>
          </a:p>
          <a:p>
            <a:pPr lvl="1"/>
            <a:r>
              <a:rPr lang="en-US" dirty="0"/>
              <a:t>Ze, </a:t>
            </a:r>
            <a:r>
              <a:rPr lang="en-US" dirty="0" err="1"/>
              <a:t>xe</a:t>
            </a:r>
            <a:r>
              <a:rPr lang="en-US" dirty="0"/>
              <a:t>, se, </a:t>
            </a:r>
            <a:r>
              <a:rPr lang="en-US" dirty="0" err="1"/>
              <a:t>ey</a:t>
            </a:r>
            <a:r>
              <a:rPr lang="en-US" dirty="0"/>
              <a:t>, vey, </a:t>
            </a:r>
            <a:r>
              <a:rPr lang="en-US" dirty="0" err="1"/>
              <a:t>ver</a:t>
            </a:r>
            <a:r>
              <a:rPr lang="en-US" dirty="0"/>
              <a:t>, </a:t>
            </a:r>
            <a:r>
              <a:rPr lang="en-US" dirty="0" err="1"/>
              <a:t>tey</a:t>
            </a:r>
            <a:r>
              <a:rPr lang="en-US" dirty="0"/>
              <a:t>, e, </a:t>
            </a:r>
            <a:r>
              <a:rPr lang="en-US" dirty="0" err="1"/>
              <a:t>ou</a:t>
            </a:r>
            <a:r>
              <a:rPr lang="en-US" dirty="0"/>
              <a:t> (instead of he or she)</a:t>
            </a:r>
          </a:p>
          <a:p>
            <a:pPr lvl="1"/>
            <a:r>
              <a:rPr lang="en-US" dirty="0" err="1"/>
              <a:t>Zim</a:t>
            </a:r>
            <a:r>
              <a:rPr lang="en-US" dirty="0"/>
              <a:t>, </a:t>
            </a:r>
            <a:r>
              <a:rPr lang="en-US" dirty="0" err="1"/>
              <a:t>xem</a:t>
            </a:r>
            <a:r>
              <a:rPr lang="en-US" dirty="0"/>
              <a:t>, </a:t>
            </a:r>
            <a:r>
              <a:rPr lang="en-US" dirty="0" err="1"/>
              <a:t>sie</a:t>
            </a:r>
            <a:r>
              <a:rPr lang="en-US" dirty="0"/>
              <a:t>, </a:t>
            </a:r>
            <a:r>
              <a:rPr lang="en-US" dirty="0" err="1"/>
              <a:t>em</a:t>
            </a:r>
            <a:r>
              <a:rPr lang="en-US" dirty="0"/>
              <a:t>, </a:t>
            </a:r>
            <a:r>
              <a:rPr lang="en-US" dirty="0" err="1"/>
              <a:t>ver</a:t>
            </a:r>
            <a:r>
              <a:rPr lang="en-US" dirty="0"/>
              <a:t>, </a:t>
            </a:r>
            <a:r>
              <a:rPr lang="en-US" dirty="0" err="1"/>
              <a:t>ter</a:t>
            </a:r>
            <a:r>
              <a:rPr lang="en-US" dirty="0"/>
              <a:t>, </a:t>
            </a:r>
            <a:r>
              <a:rPr lang="en-US" dirty="0" err="1"/>
              <a:t>eir</a:t>
            </a:r>
            <a:r>
              <a:rPr lang="en-US" dirty="0"/>
              <a:t>, </a:t>
            </a:r>
            <a:r>
              <a:rPr lang="en-US" dirty="0" err="1"/>
              <a:t>hir</a:t>
            </a:r>
            <a:r>
              <a:rPr lang="en-US" dirty="0"/>
              <a:t> (instead of him or her)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/>
              <a:t>Collective Nouns</a:t>
            </a:r>
          </a:p>
          <a:p>
            <a:pPr lvl="1"/>
            <a:r>
              <a:rPr lang="en-US" dirty="0"/>
              <a:t> They suggest more than one person, but are typically considered singular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DA41F2-21AE-40BF-B3F4-B29DAA6BA704}"/>
              </a:ext>
            </a:extLst>
          </p:cNvPr>
          <p:cNvSpPr txBox="1"/>
          <p:nvPr/>
        </p:nvSpPr>
        <p:spPr>
          <a:xfrm>
            <a:off x="8096085" y="5987018"/>
            <a:ext cx="37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(Cramer  et al., 2022, para 21; 25)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9CC79-4E81-449C-A06B-9E4E8770D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0F05-0299-4DA9-BFE6-3DD9170F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9857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BE-223F-4D4C-8948-73E7FDC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Subject and Object Pronouns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3E2A-65D9-4210-905A-6F21577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Subject pronouns </a:t>
            </a:r>
            <a:r>
              <a:rPr lang="en-US" dirty="0"/>
              <a:t>function as subjects in a sentence. </a:t>
            </a:r>
          </a:p>
          <a:p>
            <a:pPr lvl="1"/>
            <a:r>
              <a:rPr lang="en-US" b="1" dirty="0"/>
              <a:t>Example</a:t>
            </a:r>
            <a:r>
              <a:rPr lang="en-US" dirty="0"/>
              <a:t>: She loves the Blue Ridge Mountains in the fall.</a:t>
            </a:r>
          </a:p>
          <a:p>
            <a:r>
              <a:rPr lang="en-US" b="1" dirty="0"/>
              <a:t>Object pronouns </a:t>
            </a:r>
            <a:r>
              <a:rPr lang="en-US" dirty="0"/>
              <a:t>function as the object of a verb or of a preposition.</a:t>
            </a:r>
          </a:p>
          <a:p>
            <a:pPr lvl="1"/>
            <a:r>
              <a:rPr lang="en-US" b="1" dirty="0"/>
              <a:t>Example</a:t>
            </a:r>
            <a:r>
              <a:rPr lang="en-US" dirty="0"/>
              <a:t>: Marie leaned over and kissed him.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6CD245-6E88-478A-A0BE-3CAF01BB5D5A}"/>
              </a:ext>
            </a:extLst>
          </p:cNvPr>
          <p:cNvSpPr txBox="1"/>
          <p:nvPr/>
        </p:nvSpPr>
        <p:spPr>
          <a:xfrm>
            <a:off x="8096085" y="5987018"/>
            <a:ext cx="37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 29-30)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9CC79-4E81-449C-A06B-9E4E8770D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0F05-0299-4DA9-BFE6-3DD9170F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3856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BE-223F-4D4C-8948-73E7FDC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Subject and Object Pronouns (Continued 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3E2A-65D9-4210-905A-6F21577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Compound subject pronouns </a:t>
            </a:r>
            <a:r>
              <a:rPr lang="en-US" dirty="0"/>
              <a:t>are two or more pronouns joined by a conjunction or a preposition that function as the subject of the sentence.</a:t>
            </a:r>
          </a:p>
          <a:p>
            <a:pPr marL="0" indent="0">
              <a:buNone/>
            </a:pPr>
            <a:r>
              <a:rPr lang="en-US" b="1" dirty="0"/>
              <a:t>Example:</a:t>
            </a:r>
          </a:p>
          <a:p>
            <a:r>
              <a:rPr lang="en-US" b="1" dirty="0"/>
              <a:t>Incorrect: </a:t>
            </a:r>
            <a:r>
              <a:rPr lang="en-US" i="1" dirty="0"/>
              <a:t>Me and Harriet</a:t>
            </a:r>
            <a:r>
              <a:rPr lang="en-US" dirty="0"/>
              <a:t> visited the Rocky Mountains last summer.</a:t>
            </a:r>
          </a:p>
          <a:p>
            <a:r>
              <a:rPr lang="en-US" b="1" dirty="0"/>
              <a:t>Correct: </a:t>
            </a:r>
            <a:r>
              <a:rPr lang="en-US" i="1" dirty="0"/>
              <a:t>Harriet and I</a:t>
            </a:r>
            <a:r>
              <a:rPr lang="en-US" dirty="0"/>
              <a:t> visited the Rocky Mountains last summer.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E678F9-8B96-46E1-90CE-06DF08D5E77E}"/>
              </a:ext>
            </a:extLst>
          </p:cNvPr>
          <p:cNvSpPr txBox="1"/>
          <p:nvPr/>
        </p:nvSpPr>
        <p:spPr>
          <a:xfrm>
            <a:off x="8096085" y="5987018"/>
            <a:ext cx="37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 32-33 )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9CC79-4E81-449C-A06B-9E4E8770D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0F05-0299-4DA9-BFE6-3DD9170F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408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BE-223F-4D4C-8948-73E7FDC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Subject and Object Pronouns (Continued 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3E2A-65D9-4210-905A-6F21577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Compound object pronouns </a:t>
            </a:r>
            <a:r>
              <a:rPr lang="en-US" dirty="0"/>
              <a:t>are two or more pronouns joined by a conjunction or a preposition that function as the object of the sentence.</a:t>
            </a:r>
          </a:p>
          <a:p>
            <a:pPr marL="0" indent="0">
              <a:buNone/>
            </a:pPr>
            <a:r>
              <a:rPr lang="en-US" b="1" dirty="0"/>
              <a:t>Example:</a:t>
            </a:r>
          </a:p>
          <a:p>
            <a:r>
              <a:rPr lang="en-US" b="1" dirty="0"/>
              <a:t>Incorrect:</a:t>
            </a:r>
            <a:r>
              <a:rPr lang="en-US" dirty="0"/>
              <a:t> I have a good feeling about </a:t>
            </a:r>
            <a:r>
              <a:rPr lang="en-US" i="1" dirty="0"/>
              <a:t>Janice and I</a:t>
            </a:r>
            <a:r>
              <a:rPr lang="en-US" dirty="0"/>
              <a:t>.</a:t>
            </a:r>
          </a:p>
          <a:p>
            <a:r>
              <a:rPr lang="en-US" b="1" dirty="0"/>
              <a:t>Correct:</a:t>
            </a:r>
            <a:r>
              <a:rPr lang="en-US" dirty="0"/>
              <a:t> I have a good feeling about </a:t>
            </a:r>
            <a:r>
              <a:rPr lang="en-US" i="1" dirty="0"/>
              <a:t>Janice and me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689FA8-08F1-4EF7-BC6D-5389F8F29FA7}"/>
              </a:ext>
            </a:extLst>
          </p:cNvPr>
          <p:cNvSpPr txBox="1"/>
          <p:nvPr/>
        </p:nvSpPr>
        <p:spPr>
          <a:xfrm>
            <a:off x="8096085" y="5987018"/>
            <a:ext cx="37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 35-36 )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9CC79-4E81-449C-A06B-9E4E8770D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0F05-0299-4DA9-BFE6-3DD9170F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203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BE-223F-4D4C-8948-73E7FDC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Who versus Whom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3E2A-65D9-4210-905A-6F21577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Who</a:t>
            </a:r>
            <a:r>
              <a:rPr lang="en-US" dirty="0"/>
              <a:t> or </a:t>
            </a:r>
            <a:r>
              <a:rPr lang="en-US" i="1" dirty="0"/>
              <a:t>whoever</a:t>
            </a:r>
            <a:r>
              <a:rPr lang="en-US" dirty="0"/>
              <a:t> is always the subject of a verb and is used when the pronoun preforms the action indicated by the verb</a:t>
            </a:r>
          </a:p>
          <a:p>
            <a:r>
              <a:rPr lang="en-US" i="1" dirty="0"/>
              <a:t>Whom</a:t>
            </a:r>
            <a:r>
              <a:rPr lang="en-US" dirty="0"/>
              <a:t> and </a:t>
            </a:r>
            <a:r>
              <a:rPr lang="en-US" i="1" dirty="0"/>
              <a:t>whomever</a:t>
            </a:r>
            <a:r>
              <a:rPr lang="en-US" dirty="0"/>
              <a:t> serve as objects. They are used when:</a:t>
            </a:r>
          </a:p>
          <a:p>
            <a:pPr lvl="1"/>
            <a:r>
              <a:rPr lang="en-US" dirty="0"/>
              <a:t> the pronoun </a:t>
            </a:r>
            <a:r>
              <a:rPr lang="en-US" b="1" dirty="0"/>
              <a:t>does not</a:t>
            </a:r>
            <a:r>
              <a:rPr lang="en-US" dirty="0"/>
              <a:t> preform the action</a:t>
            </a:r>
          </a:p>
          <a:p>
            <a:pPr lvl="1"/>
            <a:r>
              <a:rPr lang="en-US" dirty="0"/>
              <a:t>the pronoun is the direct object of a verb or the object of a preposition.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203DF4-9DAE-49A2-BF85-57D461566879}"/>
              </a:ext>
            </a:extLst>
          </p:cNvPr>
          <p:cNvSpPr txBox="1"/>
          <p:nvPr/>
        </p:nvSpPr>
        <p:spPr>
          <a:xfrm>
            <a:off x="8096085" y="5987018"/>
            <a:ext cx="37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 40; 42 )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9CC79-4E81-449C-A06B-9E4E8770D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0F05-0299-4DA9-BFE6-3DD9170F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412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141A9-8739-4364-9EFB-B26FF162C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11.5 -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DDBE5-D05A-4A4F-8828-23BF42A51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Pronouns and their antecedents need to agree in number and person.</a:t>
            </a:r>
          </a:p>
          <a:p>
            <a:r>
              <a:rPr lang="en-US" dirty="0"/>
              <a:t>The Singular “They” is widely accepted.</a:t>
            </a:r>
          </a:p>
          <a:p>
            <a:r>
              <a:rPr lang="en-US" dirty="0"/>
              <a:t>Collective nouns are usually singular.</a:t>
            </a:r>
          </a:p>
          <a:p>
            <a:r>
              <a:rPr lang="en-US" dirty="0"/>
              <a:t>Pronouns can function as subjects or objects.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C3E19-3A48-4615-AED0-3CB61FC2B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5D224C-3A9B-4881-B109-7DD9D67E7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59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736D9-663F-4C11-977A-2690484F7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11.2 – Subject-Verb Agreement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21D171-0211-44BF-9CE1-F1E03A8F57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15D1B-9F4E-4310-8106-820B252E7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subject-verb agreement.</a:t>
            </a:r>
          </a:p>
          <a:p>
            <a:r>
              <a:rPr lang="en-US" dirty="0"/>
              <a:t>Identify common errors in subject-verb agreement.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3A408-7A32-416B-97C7-5B8E0EDA4B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2C052-A6A8-41B9-B455-157FDDA21BE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0042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141A9-8739-4364-9EFB-B26FF162C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11.5 - Key Takeaways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DDBE5-D05A-4A4F-8828-23BF42A51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Subject pronouns are never used as objects, and object pronouns are never used as subjects.</a:t>
            </a:r>
          </a:p>
          <a:p>
            <a:r>
              <a:rPr lang="en-US" dirty="0"/>
              <a:t>Who serves as a subject of a verb.</a:t>
            </a:r>
          </a:p>
          <a:p>
            <a:r>
              <a:rPr lang="en-US" dirty="0"/>
              <a:t>Whom serves as an object of a sentence or the object of a preposition.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C3E19-3A48-4615-AED0-3CB61FC2B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5D224C-3A9B-4881-B109-7DD9D67E7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3183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736D9-663F-4C11-977A-2690484F7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11.6 – Adjectives And Adverbs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21D171-0211-44BF-9CE1-F1E03A8F57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15D1B-9F4E-4310-8106-820B252E7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adjectives and adverbs.</a:t>
            </a:r>
          </a:p>
          <a:p>
            <a:r>
              <a:rPr lang="en-US" dirty="0"/>
              <a:t>Use adjectives and adverbs correctly.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3A408-7A32-416B-97C7-5B8E0EDA4B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2C052-A6A8-41B9-B455-157FDDA21BE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699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BE-223F-4D4C-8948-73E7FDC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Adjectives and Adverbs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3E2A-65D9-4210-905A-6F21577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Adjective: </a:t>
            </a:r>
            <a:r>
              <a:rPr lang="en-US" dirty="0"/>
              <a:t>a word that describes a noun or a pronoun and answers the following question </a:t>
            </a:r>
            <a:r>
              <a:rPr lang="en-US" i="1" dirty="0"/>
              <a:t>which one</a:t>
            </a:r>
            <a:r>
              <a:rPr lang="en-US" dirty="0"/>
              <a:t>, </a:t>
            </a:r>
            <a:r>
              <a:rPr lang="en-US" i="1" dirty="0"/>
              <a:t>what kind</a:t>
            </a:r>
            <a:r>
              <a:rPr lang="en-US" dirty="0"/>
              <a:t>, or </a:t>
            </a:r>
            <a:r>
              <a:rPr lang="en-US" i="1" dirty="0"/>
              <a:t>how many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b="1" dirty="0"/>
              <a:t>Adverb: </a:t>
            </a:r>
            <a:r>
              <a:rPr lang="en-US" dirty="0"/>
              <a:t> a word that describes a verb, an adjective, or another adverb. Frequently end in -</a:t>
            </a:r>
            <a:r>
              <a:rPr lang="en-US" dirty="0" err="1"/>
              <a:t>ly</a:t>
            </a:r>
            <a:r>
              <a:rPr lang="en-US" dirty="0"/>
              <a:t> and it answers the questions </a:t>
            </a:r>
            <a:r>
              <a:rPr lang="en-US" i="1" dirty="0"/>
              <a:t>how</a:t>
            </a:r>
            <a:r>
              <a:rPr lang="en-US" dirty="0"/>
              <a:t>, </a:t>
            </a:r>
            <a:r>
              <a:rPr lang="en-US" i="1" dirty="0"/>
              <a:t>to what extent</a:t>
            </a:r>
            <a:r>
              <a:rPr lang="en-US" dirty="0"/>
              <a:t>, </a:t>
            </a:r>
            <a:r>
              <a:rPr lang="en-US" i="1" dirty="0"/>
              <a:t>why</a:t>
            </a:r>
            <a:r>
              <a:rPr lang="en-US" dirty="0"/>
              <a:t>, </a:t>
            </a:r>
            <a:r>
              <a:rPr lang="en-US" i="1" dirty="0"/>
              <a:t>when</a:t>
            </a:r>
            <a:r>
              <a:rPr lang="en-US" dirty="0"/>
              <a:t>, and </a:t>
            </a:r>
            <a:r>
              <a:rPr lang="en-US" i="1" dirty="0"/>
              <a:t>where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E298A8-1D3C-4D8D-8A07-D464DE867101}"/>
              </a:ext>
            </a:extLst>
          </p:cNvPr>
          <p:cNvSpPr txBox="1"/>
          <p:nvPr/>
        </p:nvSpPr>
        <p:spPr>
          <a:xfrm>
            <a:off x="8096085" y="5987018"/>
            <a:ext cx="37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 3;6)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9CC79-4E81-449C-A06B-9E4E8770D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0F05-0299-4DA9-BFE6-3DD9170F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615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BE-223F-4D4C-8948-73E7FDC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Comparative versus Superlative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3E2A-65D9-4210-905A-6F21577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Comparative</a:t>
            </a:r>
            <a:r>
              <a:rPr lang="en-US" dirty="0"/>
              <a:t> adjectives and adverbs are used to compare two people or things.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Comparative forms are created if the adjective or adverb is either: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A one syllable word</a:t>
            </a:r>
            <a:r>
              <a:rPr lang="en-US" dirty="0"/>
              <a:t>: add -</a:t>
            </a:r>
            <a:r>
              <a:rPr lang="en-US" dirty="0" err="1"/>
              <a:t>er</a:t>
            </a:r>
            <a:r>
              <a:rPr lang="en-US" dirty="0"/>
              <a:t> to it. Ex. bigger 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A word of two or more syllables</a:t>
            </a:r>
            <a:r>
              <a:rPr lang="en-US" dirty="0"/>
              <a:t>: place the word </a:t>
            </a:r>
            <a:r>
              <a:rPr lang="en-US" i="1" dirty="0"/>
              <a:t>more</a:t>
            </a:r>
            <a:r>
              <a:rPr lang="en-US" dirty="0"/>
              <a:t> in front of it. Ex. more comfortable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10AE9D-3EC1-4AE3-B8DB-277323D6AD8A}"/>
              </a:ext>
            </a:extLst>
          </p:cNvPr>
          <p:cNvSpPr txBox="1"/>
          <p:nvPr/>
        </p:nvSpPr>
        <p:spPr>
          <a:xfrm>
            <a:off x="8096085" y="5987018"/>
            <a:ext cx="37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 10;13)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9CC79-4E81-449C-A06B-9E4E8770D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0F05-0299-4DA9-BFE6-3DD9170F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207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BE-223F-4D4C-8948-73E7FDC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Comparative versus Superlative (Continued)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3E2A-65D9-4210-905A-6F21577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Superlative </a:t>
            </a:r>
            <a:r>
              <a:rPr lang="en-US" dirty="0"/>
              <a:t>adjectives and adverbs used to compare more than two people or things.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Superlative forms are created if the adjective or adverb is either: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/>
              <a:t>A one-syllable word</a:t>
            </a:r>
            <a:r>
              <a:rPr lang="en-US" dirty="0"/>
              <a:t>: add -</a:t>
            </a:r>
            <a:r>
              <a:rPr lang="en-US" dirty="0" err="1"/>
              <a:t>est</a:t>
            </a:r>
            <a:r>
              <a:rPr lang="en-US" dirty="0"/>
              <a:t> to form the superlative. Ex. biggest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A word of two or more syllables</a:t>
            </a:r>
            <a:r>
              <a:rPr lang="en-US" dirty="0"/>
              <a:t>: place the word </a:t>
            </a:r>
            <a:r>
              <a:rPr lang="en-US" i="1" dirty="0"/>
              <a:t>most</a:t>
            </a:r>
            <a:r>
              <a:rPr lang="en-US" dirty="0"/>
              <a:t> in front of it. Ex. most comfortable, and most jealous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3BDC6D-DBEA-429A-9F3E-AE9272F1E273}"/>
              </a:ext>
            </a:extLst>
          </p:cNvPr>
          <p:cNvSpPr txBox="1"/>
          <p:nvPr/>
        </p:nvSpPr>
        <p:spPr>
          <a:xfrm>
            <a:off x="8096085" y="5987018"/>
            <a:ext cx="37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 14; 17)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9CC79-4E81-449C-A06B-9E4E8770D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0F05-0299-4DA9-BFE6-3DD9170F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31468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BE-223F-4D4C-8948-73E7FDC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Irregular Words: Good, Well, Bad, and Badly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3E2A-65D9-4210-905A-6F21577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Good, well, bad, and badly are irregular words that are usually used incorrectly.</a:t>
            </a:r>
          </a:p>
          <a:p>
            <a:pPr marL="0" indent="0">
              <a:buNone/>
            </a:pPr>
            <a:r>
              <a:rPr lang="en-CA" b="1" dirty="0"/>
              <a:t>Example for ‘good’:</a:t>
            </a:r>
          </a:p>
          <a:p>
            <a:r>
              <a:rPr lang="en-CA" b="1" dirty="0"/>
              <a:t>Adjective: </a:t>
            </a:r>
            <a:r>
              <a:rPr lang="en-CA" dirty="0"/>
              <a:t>good</a:t>
            </a:r>
          </a:p>
          <a:p>
            <a:r>
              <a:rPr lang="en-CA" b="1" dirty="0"/>
              <a:t>Comparative:</a:t>
            </a:r>
            <a:r>
              <a:rPr lang="en-CA" dirty="0"/>
              <a:t> better</a:t>
            </a:r>
          </a:p>
          <a:p>
            <a:r>
              <a:rPr lang="en-CA" b="1" dirty="0"/>
              <a:t>Superlative:</a:t>
            </a:r>
            <a:r>
              <a:rPr lang="en-CA" dirty="0"/>
              <a:t> best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9CC79-4E81-449C-A06B-9E4E8770D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0F05-0299-4DA9-BFE6-3DD9170F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6375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BE-223F-4D4C-8948-73E7FDC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CA" dirty="0"/>
              <a:t>Irregular Words: Good, Well, Bad, and Badly (Continued)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3E2A-65D9-4210-905A-6F21577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‘Good’ versus ‘well’</a:t>
            </a:r>
            <a:r>
              <a:rPr lang="en-US" dirty="0"/>
              <a:t>:  </a:t>
            </a:r>
            <a:r>
              <a:rPr lang="en-US" i="1" dirty="0"/>
              <a:t>Good</a:t>
            </a:r>
            <a:r>
              <a:rPr lang="en-US" dirty="0"/>
              <a:t> is always an adjective, whereas </a:t>
            </a:r>
            <a:r>
              <a:rPr lang="en-US" i="1" dirty="0"/>
              <a:t>well</a:t>
            </a:r>
            <a:r>
              <a:rPr lang="en-US" dirty="0"/>
              <a:t> is always used as an adverb</a:t>
            </a:r>
          </a:p>
          <a:p>
            <a:r>
              <a:rPr lang="en-US" b="1" dirty="0"/>
              <a:t>‘Bad’ versus ‘badly’: </a:t>
            </a:r>
            <a:r>
              <a:rPr lang="en-US" i="1" dirty="0"/>
              <a:t>Bad</a:t>
            </a:r>
            <a:r>
              <a:rPr lang="en-US" dirty="0"/>
              <a:t> is always an adjective, whereas and </a:t>
            </a:r>
            <a:r>
              <a:rPr lang="en-US" i="1" dirty="0"/>
              <a:t>badly</a:t>
            </a:r>
            <a:r>
              <a:rPr lang="en-US" dirty="0"/>
              <a:t> an adverb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9CC79-4E81-449C-A06B-9E4E8770D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0F05-0299-4DA9-BFE6-3DD9170F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7922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03DEA-B43B-4109-A405-543F17EBC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11.6 -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969BE-BBF7-4F00-8D2D-0594EF678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Adjectives describe a noun or a pronoun.</a:t>
            </a:r>
          </a:p>
          <a:p>
            <a:r>
              <a:rPr lang="en-US" dirty="0"/>
              <a:t>Adverbs describe a verb, adjective, or another adverb.</a:t>
            </a:r>
          </a:p>
          <a:p>
            <a:r>
              <a:rPr lang="en-US" dirty="0"/>
              <a:t>Most adverbs are formed by adding -</a:t>
            </a:r>
            <a:r>
              <a:rPr lang="en-US" dirty="0" err="1"/>
              <a:t>ly</a:t>
            </a:r>
            <a:r>
              <a:rPr lang="en-US" dirty="0"/>
              <a:t> to an adjective.</a:t>
            </a:r>
          </a:p>
          <a:p>
            <a:r>
              <a:rPr lang="en-US" dirty="0"/>
              <a:t>Comparative adjectives and adverbs compare two persons or things.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69C635-BF93-4E00-BE9E-90EB7CE49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C3EA2F-ECD9-4BEA-9F71-309FFCB5F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7577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03DEA-B43B-4109-A405-543F17EBC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11.6 - Key Takeaways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969BE-BBF7-4F00-8D2D-0594EF678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Superlative adjectives or adverbs compare more than two persons or things.</a:t>
            </a:r>
          </a:p>
          <a:p>
            <a:r>
              <a:rPr lang="en-US" dirty="0"/>
              <a:t>The adjectives good and bad and the adverbs well and badly are unique in their comparative and superlative forms and require special attention.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69C635-BF93-4E00-BE9E-90EB7CE49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C3EA2F-ECD9-4BEA-9F71-309FFCB5F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31186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736D9-663F-4C11-977A-2690484F7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11.7 – Misplaced And Dangling Modifiers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21D171-0211-44BF-9CE1-F1E03A8F57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15D1B-9F4E-4310-8106-820B252E7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modifiers.</a:t>
            </a:r>
          </a:p>
          <a:p>
            <a:r>
              <a:rPr lang="en-US" dirty="0"/>
              <a:t>Learn how to correct misplaced and dangling modifiers.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3A408-7A32-416B-97C7-5B8E0EDA4B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2C052-A6A8-41B9-B455-157FDDA21BE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05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Agreement</a:t>
            </a:r>
            <a:r>
              <a:rPr lang="en-US" dirty="0"/>
              <a:t> is defined as the proper grammatical match between words and phrases. </a:t>
            </a:r>
          </a:p>
          <a:p>
            <a:r>
              <a:rPr lang="en-US" dirty="0"/>
              <a:t>Parts of a sentence must correspond with other parts for: number, person, case, and gender.</a:t>
            </a:r>
          </a:p>
          <a:p>
            <a:r>
              <a:rPr lang="en-US" b="1" dirty="0"/>
              <a:t>Subject-verb agreement</a:t>
            </a:r>
            <a:r>
              <a:rPr lang="en-US" dirty="0"/>
              <a:t>: the proper match between subjects and verbs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98067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BE-223F-4D4C-8948-73E7FDC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Modifiers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3E2A-65D9-4210-905A-6F21577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Modifier: </a:t>
            </a:r>
            <a:r>
              <a:rPr lang="en-US" dirty="0"/>
              <a:t> a word, phrase or clause that clarifies or describes another word, phrase, or clause.</a:t>
            </a:r>
          </a:p>
          <a:p>
            <a:r>
              <a:rPr lang="en-US" dirty="0"/>
              <a:t>Common types of modifier errors are: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misplaced modifiers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dangling modifiers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68CCE2-0C86-45E2-B050-A60E925CF334}"/>
              </a:ext>
            </a:extLst>
          </p:cNvPr>
          <p:cNvSpPr txBox="1"/>
          <p:nvPr/>
        </p:nvSpPr>
        <p:spPr>
          <a:xfrm>
            <a:off x="9010485" y="5897324"/>
            <a:ext cx="37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 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9CC79-4E81-449C-A06B-9E4E8770D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0F05-0299-4DA9-BFE6-3DD9170F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96289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BE-223F-4D4C-8948-73E7FDC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Misplaced Modifiers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3E2A-65D9-4210-905A-6F21577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dirty="0"/>
              <a:t>Misplaced modifiers: </a:t>
            </a:r>
            <a:r>
              <a:rPr lang="en-US" dirty="0"/>
              <a:t>A modifier that is placed too far from the word or words it modifies, this makes the sentence awkward or unintentionally humorous</a:t>
            </a:r>
          </a:p>
          <a:p>
            <a:pPr marL="0" indent="0">
              <a:buNone/>
            </a:pPr>
            <a:r>
              <a:rPr lang="en-US" b="1" dirty="0"/>
              <a:t>Example:</a:t>
            </a:r>
          </a:p>
          <a:p>
            <a:pPr lvl="1"/>
            <a:r>
              <a:rPr lang="en-US" b="1" dirty="0"/>
              <a:t>Incorrect: </a:t>
            </a:r>
            <a:r>
              <a:rPr lang="en-US" dirty="0"/>
              <a:t>She wore a bicycle helmet on her head that was too large.</a:t>
            </a:r>
          </a:p>
          <a:p>
            <a:pPr lvl="1"/>
            <a:r>
              <a:rPr lang="en-US" b="1" dirty="0"/>
              <a:t>Correct: </a:t>
            </a:r>
            <a:r>
              <a:rPr lang="en-US" dirty="0"/>
              <a:t>She wore a bicycle helmet that was too large on her head.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37FCE0-0FAD-435B-A682-BB71C8AFAFBC}"/>
              </a:ext>
            </a:extLst>
          </p:cNvPr>
          <p:cNvSpPr txBox="1"/>
          <p:nvPr/>
        </p:nvSpPr>
        <p:spPr>
          <a:xfrm>
            <a:off x="8742261" y="5897324"/>
            <a:ext cx="37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 3-4)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9CC79-4E81-449C-A06B-9E4E8770D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0F05-0299-4DA9-BFE6-3DD9170F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01773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BE-223F-4D4C-8948-73E7FDC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Dangling Modifiers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3E2A-65D9-4210-905A-6F21577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dirty="0"/>
              <a:t>Dangling modifiers: </a:t>
            </a:r>
            <a:r>
              <a:rPr lang="en-US" dirty="0"/>
              <a:t>A modifier that describes something that has been left out of the sentence.</a:t>
            </a:r>
          </a:p>
          <a:p>
            <a:r>
              <a:rPr lang="en-US" dirty="0"/>
              <a:t>This occurs when there is nothing that the word, phrase, or clause can modify.</a:t>
            </a:r>
          </a:p>
          <a:p>
            <a:r>
              <a:rPr lang="en-US" b="1" dirty="0"/>
              <a:t>Example:	</a:t>
            </a:r>
          </a:p>
          <a:p>
            <a:pPr lvl="1"/>
            <a:r>
              <a:rPr lang="en-US" b="1" dirty="0"/>
              <a:t>Incorrect: </a:t>
            </a:r>
            <a:r>
              <a:rPr lang="en-US" dirty="0"/>
              <a:t>Riding in the sports car, the world whizzed by rapidly.</a:t>
            </a:r>
          </a:p>
          <a:p>
            <a:pPr lvl="1"/>
            <a:r>
              <a:rPr lang="en-US" b="1" dirty="0"/>
              <a:t>Correct: </a:t>
            </a:r>
            <a:r>
              <a:rPr lang="en-US" dirty="0"/>
              <a:t>As Jane was riding in the sports car, the world whizzed by rapidly.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D82EF8-215E-4045-BD08-D8632A04F4F4}"/>
              </a:ext>
            </a:extLst>
          </p:cNvPr>
          <p:cNvSpPr txBox="1"/>
          <p:nvPr/>
        </p:nvSpPr>
        <p:spPr>
          <a:xfrm>
            <a:off x="8096085" y="5987018"/>
            <a:ext cx="37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 10-11)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9CC79-4E81-449C-A06B-9E4E8770D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0F05-0299-4DA9-BFE6-3DD9170F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0170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03DEA-B43B-4109-A405-543F17EBC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11.7 -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969BE-BBF7-4F00-8D2D-0594EF678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Misplaced and dangling modifiers make sentences difficult to understand.</a:t>
            </a:r>
          </a:p>
          <a:p>
            <a:r>
              <a:rPr lang="en-US" dirty="0"/>
              <a:t>Misplaced and dangling modifiers distract the reader.</a:t>
            </a:r>
          </a:p>
          <a:p>
            <a:r>
              <a:rPr lang="en-US" dirty="0"/>
              <a:t>There are several effective ways to identify and correct misplaced and dangling modifiers.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69C635-BF93-4E00-BE9E-90EB7CE49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C3EA2F-ECD9-4BEA-9F71-309FFCB5F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8675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25920-6673-4173-9FDA-2FDC4A777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References &amp; Attributions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156C3-3B61-4F6E-99EE-A35C1D740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1690689"/>
            <a:ext cx="10823122" cy="448627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0995" indent="-340995">
              <a:buNone/>
            </a:pPr>
            <a:r>
              <a:rPr lang="en-US" dirty="0"/>
              <a:t>Cramer, E</a:t>
            </a:r>
            <a:r>
              <a:rPr lang="en-US"/>
              <a:t>., Quibell</a:t>
            </a:r>
            <a:r>
              <a:rPr lang="en-US" dirty="0"/>
              <a:t>, </a:t>
            </a:r>
            <a:r>
              <a:rPr lang="en-US"/>
              <a:t>A., &amp; Booth, J. </a:t>
            </a:r>
            <a:r>
              <a:rPr lang="en-US" dirty="0"/>
              <a:t>(2022, February 28). </a:t>
            </a:r>
            <a:r>
              <a:rPr lang="en-US" i="1" dirty="0"/>
              <a:t>Communication Essentials for College</a:t>
            </a:r>
            <a:r>
              <a:rPr lang="en-US" dirty="0"/>
              <a:t>. </a:t>
            </a:r>
            <a:r>
              <a:rPr lang="en-US" dirty="0" err="1"/>
              <a:t>eCampus</a:t>
            </a:r>
            <a:r>
              <a:rPr lang="en-US" dirty="0"/>
              <a:t> Ontario Open Library. </a:t>
            </a:r>
            <a:r>
              <a:rPr lang="en-US" u="sng" dirty="0">
                <a:hlinkClick r:id="rId3"/>
              </a:rPr>
              <a:t>https://ecampusontario.pre ssbooks.pub/</a:t>
            </a:r>
            <a:r>
              <a:rPr lang="en-US" u="sng" dirty="0" err="1">
                <a:hlinkClick r:id="rId3"/>
              </a:rPr>
              <a:t>gccomm</a:t>
            </a:r>
            <a:r>
              <a:rPr lang="en-US" u="sng" dirty="0">
                <a:hlinkClick r:id="rId3"/>
              </a:rPr>
              <a:t>/ </a:t>
            </a:r>
            <a:r>
              <a:rPr lang="en-US" dirty="0"/>
              <a:t> </a:t>
            </a:r>
            <a:endParaRPr lang="en-US" dirty="0">
              <a:cs typeface="Calibri"/>
            </a:endParaRPr>
          </a:p>
          <a:p>
            <a:pPr marL="340995" indent="-340995">
              <a:buNone/>
            </a:pPr>
            <a:endParaRPr lang="en-US" dirty="0">
              <a:cs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F8AC4-0089-42FF-84A0-DBE551EF2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4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FEB68-9FAC-4D6E-A056-0CABB635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97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Agreement (Continued)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Subjects and verbs are both either singular or plural. If a subject in a sentence is plural the verb must be as well.</a:t>
            </a:r>
          </a:p>
          <a:p>
            <a:pPr marL="0" indent="0">
              <a:buNone/>
            </a:pPr>
            <a:r>
              <a:rPr lang="en-US" b="1" dirty="0"/>
              <a:t>Example:</a:t>
            </a:r>
          </a:p>
          <a:p>
            <a:pPr lvl="1"/>
            <a:r>
              <a:rPr lang="en-US" b="1" dirty="0"/>
              <a:t>Singular:</a:t>
            </a:r>
            <a:r>
              <a:rPr lang="en-US" dirty="0"/>
              <a:t> The </a:t>
            </a:r>
            <a:r>
              <a:rPr lang="en-US" b="1" dirty="0"/>
              <a:t>cat</a:t>
            </a:r>
            <a:r>
              <a:rPr lang="en-US" dirty="0"/>
              <a:t> </a:t>
            </a:r>
            <a:r>
              <a:rPr lang="en-US" i="1" dirty="0"/>
              <a:t>jumps</a:t>
            </a:r>
            <a:r>
              <a:rPr lang="en-US" dirty="0"/>
              <a:t> over the fence.</a:t>
            </a:r>
          </a:p>
          <a:p>
            <a:pPr lvl="1"/>
            <a:r>
              <a:rPr lang="en-US" b="1" dirty="0"/>
              <a:t>Plural:</a:t>
            </a:r>
            <a:r>
              <a:rPr lang="en-US" dirty="0"/>
              <a:t> The </a:t>
            </a:r>
            <a:r>
              <a:rPr lang="en-US" b="1" dirty="0"/>
              <a:t>cats</a:t>
            </a:r>
            <a:r>
              <a:rPr lang="en-US" i="1" dirty="0"/>
              <a:t> jump</a:t>
            </a:r>
            <a:r>
              <a:rPr lang="en-US" dirty="0"/>
              <a:t> over the fence.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7929CC-378F-49C0-A9B2-9922B10C0AE5}"/>
              </a:ext>
            </a:extLst>
          </p:cNvPr>
          <p:cNvSpPr txBox="1"/>
          <p:nvPr/>
        </p:nvSpPr>
        <p:spPr>
          <a:xfrm>
            <a:off x="9138530" y="5897324"/>
            <a:ext cx="3493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 6)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18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Regular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Regular verbs </a:t>
            </a:r>
            <a:r>
              <a:rPr lang="en-US" dirty="0"/>
              <a:t>always follows a pattern. For example: the third person singular regular verb always ends with an ‘s’</a:t>
            </a:r>
          </a:p>
          <a:p>
            <a:pPr lvl="1"/>
            <a:r>
              <a:rPr lang="en-US" b="1" dirty="0"/>
              <a:t>Singular : </a:t>
            </a:r>
            <a:r>
              <a:rPr lang="en-US" dirty="0"/>
              <a:t>He/She/It  live</a:t>
            </a:r>
            <a:r>
              <a:rPr lang="en-US" b="1" dirty="0"/>
              <a:t>s</a:t>
            </a:r>
          </a:p>
          <a:p>
            <a:pPr lvl="1"/>
            <a:r>
              <a:rPr lang="en-US" b="1" dirty="0"/>
              <a:t>Plural : </a:t>
            </a:r>
            <a:r>
              <a:rPr lang="en-US" dirty="0"/>
              <a:t>They live</a:t>
            </a:r>
          </a:p>
          <a:p>
            <a:r>
              <a:rPr lang="en-US" dirty="0"/>
              <a:t>Add -es to the verb if it ends in -</a:t>
            </a:r>
            <a:r>
              <a:rPr lang="en-US" dirty="0" err="1"/>
              <a:t>sh</a:t>
            </a:r>
            <a:r>
              <a:rPr lang="en-US" dirty="0"/>
              <a:t>, -x, -</a:t>
            </a:r>
            <a:r>
              <a:rPr lang="en-US" dirty="0" err="1"/>
              <a:t>ch</a:t>
            </a:r>
            <a:r>
              <a:rPr lang="en-US" dirty="0"/>
              <a:t>, and –s:</a:t>
            </a:r>
          </a:p>
          <a:p>
            <a:pPr lvl="1"/>
            <a:r>
              <a:rPr lang="en-US" dirty="0"/>
              <a:t>Singular: </a:t>
            </a:r>
            <a:r>
              <a:rPr lang="en-US" b="1" dirty="0"/>
              <a:t>I</a:t>
            </a:r>
            <a:r>
              <a:rPr lang="en-US" dirty="0"/>
              <a:t> </a:t>
            </a:r>
            <a:r>
              <a:rPr lang="en-US" i="1" dirty="0"/>
              <a:t>read</a:t>
            </a:r>
            <a:r>
              <a:rPr lang="en-US" dirty="0"/>
              <a:t> every day.</a:t>
            </a:r>
          </a:p>
          <a:p>
            <a:pPr lvl="1"/>
            <a:r>
              <a:rPr lang="en-US" dirty="0"/>
              <a:t>Plural: </a:t>
            </a:r>
            <a:r>
              <a:rPr lang="en-US" b="1" dirty="0"/>
              <a:t>We </a:t>
            </a:r>
            <a:r>
              <a:rPr lang="en-US" i="1" dirty="0"/>
              <a:t>read</a:t>
            </a:r>
            <a:r>
              <a:rPr lang="en-US" dirty="0"/>
              <a:t> every day.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91C9CB-8C13-4882-A49D-CDE03578BA9E}"/>
              </a:ext>
            </a:extLst>
          </p:cNvPr>
          <p:cNvSpPr txBox="1"/>
          <p:nvPr/>
        </p:nvSpPr>
        <p:spPr>
          <a:xfrm>
            <a:off x="8311488" y="5897324"/>
            <a:ext cx="37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7-10)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37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Irregular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Irregular verbs:</a:t>
            </a:r>
            <a:r>
              <a:rPr lang="en-US" dirty="0"/>
              <a:t> verbs that do not follow a predicted patterns. The most common ones are: be, have, and do.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960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Errors in Subject-Verb 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Errors in subject-verb agreement may occur when:</a:t>
            </a:r>
          </a:p>
          <a:p>
            <a:r>
              <a:rPr lang="en-US" dirty="0"/>
              <a:t>A sentence contains a compound subject;</a:t>
            </a:r>
          </a:p>
          <a:p>
            <a:r>
              <a:rPr lang="en-US" dirty="0"/>
              <a:t>The subject of the sentence is separate from the verb;</a:t>
            </a:r>
          </a:p>
          <a:p>
            <a:r>
              <a:rPr lang="en-US" dirty="0"/>
              <a:t>The subject of the sentence is an indefinite pronoun, such as anyone or everyone;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1EE759-D47B-4BD9-AE68-5E7638841DC5}"/>
              </a:ext>
            </a:extLst>
          </p:cNvPr>
          <p:cNvSpPr txBox="1"/>
          <p:nvPr/>
        </p:nvSpPr>
        <p:spPr>
          <a:xfrm>
            <a:off x="8945472" y="5987018"/>
            <a:ext cx="37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 24)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798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1BADAA"/>
      </a:dk1>
      <a:lt1>
        <a:srgbClr val="FFFFFF"/>
      </a:lt1>
      <a:dk2>
        <a:srgbClr val="39393A"/>
      </a:dk2>
      <a:lt2>
        <a:srgbClr val="FFFFFF"/>
      </a:lt2>
      <a:accent1>
        <a:srgbClr val="D64933"/>
      </a:accent1>
      <a:accent2>
        <a:srgbClr val="14438F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9A05E4BDC9A747A979C8FFFF84C17F" ma:contentTypeVersion="15" ma:contentTypeDescription="Create a new document." ma:contentTypeScope="" ma:versionID="ac00aa41f2863b35d6ff25bd8b298fae">
  <xsd:schema xmlns:xsd="http://www.w3.org/2001/XMLSchema" xmlns:xs="http://www.w3.org/2001/XMLSchema" xmlns:p="http://schemas.microsoft.com/office/2006/metadata/properties" xmlns:ns2="2c46aebe-e55f-417f-84c0-33e2637dc132" xmlns:ns3="57ea68b1-4d50-472f-9c24-c5e3d9af93fd" targetNamespace="http://schemas.microsoft.com/office/2006/metadata/properties" ma:root="true" ma:fieldsID="17162eedc2d414b7ea6077bf881f4fe5" ns2:_="" ns3:_="">
    <xsd:import namespace="2c46aebe-e55f-417f-84c0-33e2637dc132"/>
    <xsd:import namespace="57ea68b1-4d50-472f-9c24-c5e3d9af93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6aebe-e55f-417f-84c0-33e2637dc1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d9a59e6a-29c3-4921-9c03-4d7ff3dd46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a68b1-4d50-472f-9c24-c5e3d9af93f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9750ea3-d6ae-4b13-a323-8ca9f69553a4}" ma:internalName="TaxCatchAll" ma:showField="CatchAllData" ma:web="57ea68b1-4d50-472f-9c24-c5e3d9af93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7ea68b1-4d50-472f-9c24-c5e3d9af93fd" xsi:nil="true"/>
    <lcf76f155ced4ddcb4097134ff3c332f xmlns="2c46aebe-e55f-417f-84c0-33e2637dc13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DEBB12C-158D-4AB4-9994-E44D58237A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B6D30F-B21B-484D-B661-22847D50B4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6aebe-e55f-417f-84c0-33e2637dc132"/>
    <ds:schemaRef ds:uri="57ea68b1-4d50-472f-9c24-c5e3d9af93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4CCFBF6-E5E3-49F5-9512-F7A4211FF6DA}">
  <ds:schemaRefs>
    <ds:schemaRef ds:uri="2c46aebe-e55f-417f-84c0-33e2637dc132"/>
    <ds:schemaRef ds:uri="http://www.w3.org/XML/1998/namespace"/>
    <ds:schemaRef ds:uri="http://schemas.microsoft.com/office/2006/metadata/properties"/>
    <ds:schemaRef ds:uri="57ea68b1-4d50-472f-9c24-c5e3d9af93fd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1161</TotalTime>
  <Words>5265</Words>
  <Application>Microsoft Office PowerPoint</Application>
  <PresentationFormat>Widescreen</PresentationFormat>
  <Paragraphs>482</Paragraphs>
  <Slides>54</Slides>
  <Notes>51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9" baseType="lpstr">
      <vt:lpstr>Arial</vt:lpstr>
      <vt:lpstr>Calibri</vt:lpstr>
      <vt:lpstr>Calibri Light</vt:lpstr>
      <vt:lpstr>Wingdings</vt:lpstr>
      <vt:lpstr>Office Theme</vt:lpstr>
      <vt:lpstr>Communication Essentials  for College</vt:lpstr>
      <vt:lpstr>Chapter 11: Writing Basics:  What Makes a Good Sentence?</vt:lpstr>
      <vt:lpstr>Chapter 11: Writing Basics:  What Makes a Good Sentence? (Continued)</vt:lpstr>
      <vt:lpstr>11.2 – Subject-Verb Agreement</vt:lpstr>
      <vt:lpstr>Agreement</vt:lpstr>
      <vt:lpstr>Agreement (Continued) </vt:lpstr>
      <vt:lpstr>Regular Verbs</vt:lpstr>
      <vt:lpstr>Irregular Verbs</vt:lpstr>
      <vt:lpstr>Errors in Subject-Verb Agreement</vt:lpstr>
      <vt:lpstr>Errors in Subject-Verb Agreement (Continued)</vt:lpstr>
      <vt:lpstr>Compound Subjects</vt:lpstr>
      <vt:lpstr>Compound Subjects (Continued)</vt:lpstr>
      <vt:lpstr>Separation of Subjects and Verbs</vt:lpstr>
      <vt:lpstr>Indefinite Pronouns</vt:lpstr>
      <vt:lpstr>Indefinite Pronouns (Continued)</vt:lpstr>
      <vt:lpstr>Collective Nouns</vt:lpstr>
      <vt:lpstr>The Subject Follows the Verb</vt:lpstr>
      <vt:lpstr>Questions</vt:lpstr>
      <vt:lpstr>11.2 - Key Takeaways</vt:lpstr>
      <vt:lpstr>11.2 - Key Takeaways (Continued 1)</vt:lpstr>
      <vt:lpstr>11.2 - Key Takeaways (Continued 2)</vt:lpstr>
      <vt:lpstr>11.3 – Verb Tense</vt:lpstr>
      <vt:lpstr>Regular Verbs</vt:lpstr>
      <vt:lpstr>Irregular Verbs</vt:lpstr>
      <vt:lpstr>Maintaining Consistent Verb Tense</vt:lpstr>
      <vt:lpstr>11.3 - Key Takeaways</vt:lpstr>
      <vt:lpstr>11.4 – Capitalization</vt:lpstr>
      <vt:lpstr>Capitalization Rules</vt:lpstr>
      <vt:lpstr>Capitalization Rules (Continued)</vt:lpstr>
      <vt:lpstr>11.4 - Key Takeaways</vt:lpstr>
      <vt:lpstr>11.5 – Pronouns</vt:lpstr>
      <vt:lpstr>Pronoun Agreement</vt:lpstr>
      <vt:lpstr>Pronoun agreement errors (Continued 1)</vt:lpstr>
      <vt:lpstr>Pronoun agreement errors (Continued 2)</vt:lpstr>
      <vt:lpstr>Subject and Object Pronouns</vt:lpstr>
      <vt:lpstr>Subject and Object Pronouns (Continued 1)</vt:lpstr>
      <vt:lpstr>Subject and Object Pronouns (Continued 2)</vt:lpstr>
      <vt:lpstr>Who versus Whom</vt:lpstr>
      <vt:lpstr>11.5 - Key Takeaways</vt:lpstr>
      <vt:lpstr>11.5 - Key Takeaways (Continued)</vt:lpstr>
      <vt:lpstr>11.6 – Adjectives And Adverbs</vt:lpstr>
      <vt:lpstr>Adjectives and Adverbs</vt:lpstr>
      <vt:lpstr>Comparative versus Superlative</vt:lpstr>
      <vt:lpstr>Comparative versus Superlative (Continued)</vt:lpstr>
      <vt:lpstr>Irregular Words: Good, Well, Bad, and Badly</vt:lpstr>
      <vt:lpstr>Irregular Words: Good, Well, Bad, and Badly (Continued)</vt:lpstr>
      <vt:lpstr>11.6 - Key Takeaways</vt:lpstr>
      <vt:lpstr>11.6 - Key Takeaways (Continued)</vt:lpstr>
      <vt:lpstr>11.7 – Misplaced And Dangling Modifiers</vt:lpstr>
      <vt:lpstr>Modifiers</vt:lpstr>
      <vt:lpstr>Misplaced Modifiers</vt:lpstr>
      <vt:lpstr>Dangling Modifiers</vt:lpstr>
      <vt:lpstr>11.7 - Key Takeaways</vt:lpstr>
      <vt:lpstr>References &amp; Attributions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Communications Essentials - Chapter 1</dc:title>
  <dc:subject/>
  <dc:creator>Jen Booth;Shaima Shaima</dc:creator>
  <cp:lastModifiedBy>Jen Booth</cp:lastModifiedBy>
  <cp:revision>147</cp:revision>
  <dcterms:created xsi:type="dcterms:W3CDTF">2022-05-23T14:26:42Z</dcterms:created>
  <dcterms:modified xsi:type="dcterms:W3CDTF">2023-09-01T19:34:04Z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0x010100B89A05E4BDC9A747A979C8FFFF84C17F</vt:lpwstr>
  </property>
  <property fmtid="{D5CDD505-2E9C-101B-9397-08002B2CF9AE}" pid="3" name="MediaServiceImageTags">
    <vt:lpwstr/>
  </property>
</Properties>
</file>