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51"/>
  </p:notesMasterIdLst>
  <p:handoutMasterIdLst>
    <p:handoutMasterId r:id="rId52"/>
  </p:handoutMasterIdLst>
  <p:sldIdLst>
    <p:sldId id="272" r:id="rId5"/>
    <p:sldId id="436" r:id="rId6"/>
    <p:sldId id="437" r:id="rId7"/>
    <p:sldId id="256" r:id="rId8"/>
    <p:sldId id="257" r:id="rId9"/>
    <p:sldId id="356" r:id="rId10"/>
    <p:sldId id="438" r:id="rId11"/>
    <p:sldId id="439" r:id="rId12"/>
    <p:sldId id="440" r:id="rId13"/>
    <p:sldId id="507" r:id="rId14"/>
    <p:sldId id="441" r:id="rId15"/>
    <p:sldId id="442" r:id="rId16"/>
    <p:sldId id="443" r:id="rId17"/>
    <p:sldId id="444" r:id="rId18"/>
    <p:sldId id="445" r:id="rId19"/>
    <p:sldId id="446" r:id="rId20"/>
    <p:sldId id="447" r:id="rId21"/>
    <p:sldId id="508" r:id="rId22"/>
    <p:sldId id="448" r:id="rId23"/>
    <p:sldId id="449" r:id="rId24"/>
    <p:sldId id="450" r:id="rId25"/>
    <p:sldId id="451" r:id="rId26"/>
    <p:sldId id="452" r:id="rId27"/>
    <p:sldId id="509" r:id="rId28"/>
    <p:sldId id="454" r:id="rId29"/>
    <p:sldId id="510" r:id="rId30"/>
    <p:sldId id="456" r:id="rId31"/>
    <p:sldId id="457" r:id="rId32"/>
    <p:sldId id="511" r:id="rId33"/>
    <p:sldId id="458" r:id="rId34"/>
    <p:sldId id="459" r:id="rId35"/>
    <p:sldId id="512" r:id="rId36"/>
    <p:sldId id="461" r:id="rId37"/>
    <p:sldId id="513" r:id="rId38"/>
    <p:sldId id="462" r:id="rId39"/>
    <p:sldId id="463" r:id="rId40"/>
    <p:sldId id="464" r:id="rId41"/>
    <p:sldId id="514" r:id="rId42"/>
    <p:sldId id="465" r:id="rId43"/>
    <p:sldId id="466" r:id="rId44"/>
    <p:sldId id="467" r:id="rId45"/>
    <p:sldId id="468" r:id="rId46"/>
    <p:sldId id="469" r:id="rId47"/>
    <p:sldId id="470" r:id="rId48"/>
    <p:sldId id="471" r:id="rId49"/>
    <p:sldId id="271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9393A"/>
    <a:srgbClr val="1BAD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5796EF-D5EC-FEA0-C4DA-F42BCEDBF30F}" v="1" dt="2022-12-09T19:44:04.350"/>
    <p1510:client id="{D428BB28-E253-6E76-9A41-D75D2F32C985}" v="49" dt="2023-03-14T15:10:25.7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643" autoAdjust="0"/>
  </p:normalViewPr>
  <p:slideViewPr>
    <p:cSldViewPr snapToGrid="0">
      <p:cViewPr varScale="1">
        <p:scale>
          <a:sx n="77" d="100"/>
          <a:sy n="77" d="100"/>
        </p:scale>
        <p:origin x="88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2976" y="9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presProps" Target="presProps.xml"/><Relationship Id="rId58" Type="http://schemas.microsoft.com/office/2015/10/relationships/revisionInfo" Target="revisionInfo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microsoft.com/office/2016/11/relationships/changesInfo" Target="changesInfos/changesInfo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Jones" userId="d7fd67f7-a65d-448e-99ae-2d17d582b34b" providerId="ADAL" clId="{49038CC1-2718-4036-AE0B-7067944E9D26}"/>
    <pc:docChg chg="undo custSel addSld modSld sldOrd">
      <pc:chgData name="Jessica Jones" userId="d7fd67f7-a65d-448e-99ae-2d17d582b34b" providerId="ADAL" clId="{49038CC1-2718-4036-AE0B-7067944E9D26}" dt="2022-12-09T19:42:52.340" v="1863" actId="20577"/>
      <pc:docMkLst>
        <pc:docMk/>
      </pc:docMkLst>
      <pc:sldChg chg="modNotesTx">
        <pc:chgData name="Jessica Jones" userId="d7fd67f7-a65d-448e-99ae-2d17d582b34b" providerId="ADAL" clId="{49038CC1-2718-4036-AE0B-7067944E9D26}" dt="2022-12-09T18:47:10.302" v="256" actId="20577"/>
        <pc:sldMkLst>
          <pc:docMk/>
          <pc:sldMk cId="335894150" sldId="459"/>
        </pc:sldMkLst>
      </pc:sldChg>
      <pc:sldChg chg="addSp modSp modNotesTx">
        <pc:chgData name="Jessica Jones" userId="d7fd67f7-a65d-448e-99ae-2d17d582b34b" providerId="ADAL" clId="{49038CC1-2718-4036-AE0B-7067944E9D26}" dt="2022-12-09T19:19:32.491" v="1527" actId="20577"/>
        <pc:sldMkLst>
          <pc:docMk/>
          <pc:sldMk cId="1230682952" sldId="462"/>
        </pc:sldMkLst>
        <pc:spChg chg="mod">
          <ac:chgData name="Jessica Jones" userId="d7fd67f7-a65d-448e-99ae-2d17d582b34b" providerId="ADAL" clId="{49038CC1-2718-4036-AE0B-7067944E9D26}" dt="2022-12-09T19:19:32.491" v="1527" actId="20577"/>
          <ac:spMkLst>
            <pc:docMk/>
            <pc:sldMk cId="1230682952" sldId="462"/>
            <ac:spMk id="3" creationId="{683A8536-FD60-4821-822C-56CA53650C0C}"/>
          </ac:spMkLst>
        </pc:spChg>
        <pc:spChg chg="add mod">
          <ac:chgData name="Jessica Jones" userId="d7fd67f7-a65d-448e-99ae-2d17d582b34b" providerId="ADAL" clId="{49038CC1-2718-4036-AE0B-7067944E9D26}" dt="2022-12-09T18:49:34.395" v="309" actId="20577"/>
          <ac:spMkLst>
            <pc:docMk/>
            <pc:sldMk cId="1230682952" sldId="462"/>
            <ac:spMk id="6" creationId="{00692FF0-6471-4D5F-A7E0-CC35AC42B82D}"/>
          </ac:spMkLst>
        </pc:spChg>
      </pc:sldChg>
      <pc:sldChg chg="addSp delSp modSp modNotesTx">
        <pc:chgData name="Jessica Jones" userId="d7fd67f7-a65d-448e-99ae-2d17d582b34b" providerId="ADAL" clId="{49038CC1-2718-4036-AE0B-7067944E9D26}" dt="2022-12-09T19:42:52.340" v="1863" actId="20577"/>
        <pc:sldMkLst>
          <pc:docMk/>
          <pc:sldMk cId="847139629" sldId="463"/>
        </pc:sldMkLst>
        <pc:spChg chg="mod">
          <ac:chgData name="Jessica Jones" userId="d7fd67f7-a65d-448e-99ae-2d17d582b34b" providerId="ADAL" clId="{49038CC1-2718-4036-AE0B-7067944E9D26}" dt="2022-12-09T19:03:29.644" v="809" actId="15"/>
          <ac:spMkLst>
            <pc:docMk/>
            <pc:sldMk cId="847139629" sldId="463"/>
            <ac:spMk id="3" creationId="{683A8536-FD60-4821-822C-56CA53650C0C}"/>
          </ac:spMkLst>
        </pc:spChg>
        <pc:spChg chg="add mod">
          <ac:chgData name="Jessica Jones" userId="d7fd67f7-a65d-448e-99ae-2d17d582b34b" providerId="ADAL" clId="{49038CC1-2718-4036-AE0B-7067944E9D26}" dt="2022-12-09T19:42:52.340" v="1863" actId="20577"/>
          <ac:spMkLst>
            <pc:docMk/>
            <pc:sldMk cId="847139629" sldId="463"/>
            <ac:spMk id="6" creationId="{86F8B186-552F-4540-80E8-D5842E030F90}"/>
          </ac:spMkLst>
        </pc:spChg>
        <pc:spChg chg="add del">
          <ac:chgData name="Jessica Jones" userId="d7fd67f7-a65d-448e-99ae-2d17d582b34b" providerId="ADAL" clId="{49038CC1-2718-4036-AE0B-7067944E9D26}" dt="2022-12-09T18:59:17.144" v="677"/>
          <ac:spMkLst>
            <pc:docMk/>
            <pc:sldMk cId="847139629" sldId="463"/>
            <ac:spMk id="7" creationId="{C7F0FF70-B438-4209-938B-691366A61CBA}"/>
          </ac:spMkLst>
        </pc:spChg>
      </pc:sldChg>
      <pc:sldChg chg="addSp modSp modNotesTx">
        <pc:chgData name="Jessica Jones" userId="d7fd67f7-a65d-448e-99ae-2d17d582b34b" providerId="ADAL" clId="{49038CC1-2718-4036-AE0B-7067944E9D26}" dt="2022-12-09T19:04:52.257" v="829" actId="20577"/>
        <pc:sldMkLst>
          <pc:docMk/>
          <pc:sldMk cId="3615475749" sldId="464"/>
        </pc:sldMkLst>
        <pc:spChg chg="mod">
          <ac:chgData name="Jessica Jones" userId="d7fd67f7-a65d-448e-99ae-2d17d582b34b" providerId="ADAL" clId="{49038CC1-2718-4036-AE0B-7067944E9D26}" dt="2022-12-09T19:04:04.057" v="812" actId="6549"/>
          <ac:spMkLst>
            <pc:docMk/>
            <pc:sldMk cId="3615475749" sldId="464"/>
            <ac:spMk id="3" creationId="{683A8536-FD60-4821-822C-56CA53650C0C}"/>
          </ac:spMkLst>
        </pc:spChg>
        <pc:spChg chg="add mod">
          <ac:chgData name="Jessica Jones" userId="d7fd67f7-a65d-448e-99ae-2d17d582b34b" providerId="ADAL" clId="{49038CC1-2718-4036-AE0B-7067944E9D26}" dt="2022-12-09T19:04:31.080" v="819" actId="20577"/>
          <ac:spMkLst>
            <pc:docMk/>
            <pc:sldMk cId="3615475749" sldId="464"/>
            <ac:spMk id="6" creationId="{BFF71D2C-1388-4B47-86C8-4481973AE11F}"/>
          </ac:spMkLst>
        </pc:spChg>
      </pc:sldChg>
      <pc:sldChg chg="addSp modSp ord modNotesTx">
        <pc:chgData name="Jessica Jones" userId="d7fd67f7-a65d-448e-99ae-2d17d582b34b" providerId="ADAL" clId="{49038CC1-2718-4036-AE0B-7067944E9D26}" dt="2022-12-09T19:42:41.759" v="1859" actId="20577"/>
        <pc:sldMkLst>
          <pc:docMk/>
          <pc:sldMk cId="3804556069" sldId="465"/>
        </pc:sldMkLst>
        <pc:spChg chg="mod">
          <ac:chgData name="Jessica Jones" userId="d7fd67f7-a65d-448e-99ae-2d17d582b34b" providerId="ADAL" clId="{49038CC1-2718-4036-AE0B-7067944E9D26}" dt="2022-12-09T19:17:05.237" v="1371" actId="20577"/>
          <ac:spMkLst>
            <pc:docMk/>
            <pc:sldMk cId="3804556069" sldId="465"/>
            <ac:spMk id="2" creationId="{AA7D1A39-0614-4C61-A821-8BE96669EE80}"/>
          </ac:spMkLst>
        </pc:spChg>
        <pc:spChg chg="mod">
          <ac:chgData name="Jessica Jones" userId="d7fd67f7-a65d-448e-99ae-2d17d582b34b" providerId="ADAL" clId="{49038CC1-2718-4036-AE0B-7067944E9D26}" dt="2022-12-09T19:16:42.922" v="1356" actId="20577"/>
          <ac:spMkLst>
            <pc:docMk/>
            <pc:sldMk cId="3804556069" sldId="465"/>
            <ac:spMk id="3" creationId="{683A8536-FD60-4821-822C-56CA53650C0C}"/>
          </ac:spMkLst>
        </pc:spChg>
        <pc:spChg chg="add mod">
          <ac:chgData name="Jessica Jones" userId="d7fd67f7-a65d-448e-99ae-2d17d582b34b" providerId="ADAL" clId="{49038CC1-2718-4036-AE0B-7067944E9D26}" dt="2022-12-09T19:42:41.759" v="1859" actId="20577"/>
          <ac:spMkLst>
            <pc:docMk/>
            <pc:sldMk cId="3804556069" sldId="465"/>
            <ac:spMk id="6" creationId="{E2A944EE-3220-406B-A6F3-0119B03BEB40}"/>
          </ac:spMkLst>
        </pc:spChg>
      </pc:sldChg>
      <pc:sldChg chg="addSp delSp modSp modNotesTx">
        <pc:chgData name="Jessica Jones" userId="d7fd67f7-a65d-448e-99ae-2d17d582b34b" providerId="ADAL" clId="{49038CC1-2718-4036-AE0B-7067944E9D26}" dt="2022-12-09T19:32:29.926" v="1732" actId="478"/>
        <pc:sldMkLst>
          <pc:docMk/>
          <pc:sldMk cId="3286108894" sldId="466"/>
        </pc:sldMkLst>
        <pc:spChg chg="mod">
          <ac:chgData name="Jessica Jones" userId="d7fd67f7-a65d-448e-99ae-2d17d582b34b" providerId="ADAL" clId="{49038CC1-2718-4036-AE0B-7067944E9D26}" dt="2022-12-09T19:31:05.677" v="1717"/>
          <ac:spMkLst>
            <pc:docMk/>
            <pc:sldMk cId="3286108894" sldId="466"/>
            <ac:spMk id="3" creationId="{683A8536-FD60-4821-822C-56CA53650C0C}"/>
          </ac:spMkLst>
        </pc:spChg>
        <pc:spChg chg="add del mod">
          <ac:chgData name="Jessica Jones" userId="d7fd67f7-a65d-448e-99ae-2d17d582b34b" providerId="ADAL" clId="{49038CC1-2718-4036-AE0B-7067944E9D26}" dt="2022-12-09T19:32:29.926" v="1732" actId="478"/>
          <ac:spMkLst>
            <pc:docMk/>
            <pc:sldMk cId="3286108894" sldId="466"/>
            <ac:spMk id="6" creationId="{30AB650E-DAC2-4F2A-A01A-65DF673DB5BE}"/>
          </ac:spMkLst>
        </pc:spChg>
      </pc:sldChg>
      <pc:sldChg chg="addSp modSp">
        <pc:chgData name="Jessica Jones" userId="d7fd67f7-a65d-448e-99ae-2d17d582b34b" providerId="ADAL" clId="{49038CC1-2718-4036-AE0B-7067944E9D26}" dt="2022-12-09T19:42:11.255" v="1847"/>
        <pc:sldMkLst>
          <pc:docMk/>
          <pc:sldMk cId="3103324021" sldId="467"/>
        </pc:sldMkLst>
        <pc:spChg chg="mod">
          <ac:chgData name="Jessica Jones" userId="d7fd67f7-a65d-448e-99ae-2d17d582b34b" providerId="ADAL" clId="{49038CC1-2718-4036-AE0B-7067944E9D26}" dt="2022-12-09T19:42:01.532" v="1846" actId="20577"/>
          <ac:spMkLst>
            <pc:docMk/>
            <pc:sldMk cId="3103324021" sldId="467"/>
            <ac:spMk id="3" creationId="{683A8536-FD60-4821-822C-56CA53650C0C}"/>
          </ac:spMkLst>
        </pc:spChg>
        <pc:spChg chg="add">
          <ac:chgData name="Jessica Jones" userId="d7fd67f7-a65d-448e-99ae-2d17d582b34b" providerId="ADAL" clId="{49038CC1-2718-4036-AE0B-7067944E9D26}" dt="2022-12-09T19:42:11.255" v="1847"/>
          <ac:spMkLst>
            <pc:docMk/>
            <pc:sldMk cId="3103324021" sldId="467"/>
            <ac:spMk id="6" creationId="{3B082E3F-0D9A-4A70-B963-A9F9A84CE28F}"/>
          </ac:spMkLst>
        </pc:spChg>
      </pc:sldChg>
      <pc:sldChg chg="modSp modNotesTx">
        <pc:chgData name="Jessica Jones" userId="d7fd67f7-a65d-448e-99ae-2d17d582b34b" providerId="ADAL" clId="{49038CC1-2718-4036-AE0B-7067944E9D26}" dt="2022-12-09T18:48:41.887" v="304" actId="20577"/>
        <pc:sldMkLst>
          <pc:docMk/>
          <pc:sldMk cId="2280737959" sldId="512"/>
        </pc:sldMkLst>
        <pc:spChg chg="mod">
          <ac:chgData name="Jessica Jones" userId="d7fd67f7-a65d-448e-99ae-2d17d582b34b" providerId="ADAL" clId="{49038CC1-2718-4036-AE0B-7067944E9D26}" dt="2022-12-09T18:43:38.420" v="0" actId="13926"/>
          <ac:spMkLst>
            <pc:docMk/>
            <pc:sldMk cId="2280737959" sldId="512"/>
            <ac:spMk id="2" creationId="{AA7D1A39-0614-4C61-A821-8BE96669EE80}"/>
          </ac:spMkLst>
        </pc:spChg>
        <pc:spChg chg="mod">
          <ac:chgData name="Jessica Jones" userId="d7fd67f7-a65d-448e-99ae-2d17d582b34b" providerId="ADAL" clId="{49038CC1-2718-4036-AE0B-7067944E9D26}" dt="2022-12-09T18:48:41.887" v="304" actId="20577"/>
          <ac:spMkLst>
            <pc:docMk/>
            <pc:sldMk cId="2280737959" sldId="512"/>
            <ac:spMk id="3" creationId="{683A8536-FD60-4821-822C-56CA53650C0C}"/>
          </ac:spMkLst>
        </pc:spChg>
      </pc:sldChg>
      <pc:sldChg chg="modSp add">
        <pc:chgData name="Jessica Jones" userId="d7fd67f7-a65d-448e-99ae-2d17d582b34b" providerId="ADAL" clId="{49038CC1-2718-4036-AE0B-7067944E9D26}" dt="2022-12-09T19:42:46.138" v="1861" actId="20577"/>
        <pc:sldMkLst>
          <pc:docMk/>
          <pc:sldMk cId="1058581719" sldId="514"/>
        </pc:sldMkLst>
        <pc:spChg chg="mod">
          <ac:chgData name="Jessica Jones" userId="d7fd67f7-a65d-448e-99ae-2d17d582b34b" providerId="ADAL" clId="{49038CC1-2718-4036-AE0B-7067944E9D26}" dt="2022-12-09T19:17:00.695" v="1359" actId="6549"/>
          <ac:spMkLst>
            <pc:docMk/>
            <pc:sldMk cId="1058581719" sldId="514"/>
            <ac:spMk id="3" creationId="{683A8536-FD60-4821-822C-56CA53650C0C}"/>
          </ac:spMkLst>
        </pc:spChg>
        <pc:spChg chg="mod">
          <ac:chgData name="Jessica Jones" userId="d7fd67f7-a65d-448e-99ae-2d17d582b34b" providerId="ADAL" clId="{49038CC1-2718-4036-AE0B-7067944E9D26}" dt="2022-12-09T19:42:46.138" v="1861" actId="20577"/>
          <ac:spMkLst>
            <pc:docMk/>
            <pc:sldMk cId="1058581719" sldId="514"/>
            <ac:spMk id="6" creationId="{E2A944EE-3220-406B-A6F3-0119B03BEB40}"/>
          </ac:spMkLst>
        </pc:spChg>
      </pc:sldChg>
    </pc:docChg>
  </pc:docChgLst>
  <pc:docChgLst>
    <pc:chgData name="Jessica Jones" userId="d7fd67f7-a65d-448e-99ae-2d17d582b34b" providerId="ADAL" clId="{A13126AA-B5CD-4FD0-B317-6DB1D396828C}"/>
    <pc:docChg chg="undo redo custSel addSld delSld modSld sldOrd">
      <pc:chgData name="Jessica Jones" userId="d7fd67f7-a65d-448e-99ae-2d17d582b34b" providerId="ADAL" clId="{A13126AA-B5CD-4FD0-B317-6DB1D396828C}" dt="2022-12-07T17:29:08.756" v="2130" actId="13926"/>
      <pc:docMkLst>
        <pc:docMk/>
      </pc:docMkLst>
      <pc:sldChg chg="addSp modSp modNotesTx">
        <pc:chgData name="Jessica Jones" userId="d7fd67f7-a65d-448e-99ae-2d17d582b34b" providerId="ADAL" clId="{A13126AA-B5CD-4FD0-B317-6DB1D396828C}" dt="2022-12-07T14:05:16.317" v="66" actId="13926"/>
        <pc:sldMkLst>
          <pc:docMk/>
          <pc:sldMk cId="2472945122" sldId="448"/>
        </pc:sldMkLst>
        <pc:spChg chg="mod">
          <ac:chgData name="Jessica Jones" userId="d7fd67f7-a65d-448e-99ae-2d17d582b34b" providerId="ADAL" clId="{A13126AA-B5CD-4FD0-B317-6DB1D396828C}" dt="2022-12-07T14:05:16.317" v="66" actId="13926"/>
          <ac:spMkLst>
            <pc:docMk/>
            <pc:sldMk cId="2472945122" sldId="448"/>
            <ac:spMk id="2" creationId="{AA7D1A39-0614-4C61-A821-8BE96669EE80}"/>
          </ac:spMkLst>
        </pc:spChg>
        <pc:spChg chg="mod">
          <ac:chgData name="Jessica Jones" userId="d7fd67f7-a65d-448e-99ae-2d17d582b34b" providerId="ADAL" clId="{A13126AA-B5CD-4FD0-B317-6DB1D396828C}" dt="2022-12-07T14:03:26.834" v="28" actId="20577"/>
          <ac:spMkLst>
            <pc:docMk/>
            <pc:sldMk cId="2472945122" sldId="448"/>
            <ac:spMk id="3" creationId="{683A8536-FD60-4821-822C-56CA53650C0C}"/>
          </ac:spMkLst>
        </pc:spChg>
        <pc:spChg chg="add mod">
          <ac:chgData name="Jessica Jones" userId="d7fd67f7-a65d-448e-99ae-2d17d582b34b" providerId="ADAL" clId="{A13126AA-B5CD-4FD0-B317-6DB1D396828C}" dt="2022-12-07T14:05:09.142" v="65" actId="20577"/>
          <ac:spMkLst>
            <pc:docMk/>
            <pc:sldMk cId="2472945122" sldId="448"/>
            <ac:spMk id="6" creationId="{E8A1CEE5-0C84-4686-9D84-680B7C858385}"/>
          </ac:spMkLst>
        </pc:spChg>
      </pc:sldChg>
      <pc:sldChg chg="addSp modSp modNotesTx">
        <pc:chgData name="Jessica Jones" userId="d7fd67f7-a65d-448e-99ae-2d17d582b34b" providerId="ADAL" clId="{A13126AA-B5CD-4FD0-B317-6DB1D396828C}" dt="2022-12-07T14:19:48.287" v="494" actId="5793"/>
        <pc:sldMkLst>
          <pc:docMk/>
          <pc:sldMk cId="1431977692" sldId="449"/>
        </pc:sldMkLst>
        <pc:spChg chg="mod">
          <ac:chgData name="Jessica Jones" userId="d7fd67f7-a65d-448e-99ae-2d17d582b34b" providerId="ADAL" clId="{A13126AA-B5CD-4FD0-B317-6DB1D396828C}" dt="2022-12-07T14:19:48.287" v="494" actId="5793"/>
          <ac:spMkLst>
            <pc:docMk/>
            <pc:sldMk cId="1431977692" sldId="449"/>
            <ac:spMk id="3" creationId="{683A8536-FD60-4821-822C-56CA53650C0C}"/>
          </ac:spMkLst>
        </pc:spChg>
        <pc:spChg chg="add mod">
          <ac:chgData name="Jessica Jones" userId="d7fd67f7-a65d-448e-99ae-2d17d582b34b" providerId="ADAL" clId="{A13126AA-B5CD-4FD0-B317-6DB1D396828C}" dt="2022-12-07T14:08:46.677" v="157" actId="20577"/>
          <ac:spMkLst>
            <pc:docMk/>
            <pc:sldMk cId="1431977692" sldId="449"/>
            <ac:spMk id="6" creationId="{2D376C16-8D0E-4D11-9BB1-0F24D76BF78B}"/>
          </ac:spMkLst>
        </pc:spChg>
      </pc:sldChg>
      <pc:sldChg chg="addSp modSp">
        <pc:chgData name="Jessica Jones" userId="d7fd67f7-a65d-448e-99ae-2d17d582b34b" providerId="ADAL" clId="{A13126AA-B5CD-4FD0-B317-6DB1D396828C}" dt="2022-12-07T14:21:02.708" v="511" actId="14100"/>
        <pc:sldMkLst>
          <pc:docMk/>
          <pc:sldMk cId="1390144509" sldId="450"/>
        </pc:sldMkLst>
        <pc:spChg chg="mod">
          <ac:chgData name="Jessica Jones" userId="d7fd67f7-a65d-448e-99ae-2d17d582b34b" providerId="ADAL" clId="{A13126AA-B5CD-4FD0-B317-6DB1D396828C}" dt="2022-12-07T14:21:02.708" v="511" actId="14100"/>
          <ac:spMkLst>
            <pc:docMk/>
            <pc:sldMk cId="1390144509" sldId="450"/>
            <ac:spMk id="3" creationId="{683A8536-FD60-4821-822C-56CA53650C0C}"/>
          </ac:spMkLst>
        </pc:spChg>
        <pc:spChg chg="add mod">
          <ac:chgData name="Jessica Jones" userId="d7fd67f7-a65d-448e-99ae-2d17d582b34b" providerId="ADAL" clId="{A13126AA-B5CD-4FD0-B317-6DB1D396828C}" dt="2022-12-07T14:20:50.408" v="510" actId="20577"/>
          <ac:spMkLst>
            <pc:docMk/>
            <pc:sldMk cId="1390144509" sldId="450"/>
            <ac:spMk id="6" creationId="{FE483851-ACF7-49E0-9840-F6C468B2463F}"/>
          </ac:spMkLst>
        </pc:spChg>
      </pc:sldChg>
      <pc:sldChg chg="addSp delSp modSp">
        <pc:chgData name="Jessica Jones" userId="d7fd67f7-a65d-448e-99ae-2d17d582b34b" providerId="ADAL" clId="{A13126AA-B5CD-4FD0-B317-6DB1D396828C}" dt="2022-12-07T14:20:42.909" v="508" actId="20577"/>
        <pc:sldMkLst>
          <pc:docMk/>
          <pc:sldMk cId="2017394193" sldId="451"/>
        </pc:sldMkLst>
        <pc:spChg chg="mod">
          <ac:chgData name="Jessica Jones" userId="d7fd67f7-a65d-448e-99ae-2d17d582b34b" providerId="ADAL" clId="{A13126AA-B5CD-4FD0-B317-6DB1D396828C}" dt="2022-12-07T14:20:30.533" v="497" actId="11"/>
          <ac:spMkLst>
            <pc:docMk/>
            <pc:sldMk cId="2017394193" sldId="451"/>
            <ac:spMk id="3" creationId="{683A8536-FD60-4821-822C-56CA53650C0C}"/>
          </ac:spMkLst>
        </pc:spChg>
        <pc:spChg chg="add del">
          <ac:chgData name="Jessica Jones" userId="d7fd67f7-a65d-448e-99ae-2d17d582b34b" providerId="ADAL" clId="{A13126AA-B5CD-4FD0-B317-6DB1D396828C}" dt="2022-12-07T14:09:48.909" v="173"/>
          <ac:spMkLst>
            <pc:docMk/>
            <pc:sldMk cId="2017394193" sldId="451"/>
            <ac:spMk id="6" creationId="{F1F60E89-1C1E-4B97-8D07-51F951982285}"/>
          </ac:spMkLst>
        </pc:spChg>
        <pc:spChg chg="add mod">
          <ac:chgData name="Jessica Jones" userId="d7fd67f7-a65d-448e-99ae-2d17d582b34b" providerId="ADAL" clId="{A13126AA-B5CD-4FD0-B317-6DB1D396828C}" dt="2022-12-07T14:20:42.909" v="508" actId="20577"/>
          <ac:spMkLst>
            <pc:docMk/>
            <pc:sldMk cId="2017394193" sldId="451"/>
            <ac:spMk id="7" creationId="{E3528882-4344-4362-BC9D-2EF005D6B03F}"/>
          </ac:spMkLst>
        </pc:spChg>
      </pc:sldChg>
      <pc:sldChg chg="addSp modSp modNotesTx">
        <pc:chgData name="Jessica Jones" userId="d7fd67f7-a65d-448e-99ae-2d17d582b34b" providerId="ADAL" clId="{A13126AA-B5CD-4FD0-B317-6DB1D396828C}" dt="2022-12-07T14:25:29.907" v="527" actId="6549"/>
        <pc:sldMkLst>
          <pc:docMk/>
          <pc:sldMk cId="3031460930" sldId="452"/>
        </pc:sldMkLst>
        <pc:spChg chg="mod">
          <ac:chgData name="Jessica Jones" userId="d7fd67f7-a65d-448e-99ae-2d17d582b34b" providerId="ADAL" clId="{A13126AA-B5CD-4FD0-B317-6DB1D396828C}" dt="2022-12-07T14:25:29.907" v="527" actId="6549"/>
          <ac:spMkLst>
            <pc:docMk/>
            <pc:sldMk cId="3031460930" sldId="452"/>
            <ac:spMk id="3" creationId="{683A8536-FD60-4821-822C-56CA53650C0C}"/>
          </ac:spMkLst>
        </pc:spChg>
        <pc:spChg chg="add mod">
          <ac:chgData name="Jessica Jones" userId="d7fd67f7-a65d-448e-99ae-2d17d582b34b" providerId="ADAL" clId="{A13126AA-B5CD-4FD0-B317-6DB1D396828C}" dt="2022-12-07T14:21:50.983" v="519" actId="6549"/>
          <ac:spMkLst>
            <pc:docMk/>
            <pc:sldMk cId="3031460930" sldId="452"/>
            <ac:spMk id="6" creationId="{88A8350A-5397-4601-9AED-C0671CD00B98}"/>
          </ac:spMkLst>
        </pc:spChg>
      </pc:sldChg>
      <pc:sldChg chg="addSp modSp modNotesTx">
        <pc:chgData name="Jessica Jones" userId="d7fd67f7-a65d-448e-99ae-2d17d582b34b" providerId="ADAL" clId="{A13126AA-B5CD-4FD0-B317-6DB1D396828C}" dt="2022-12-07T14:40:12.367" v="797" actId="20577"/>
        <pc:sldMkLst>
          <pc:docMk/>
          <pc:sldMk cId="2878252685" sldId="454"/>
        </pc:sldMkLst>
        <pc:spChg chg="mod">
          <ac:chgData name="Jessica Jones" userId="d7fd67f7-a65d-448e-99ae-2d17d582b34b" providerId="ADAL" clId="{A13126AA-B5CD-4FD0-B317-6DB1D396828C}" dt="2022-12-07T14:30:20.787" v="645" actId="6549"/>
          <ac:spMkLst>
            <pc:docMk/>
            <pc:sldMk cId="2878252685" sldId="454"/>
            <ac:spMk id="2" creationId="{AA7D1A39-0614-4C61-A821-8BE96669EE80}"/>
          </ac:spMkLst>
        </pc:spChg>
        <pc:spChg chg="mod">
          <ac:chgData name="Jessica Jones" userId="d7fd67f7-a65d-448e-99ae-2d17d582b34b" providerId="ADAL" clId="{A13126AA-B5CD-4FD0-B317-6DB1D396828C}" dt="2022-12-07T14:31:08.545" v="665" actId="5793"/>
          <ac:spMkLst>
            <pc:docMk/>
            <pc:sldMk cId="2878252685" sldId="454"/>
            <ac:spMk id="3" creationId="{683A8536-FD60-4821-822C-56CA53650C0C}"/>
          </ac:spMkLst>
        </pc:spChg>
        <pc:spChg chg="add mod">
          <ac:chgData name="Jessica Jones" userId="d7fd67f7-a65d-448e-99ae-2d17d582b34b" providerId="ADAL" clId="{A13126AA-B5CD-4FD0-B317-6DB1D396828C}" dt="2022-12-07T14:39:45.370" v="751" actId="20577"/>
          <ac:spMkLst>
            <pc:docMk/>
            <pc:sldMk cId="2878252685" sldId="454"/>
            <ac:spMk id="6" creationId="{0EAFEB9E-1AA3-4835-BE29-97633D691156}"/>
          </ac:spMkLst>
        </pc:spChg>
      </pc:sldChg>
      <pc:sldChg chg="addSp modSp modNotesTx">
        <pc:chgData name="Jessica Jones" userId="d7fd67f7-a65d-448e-99ae-2d17d582b34b" providerId="ADAL" clId="{A13126AA-B5CD-4FD0-B317-6DB1D396828C}" dt="2022-12-07T17:19:12.434" v="1871" actId="6549"/>
        <pc:sldMkLst>
          <pc:docMk/>
          <pc:sldMk cId="3556216820" sldId="456"/>
        </pc:sldMkLst>
        <pc:spChg chg="mod">
          <ac:chgData name="Jessica Jones" userId="d7fd67f7-a65d-448e-99ae-2d17d582b34b" providerId="ADAL" clId="{A13126AA-B5CD-4FD0-B317-6DB1D396828C}" dt="2022-12-07T17:19:12.434" v="1871" actId="6549"/>
          <ac:spMkLst>
            <pc:docMk/>
            <pc:sldMk cId="3556216820" sldId="456"/>
            <ac:spMk id="3" creationId="{683A8536-FD60-4821-822C-56CA53650C0C}"/>
          </ac:spMkLst>
        </pc:spChg>
        <pc:spChg chg="add mod">
          <ac:chgData name="Jessica Jones" userId="d7fd67f7-a65d-448e-99ae-2d17d582b34b" providerId="ADAL" clId="{A13126AA-B5CD-4FD0-B317-6DB1D396828C}" dt="2022-12-07T14:56:38.534" v="816" actId="20577"/>
          <ac:spMkLst>
            <pc:docMk/>
            <pc:sldMk cId="3556216820" sldId="456"/>
            <ac:spMk id="6" creationId="{D287FDF1-AFD3-40D3-B122-9DD9C1CAFFEF}"/>
          </ac:spMkLst>
        </pc:spChg>
      </pc:sldChg>
      <pc:sldChg chg="addSp modSp modNotesTx">
        <pc:chgData name="Jessica Jones" userId="d7fd67f7-a65d-448e-99ae-2d17d582b34b" providerId="ADAL" clId="{A13126AA-B5CD-4FD0-B317-6DB1D396828C}" dt="2022-12-07T16:24:11.880" v="1494" actId="313"/>
        <pc:sldMkLst>
          <pc:docMk/>
          <pc:sldMk cId="3033288148" sldId="457"/>
        </pc:sldMkLst>
        <pc:spChg chg="mod">
          <ac:chgData name="Jessica Jones" userId="d7fd67f7-a65d-448e-99ae-2d17d582b34b" providerId="ADAL" clId="{A13126AA-B5CD-4FD0-B317-6DB1D396828C}" dt="2022-12-07T16:24:11.880" v="1494" actId="313"/>
          <ac:spMkLst>
            <pc:docMk/>
            <pc:sldMk cId="3033288148" sldId="457"/>
            <ac:spMk id="2" creationId="{AA7D1A39-0614-4C61-A821-8BE96669EE80}"/>
          </ac:spMkLst>
        </pc:spChg>
        <pc:spChg chg="mod">
          <ac:chgData name="Jessica Jones" userId="d7fd67f7-a65d-448e-99ae-2d17d582b34b" providerId="ADAL" clId="{A13126AA-B5CD-4FD0-B317-6DB1D396828C}" dt="2022-12-07T16:22:44.674" v="1453" actId="20577"/>
          <ac:spMkLst>
            <pc:docMk/>
            <pc:sldMk cId="3033288148" sldId="457"/>
            <ac:spMk id="3" creationId="{683A8536-FD60-4821-822C-56CA53650C0C}"/>
          </ac:spMkLst>
        </pc:spChg>
        <pc:spChg chg="add mod">
          <ac:chgData name="Jessica Jones" userId="d7fd67f7-a65d-448e-99ae-2d17d582b34b" providerId="ADAL" clId="{A13126AA-B5CD-4FD0-B317-6DB1D396828C}" dt="2022-12-07T14:57:49.672" v="821" actId="20577"/>
          <ac:spMkLst>
            <pc:docMk/>
            <pc:sldMk cId="3033288148" sldId="457"/>
            <ac:spMk id="6" creationId="{CBF06ADC-531E-4671-B778-0049FCD59C4F}"/>
          </ac:spMkLst>
        </pc:spChg>
      </pc:sldChg>
      <pc:sldChg chg="addSp modSp ord modNotesTx">
        <pc:chgData name="Jessica Jones" userId="d7fd67f7-a65d-448e-99ae-2d17d582b34b" providerId="ADAL" clId="{A13126AA-B5CD-4FD0-B317-6DB1D396828C}" dt="2022-12-07T17:17:47.936" v="1866" actId="20577"/>
        <pc:sldMkLst>
          <pc:docMk/>
          <pc:sldMk cId="1895682110" sldId="458"/>
        </pc:sldMkLst>
        <pc:spChg chg="mod">
          <ac:chgData name="Jessica Jones" userId="d7fd67f7-a65d-448e-99ae-2d17d582b34b" providerId="ADAL" clId="{A13126AA-B5CD-4FD0-B317-6DB1D396828C}" dt="2022-12-07T15:01:27.193" v="890" actId="20577"/>
          <ac:spMkLst>
            <pc:docMk/>
            <pc:sldMk cId="1895682110" sldId="458"/>
            <ac:spMk id="2" creationId="{AA7D1A39-0614-4C61-A821-8BE96669EE80}"/>
          </ac:spMkLst>
        </pc:spChg>
        <pc:spChg chg="mod">
          <ac:chgData name="Jessica Jones" userId="d7fd67f7-a65d-448e-99ae-2d17d582b34b" providerId="ADAL" clId="{A13126AA-B5CD-4FD0-B317-6DB1D396828C}" dt="2022-12-07T15:01:17.846" v="878" actId="113"/>
          <ac:spMkLst>
            <pc:docMk/>
            <pc:sldMk cId="1895682110" sldId="458"/>
            <ac:spMk id="3" creationId="{683A8536-FD60-4821-822C-56CA53650C0C}"/>
          </ac:spMkLst>
        </pc:spChg>
        <pc:spChg chg="add">
          <ac:chgData name="Jessica Jones" userId="d7fd67f7-a65d-448e-99ae-2d17d582b34b" providerId="ADAL" clId="{A13126AA-B5CD-4FD0-B317-6DB1D396828C}" dt="2022-12-07T15:01:42.796" v="894"/>
          <ac:spMkLst>
            <pc:docMk/>
            <pc:sldMk cId="1895682110" sldId="458"/>
            <ac:spMk id="6" creationId="{4B18B839-C927-4BC0-AD5C-8BFEF4D66993}"/>
          </ac:spMkLst>
        </pc:spChg>
      </pc:sldChg>
      <pc:sldChg chg="addSp modSp ord">
        <pc:chgData name="Jessica Jones" userId="d7fd67f7-a65d-448e-99ae-2d17d582b34b" providerId="ADAL" clId="{A13126AA-B5CD-4FD0-B317-6DB1D396828C}" dt="2022-12-07T17:25:23.371" v="2106" actId="20577"/>
        <pc:sldMkLst>
          <pc:docMk/>
          <pc:sldMk cId="335894150" sldId="459"/>
        </pc:sldMkLst>
        <pc:spChg chg="mod">
          <ac:chgData name="Jessica Jones" userId="d7fd67f7-a65d-448e-99ae-2d17d582b34b" providerId="ADAL" clId="{A13126AA-B5CD-4FD0-B317-6DB1D396828C}" dt="2022-12-07T16:27:08.499" v="1547" actId="27636"/>
          <ac:spMkLst>
            <pc:docMk/>
            <pc:sldMk cId="335894150" sldId="459"/>
            <ac:spMk id="2" creationId="{AA7D1A39-0614-4C61-A821-8BE96669EE80}"/>
          </ac:spMkLst>
        </pc:spChg>
        <pc:spChg chg="mod">
          <ac:chgData name="Jessica Jones" userId="d7fd67f7-a65d-448e-99ae-2d17d582b34b" providerId="ADAL" clId="{A13126AA-B5CD-4FD0-B317-6DB1D396828C}" dt="2022-12-07T17:24:52.790" v="2103" actId="20577"/>
          <ac:spMkLst>
            <pc:docMk/>
            <pc:sldMk cId="335894150" sldId="459"/>
            <ac:spMk id="3" creationId="{683A8536-FD60-4821-822C-56CA53650C0C}"/>
          </ac:spMkLst>
        </pc:spChg>
        <pc:spChg chg="add mod">
          <ac:chgData name="Jessica Jones" userId="d7fd67f7-a65d-448e-99ae-2d17d582b34b" providerId="ADAL" clId="{A13126AA-B5CD-4FD0-B317-6DB1D396828C}" dt="2022-12-07T17:25:23.371" v="2106" actId="20577"/>
          <ac:spMkLst>
            <pc:docMk/>
            <pc:sldMk cId="335894150" sldId="459"/>
            <ac:spMk id="6" creationId="{92F1C8DF-6AC1-4492-AA47-4D5084F63BFB}"/>
          </ac:spMkLst>
        </pc:spChg>
      </pc:sldChg>
      <pc:sldChg chg="addSp modSp modNotesTx">
        <pc:chgData name="Jessica Jones" userId="d7fd67f7-a65d-448e-99ae-2d17d582b34b" providerId="ADAL" clId="{A13126AA-B5CD-4FD0-B317-6DB1D396828C}" dt="2022-12-07T17:17:39.806" v="1864" actId="20577"/>
        <pc:sldMkLst>
          <pc:docMk/>
          <pc:sldMk cId="1591163281" sldId="461"/>
        </pc:sldMkLst>
        <pc:spChg chg="mod">
          <ac:chgData name="Jessica Jones" userId="d7fd67f7-a65d-448e-99ae-2d17d582b34b" providerId="ADAL" clId="{A13126AA-B5CD-4FD0-B317-6DB1D396828C}" dt="2022-12-07T17:15:39.361" v="1835" actId="20577"/>
          <ac:spMkLst>
            <pc:docMk/>
            <pc:sldMk cId="1591163281" sldId="461"/>
            <ac:spMk id="2" creationId="{AA7D1A39-0614-4C61-A821-8BE96669EE80}"/>
          </ac:spMkLst>
        </pc:spChg>
        <pc:spChg chg="mod">
          <ac:chgData name="Jessica Jones" userId="d7fd67f7-a65d-448e-99ae-2d17d582b34b" providerId="ADAL" clId="{A13126AA-B5CD-4FD0-B317-6DB1D396828C}" dt="2022-12-07T17:17:17.051" v="1861" actId="113"/>
          <ac:spMkLst>
            <pc:docMk/>
            <pc:sldMk cId="1591163281" sldId="461"/>
            <ac:spMk id="3" creationId="{683A8536-FD60-4821-822C-56CA53650C0C}"/>
          </ac:spMkLst>
        </pc:spChg>
        <pc:spChg chg="add mod">
          <ac:chgData name="Jessica Jones" userId="d7fd67f7-a65d-448e-99ae-2d17d582b34b" providerId="ADAL" clId="{A13126AA-B5CD-4FD0-B317-6DB1D396828C}" dt="2022-12-07T17:15:31.978" v="1830" actId="20577"/>
          <ac:spMkLst>
            <pc:docMk/>
            <pc:sldMk cId="1591163281" sldId="461"/>
            <ac:spMk id="6" creationId="{51480E9A-A998-4BF7-A78D-A02A6E6DA30B}"/>
          </ac:spMkLst>
        </pc:spChg>
      </pc:sldChg>
      <pc:sldChg chg="modSp">
        <pc:chgData name="Jessica Jones" userId="d7fd67f7-a65d-448e-99ae-2d17d582b34b" providerId="ADAL" clId="{A13126AA-B5CD-4FD0-B317-6DB1D396828C}" dt="2022-12-07T16:25:55.692" v="1509" actId="20577"/>
        <pc:sldMkLst>
          <pc:docMk/>
          <pc:sldMk cId="1230682952" sldId="462"/>
        </pc:sldMkLst>
        <pc:spChg chg="mod">
          <ac:chgData name="Jessica Jones" userId="d7fd67f7-a65d-448e-99ae-2d17d582b34b" providerId="ADAL" clId="{A13126AA-B5CD-4FD0-B317-6DB1D396828C}" dt="2022-12-07T16:25:55.692" v="1509" actId="20577"/>
          <ac:spMkLst>
            <pc:docMk/>
            <pc:sldMk cId="1230682952" sldId="462"/>
            <ac:spMk id="2" creationId="{AA7D1A39-0614-4C61-A821-8BE96669EE80}"/>
          </ac:spMkLst>
        </pc:spChg>
      </pc:sldChg>
      <pc:sldChg chg="modSp add modNotesTx">
        <pc:chgData name="Jessica Jones" userId="d7fd67f7-a65d-448e-99ae-2d17d582b34b" providerId="ADAL" clId="{A13126AA-B5CD-4FD0-B317-6DB1D396828C}" dt="2022-12-07T14:29:46.977" v="624" actId="20577"/>
        <pc:sldMkLst>
          <pc:docMk/>
          <pc:sldMk cId="1226010828" sldId="509"/>
        </pc:sldMkLst>
        <pc:spChg chg="mod">
          <ac:chgData name="Jessica Jones" userId="d7fd67f7-a65d-448e-99ae-2d17d582b34b" providerId="ADAL" clId="{A13126AA-B5CD-4FD0-B317-6DB1D396828C}" dt="2022-12-07T14:25:40.476" v="552" actId="20577"/>
          <ac:spMkLst>
            <pc:docMk/>
            <pc:sldMk cId="1226010828" sldId="509"/>
            <ac:spMk id="2" creationId="{AA7D1A39-0614-4C61-A821-8BE96669EE80}"/>
          </ac:spMkLst>
        </pc:spChg>
        <pc:spChg chg="mod">
          <ac:chgData name="Jessica Jones" userId="d7fd67f7-a65d-448e-99ae-2d17d582b34b" providerId="ADAL" clId="{A13126AA-B5CD-4FD0-B317-6DB1D396828C}" dt="2022-12-07T14:29:39.287" v="618" actId="313"/>
          <ac:spMkLst>
            <pc:docMk/>
            <pc:sldMk cId="1226010828" sldId="509"/>
            <ac:spMk id="3" creationId="{683A8536-FD60-4821-822C-56CA53650C0C}"/>
          </ac:spMkLst>
        </pc:spChg>
        <pc:spChg chg="mod">
          <ac:chgData name="Jessica Jones" userId="d7fd67f7-a65d-448e-99ae-2d17d582b34b" providerId="ADAL" clId="{A13126AA-B5CD-4FD0-B317-6DB1D396828C}" dt="2022-12-07T14:25:56.229" v="561" actId="20577"/>
          <ac:spMkLst>
            <pc:docMk/>
            <pc:sldMk cId="1226010828" sldId="509"/>
            <ac:spMk id="6" creationId="{88A8350A-5397-4601-9AED-C0671CD00B98}"/>
          </ac:spMkLst>
        </pc:spChg>
      </pc:sldChg>
      <pc:sldChg chg="addSp modSp add">
        <pc:chgData name="Jessica Jones" userId="d7fd67f7-a65d-448e-99ae-2d17d582b34b" providerId="ADAL" clId="{A13126AA-B5CD-4FD0-B317-6DB1D396828C}" dt="2022-12-07T14:40:34.363" v="801" actId="20577"/>
        <pc:sldMkLst>
          <pc:docMk/>
          <pc:sldMk cId="2129228477" sldId="510"/>
        </pc:sldMkLst>
        <pc:spChg chg="mod">
          <ac:chgData name="Jessica Jones" userId="d7fd67f7-a65d-448e-99ae-2d17d582b34b" providerId="ADAL" clId="{A13126AA-B5CD-4FD0-B317-6DB1D396828C}" dt="2022-12-07T14:31:02.162" v="661" actId="20577"/>
          <ac:spMkLst>
            <pc:docMk/>
            <pc:sldMk cId="2129228477" sldId="510"/>
            <ac:spMk id="2" creationId="{AA7D1A39-0614-4C61-A821-8BE96669EE80}"/>
          </ac:spMkLst>
        </pc:spChg>
        <pc:spChg chg="mod">
          <ac:chgData name="Jessica Jones" userId="d7fd67f7-a65d-448e-99ae-2d17d582b34b" providerId="ADAL" clId="{A13126AA-B5CD-4FD0-B317-6DB1D396828C}" dt="2022-12-07T14:30:56.661" v="649" actId="11"/>
          <ac:spMkLst>
            <pc:docMk/>
            <pc:sldMk cId="2129228477" sldId="510"/>
            <ac:spMk id="3" creationId="{683A8536-FD60-4821-822C-56CA53650C0C}"/>
          </ac:spMkLst>
        </pc:spChg>
        <pc:spChg chg="add mod">
          <ac:chgData name="Jessica Jones" userId="d7fd67f7-a65d-448e-99ae-2d17d582b34b" providerId="ADAL" clId="{A13126AA-B5CD-4FD0-B317-6DB1D396828C}" dt="2022-12-07T14:40:34.363" v="801" actId="20577"/>
          <ac:spMkLst>
            <pc:docMk/>
            <pc:sldMk cId="2129228477" sldId="510"/>
            <ac:spMk id="6" creationId="{E2738A0E-D623-4664-BB81-6B5D6FF735D1}"/>
          </ac:spMkLst>
        </pc:spChg>
      </pc:sldChg>
      <pc:sldChg chg="addSp modSp add ord modNotesTx">
        <pc:chgData name="Jessica Jones" userId="d7fd67f7-a65d-448e-99ae-2d17d582b34b" providerId="ADAL" clId="{A13126AA-B5CD-4FD0-B317-6DB1D396828C}" dt="2022-12-07T17:17:52.842" v="1868" actId="20577"/>
        <pc:sldMkLst>
          <pc:docMk/>
          <pc:sldMk cId="1842615661" sldId="511"/>
        </pc:sldMkLst>
        <pc:spChg chg="mod">
          <ac:chgData name="Jessica Jones" userId="d7fd67f7-a65d-448e-99ae-2d17d582b34b" providerId="ADAL" clId="{A13126AA-B5CD-4FD0-B317-6DB1D396828C}" dt="2022-12-07T15:02:09.761" v="899" actId="20577"/>
          <ac:spMkLst>
            <pc:docMk/>
            <pc:sldMk cId="1842615661" sldId="511"/>
            <ac:spMk id="2" creationId="{AA7D1A39-0614-4C61-A821-8BE96669EE80}"/>
          </ac:spMkLst>
        </pc:spChg>
        <pc:spChg chg="mod">
          <ac:chgData name="Jessica Jones" userId="d7fd67f7-a65d-448e-99ae-2d17d582b34b" providerId="ADAL" clId="{A13126AA-B5CD-4FD0-B317-6DB1D396828C}" dt="2022-12-07T15:00:55.828" v="873" actId="113"/>
          <ac:spMkLst>
            <pc:docMk/>
            <pc:sldMk cId="1842615661" sldId="511"/>
            <ac:spMk id="3" creationId="{683A8536-FD60-4821-822C-56CA53650C0C}"/>
          </ac:spMkLst>
        </pc:spChg>
        <pc:spChg chg="add mod">
          <ac:chgData name="Jessica Jones" userId="d7fd67f7-a65d-448e-99ae-2d17d582b34b" providerId="ADAL" clId="{A13126AA-B5CD-4FD0-B317-6DB1D396828C}" dt="2022-12-07T15:01:39.238" v="893" actId="20577"/>
          <ac:spMkLst>
            <pc:docMk/>
            <pc:sldMk cId="1842615661" sldId="511"/>
            <ac:spMk id="6" creationId="{0F4FF122-1F82-4496-9156-0C6033164B7E}"/>
          </ac:spMkLst>
        </pc:spChg>
      </pc:sldChg>
      <pc:sldChg chg="addSp modSp add">
        <pc:chgData name="Jessica Jones" userId="d7fd67f7-a65d-448e-99ae-2d17d582b34b" providerId="ADAL" clId="{A13126AA-B5CD-4FD0-B317-6DB1D396828C}" dt="2022-12-07T17:29:08.756" v="2130" actId="13926"/>
        <pc:sldMkLst>
          <pc:docMk/>
          <pc:sldMk cId="2280737959" sldId="512"/>
        </pc:sldMkLst>
        <pc:spChg chg="mod">
          <ac:chgData name="Jessica Jones" userId="d7fd67f7-a65d-448e-99ae-2d17d582b34b" providerId="ADAL" clId="{A13126AA-B5CD-4FD0-B317-6DB1D396828C}" dt="2022-12-07T17:29:08.756" v="2130" actId="13926"/>
          <ac:spMkLst>
            <pc:docMk/>
            <pc:sldMk cId="2280737959" sldId="512"/>
            <ac:spMk id="2" creationId="{AA7D1A39-0614-4C61-A821-8BE96669EE80}"/>
          </ac:spMkLst>
        </pc:spChg>
        <pc:spChg chg="mod">
          <ac:chgData name="Jessica Jones" userId="d7fd67f7-a65d-448e-99ae-2d17d582b34b" providerId="ADAL" clId="{A13126AA-B5CD-4FD0-B317-6DB1D396828C}" dt="2022-12-07T17:27:44.559" v="2129" actId="5793"/>
          <ac:spMkLst>
            <pc:docMk/>
            <pc:sldMk cId="2280737959" sldId="512"/>
            <ac:spMk id="3" creationId="{683A8536-FD60-4821-822C-56CA53650C0C}"/>
          </ac:spMkLst>
        </pc:spChg>
        <pc:spChg chg="add mod">
          <ac:chgData name="Jessica Jones" userId="d7fd67f7-a65d-448e-99ae-2d17d582b34b" providerId="ADAL" clId="{A13126AA-B5CD-4FD0-B317-6DB1D396828C}" dt="2022-12-07T17:25:57.165" v="2110" actId="20577"/>
          <ac:spMkLst>
            <pc:docMk/>
            <pc:sldMk cId="2280737959" sldId="512"/>
            <ac:spMk id="6" creationId="{168DF55E-8658-4099-AC3C-5A2C3C795D9A}"/>
          </ac:spMkLst>
        </pc:spChg>
      </pc:sldChg>
      <pc:sldChg chg="modSp add">
        <pc:chgData name="Jessica Jones" userId="d7fd67f7-a65d-448e-99ae-2d17d582b34b" providerId="ADAL" clId="{A13126AA-B5CD-4FD0-B317-6DB1D396828C}" dt="2022-12-07T17:16:40.025" v="1855" actId="11"/>
        <pc:sldMkLst>
          <pc:docMk/>
          <pc:sldMk cId="188612300" sldId="513"/>
        </pc:sldMkLst>
        <pc:spChg chg="mod">
          <ac:chgData name="Jessica Jones" userId="d7fd67f7-a65d-448e-99ae-2d17d582b34b" providerId="ADAL" clId="{A13126AA-B5CD-4FD0-B317-6DB1D396828C}" dt="2022-12-07T17:16:25.369" v="1852" actId="20577"/>
          <ac:spMkLst>
            <pc:docMk/>
            <pc:sldMk cId="188612300" sldId="513"/>
            <ac:spMk id="2" creationId="{AA7D1A39-0614-4C61-A821-8BE96669EE80}"/>
          </ac:spMkLst>
        </pc:spChg>
        <pc:spChg chg="mod">
          <ac:chgData name="Jessica Jones" userId="d7fd67f7-a65d-448e-99ae-2d17d582b34b" providerId="ADAL" clId="{A13126AA-B5CD-4FD0-B317-6DB1D396828C}" dt="2022-12-07T17:16:40.025" v="1855" actId="11"/>
          <ac:spMkLst>
            <pc:docMk/>
            <pc:sldMk cId="188612300" sldId="513"/>
            <ac:spMk id="3" creationId="{683A8536-FD60-4821-822C-56CA53650C0C}"/>
          </ac:spMkLst>
        </pc:spChg>
      </pc:sldChg>
    </pc:docChg>
  </pc:docChgLst>
  <pc:docChgLst>
    <pc:chgData name="Shaima Shaima" userId="34d2ec4a-4995-4995-9aec-fe7f918b8668" providerId="ADAL" clId="{9CA963D8-20FC-4B89-A9A6-AD92112E5858}"/>
    <pc:docChg chg="modSld">
      <pc:chgData name="Shaima Shaima" userId="34d2ec4a-4995-4995-9aec-fe7f918b8668" providerId="ADAL" clId="{9CA963D8-20FC-4B89-A9A6-AD92112E5858}" dt="2022-12-09T20:17:26.423" v="80" actId="13244"/>
      <pc:docMkLst>
        <pc:docMk/>
      </pc:docMkLst>
      <pc:sldChg chg="modSp">
        <pc:chgData name="Shaima Shaima" userId="34d2ec4a-4995-4995-9aec-fe7f918b8668" providerId="ADAL" clId="{9CA963D8-20FC-4B89-A9A6-AD92112E5858}" dt="2022-12-09T20:10:29.378" v="7" actId="13244"/>
        <pc:sldMkLst>
          <pc:docMk/>
          <pc:sldMk cId="1573012161" sldId="256"/>
        </pc:sldMkLst>
        <pc:spChg chg="mod">
          <ac:chgData name="Shaima Shaima" userId="34d2ec4a-4995-4995-9aec-fe7f918b8668" providerId="ADAL" clId="{9CA963D8-20FC-4B89-A9A6-AD92112E5858}" dt="2022-12-09T20:10:29.378" v="7" actId="13244"/>
          <ac:spMkLst>
            <pc:docMk/>
            <pc:sldMk cId="1573012161" sldId="256"/>
            <ac:spMk id="3" creationId="{79B6538C-4F7D-4242-BC67-138A621DF99C}"/>
          </ac:spMkLst>
        </pc:spChg>
        <pc:spChg chg="mod">
          <ac:chgData name="Shaima Shaima" userId="34d2ec4a-4995-4995-9aec-fe7f918b8668" providerId="ADAL" clId="{9CA963D8-20FC-4B89-A9A6-AD92112E5858}" dt="2022-12-09T20:10:27.873" v="6" actId="13244"/>
          <ac:spMkLst>
            <pc:docMk/>
            <pc:sldMk cId="1573012161" sldId="256"/>
            <ac:spMk id="4" creationId="{CD2A00D9-7C56-4A1B-B8F0-DB4D0B1747A9}"/>
          </ac:spMkLst>
        </pc:spChg>
        <pc:spChg chg="mod">
          <ac:chgData name="Shaima Shaima" userId="34d2ec4a-4995-4995-9aec-fe7f918b8668" providerId="ADAL" clId="{9CA963D8-20FC-4B89-A9A6-AD92112E5858}" dt="2022-12-09T20:10:24.520" v="5" actId="13244"/>
          <ac:spMkLst>
            <pc:docMk/>
            <pc:sldMk cId="1573012161" sldId="256"/>
            <ac:spMk id="7" creationId="{9DDDDC91-50CF-419E-BE98-E4403F2A8593}"/>
          </ac:spMkLst>
        </pc:spChg>
      </pc:sldChg>
      <pc:sldChg chg="modSp">
        <pc:chgData name="Shaima Shaima" userId="34d2ec4a-4995-4995-9aec-fe7f918b8668" providerId="ADAL" clId="{9CA963D8-20FC-4B89-A9A6-AD92112E5858}" dt="2022-12-09T20:10:34.184" v="8" actId="13244"/>
        <pc:sldMkLst>
          <pc:docMk/>
          <pc:sldMk cId="3756779637" sldId="257"/>
        </pc:sldMkLst>
        <pc:spChg chg="mod">
          <ac:chgData name="Shaima Shaima" userId="34d2ec4a-4995-4995-9aec-fe7f918b8668" providerId="ADAL" clId="{9CA963D8-20FC-4B89-A9A6-AD92112E5858}" dt="2022-12-09T20:10:34.184" v="8" actId="13244"/>
          <ac:spMkLst>
            <pc:docMk/>
            <pc:sldMk cId="3756779637" sldId="257"/>
            <ac:spMk id="5" creationId="{820A99D6-039C-4B00-94F1-B2DF16DB5AED}"/>
          </ac:spMkLst>
        </pc:spChg>
      </pc:sldChg>
      <pc:sldChg chg="modSp">
        <pc:chgData name="Shaima Shaima" userId="34d2ec4a-4995-4995-9aec-fe7f918b8668" providerId="ADAL" clId="{9CA963D8-20FC-4B89-A9A6-AD92112E5858}" dt="2022-12-09T20:17:26.423" v="80" actId="13244"/>
        <pc:sldMkLst>
          <pc:docMk/>
          <pc:sldMk cId="2317797066" sldId="271"/>
        </pc:sldMkLst>
        <pc:spChg chg="mod">
          <ac:chgData name="Shaima Shaima" userId="34d2ec4a-4995-4995-9aec-fe7f918b8668" providerId="ADAL" clId="{9CA963D8-20FC-4B89-A9A6-AD92112E5858}" dt="2022-12-09T20:17:26.423" v="80" actId="13244"/>
          <ac:spMkLst>
            <pc:docMk/>
            <pc:sldMk cId="2317797066" sldId="271"/>
            <ac:spMk id="5" creationId="{44AFEB68-9FAC-4D6E-A056-0CABB63544AF}"/>
          </ac:spMkLst>
        </pc:spChg>
      </pc:sldChg>
      <pc:sldChg chg="modSp">
        <pc:chgData name="Shaima Shaima" userId="34d2ec4a-4995-4995-9aec-fe7f918b8668" providerId="ADAL" clId="{9CA963D8-20FC-4B89-A9A6-AD92112E5858}" dt="2022-12-09T20:10:39.179" v="9" actId="13244"/>
        <pc:sldMkLst>
          <pc:docMk/>
          <pc:sldMk cId="2308543140" sldId="356"/>
        </pc:sldMkLst>
        <pc:spChg chg="mod">
          <ac:chgData name="Shaima Shaima" userId="34d2ec4a-4995-4995-9aec-fe7f918b8668" providerId="ADAL" clId="{9CA963D8-20FC-4B89-A9A6-AD92112E5858}" dt="2022-12-09T20:10:39.179" v="9" actId="13244"/>
          <ac:spMkLst>
            <pc:docMk/>
            <pc:sldMk cId="2308543140" sldId="356"/>
            <ac:spMk id="5" creationId="{86098CC0-D023-4BF9-949D-23DCE3DD2514}"/>
          </ac:spMkLst>
        </pc:spChg>
      </pc:sldChg>
      <pc:sldChg chg="modSp">
        <pc:chgData name="Shaima Shaima" userId="34d2ec4a-4995-4995-9aec-fe7f918b8668" providerId="ADAL" clId="{9CA963D8-20FC-4B89-A9A6-AD92112E5858}" dt="2022-12-09T20:10:15.448" v="3" actId="13244"/>
        <pc:sldMkLst>
          <pc:docMk/>
          <pc:sldMk cId="1648258981" sldId="436"/>
        </pc:sldMkLst>
        <pc:spChg chg="mod">
          <ac:chgData name="Shaima Shaima" userId="34d2ec4a-4995-4995-9aec-fe7f918b8668" providerId="ADAL" clId="{9CA963D8-20FC-4B89-A9A6-AD92112E5858}" dt="2022-12-09T20:10:15.448" v="3" actId="13244"/>
          <ac:spMkLst>
            <pc:docMk/>
            <pc:sldMk cId="1648258981" sldId="436"/>
            <ac:spMk id="8" creationId="{C5124945-5A9C-40C2-BC62-441E6A58F100}"/>
          </ac:spMkLst>
        </pc:spChg>
      </pc:sldChg>
      <pc:sldChg chg="modSp">
        <pc:chgData name="Shaima Shaima" userId="34d2ec4a-4995-4995-9aec-fe7f918b8668" providerId="ADAL" clId="{9CA963D8-20FC-4B89-A9A6-AD92112E5858}" dt="2022-12-09T20:10:19.377" v="4" actId="13244"/>
        <pc:sldMkLst>
          <pc:docMk/>
          <pc:sldMk cId="4015404543" sldId="437"/>
        </pc:sldMkLst>
        <pc:spChg chg="mod">
          <ac:chgData name="Shaima Shaima" userId="34d2ec4a-4995-4995-9aec-fe7f918b8668" providerId="ADAL" clId="{9CA963D8-20FC-4B89-A9A6-AD92112E5858}" dt="2022-12-09T20:10:19.377" v="4" actId="13244"/>
          <ac:spMkLst>
            <pc:docMk/>
            <pc:sldMk cId="4015404543" sldId="437"/>
            <ac:spMk id="8" creationId="{C5124945-5A9C-40C2-BC62-441E6A58F100}"/>
          </ac:spMkLst>
        </pc:spChg>
      </pc:sldChg>
      <pc:sldChg chg="modSp">
        <pc:chgData name="Shaima Shaima" userId="34d2ec4a-4995-4995-9aec-fe7f918b8668" providerId="ADAL" clId="{9CA963D8-20FC-4B89-A9A6-AD92112E5858}" dt="2022-12-09T20:10:45.690" v="11" actId="13244"/>
        <pc:sldMkLst>
          <pc:docMk/>
          <pc:sldMk cId="1112402864" sldId="438"/>
        </pc:sldMkLst>
        <pc:spChg chg="mod">
          <ac:chgData name="Shaima Shaima" userId="34d2ec4a-4995-4995-9aec-fe7f918b8668" providerId="ADAL" clId="{9CA963D8-20FC-4B89-A9A6-AD92112E5858}" dt="2022-12-09T20:10:44.010" v="10" actId="13244"/>
          <ac:spMkLst>
            <pc:docMk/>
            <pc:sldMk cId="1112402864" sldId="438"/>
            <ac:spMk id="5" creationId="{86098CC0-D023-4BF9-949D-23DCE3DD2514}"/>
          </ac:spMkLst>
        </pc:spChg>
        <pc:spChg chg="mod">
          <ac:chgData name="Shaima Shaima" userId="34d2ec4a-4995-4995-9aec-fe7f918b8668" providerId="ADAL" clId="{9CA963D8-20FC-4B89-A9A6-AD92112E5858}" dt="2022-12-09T20:10:45.690" v="11" actId="13244"/>
          <ac:spMkLst>
            <pc:docMk/>
            <pc:sldMk cId="1112402864" sldId="438"/>
            <ac:spMk id="6" creationId="{F5821349-A421-41A8-84AE-3D05DD957B83}"/>
          </ac:spMkLst>
        </pc:spChg>
      </pc:sldChg>
      <pc:sldChg chg="modSp">
        <pc:chgData name="Shaima Shaima" userId="34d2ec4a-4995-4995-9aec-fe7f918b8668" providerId="ADAL" clId="{9CA963D8-20FC-4B89-A9A6-AD92112E5858}" dt="2022-12-09T20:10:49.281" v="12" actId="13244"/>
        <pc:sldMkLst>
          <pc:docMk/>
          <pc:sldMk cId="2777734341" sldId="439"/>
        </pc:sldMkLst>
        <pc:spChg chg="mod">
          <ac:chgData name="Shaima Shaima" userId="34d2ec4a-4995-4995-9aec-fe7f918b8668" providerId="ADAL" clId="{9CA963D8-20FC-4B89-A9A6-AD92112E5858}" dt="2022-12-09T20:10:49.281" v="12" actId="13244"/>
          <ac:spMkLst>
            <pc:docMk/>
            <pc:sldMk cId="2777734341" sldId="439"/>
            <ac:spMk id="5" creationId="{86098CC0-D023-4BF9-949D-23DCE3DD2514}"/>
          </ac:spMkLst>
        </pc:spChg>
      </pc:sldChg>
      <pc:sldChg chg="modSp">
        <pc:chgData name="Shaima Shaima" userId="34d2ec4a-4995-4995-9aec-fe7f918b8668" providerId="ADAL" clId="{9CA963D8-20FC-4B89-A9A6-AD92112E5858}" dt="2022-12-09T20:10:57.826" v="14" actId="13244"/>
        <pc:sldMkLst>
          <pc:docMk/>
          <pc:sldMk cId="3319870580" sldId="440"/>
        </pc:sldMkLst>
        <pc:spChg chg="mod">
          <ac:chgData name="Shaima Shaima" userId="34d2ec4a-4995-4995-9aec-fe7f918b8668" providerId="ADAL" clId="{9CA963D8-20FC-4B89-A9A6-AD92112E5858}" dt="2022-12-09T20:10:55.480" v="13" actId="13244"/>
          <ac:spMkLst>
            <pc:docMk/>
            <pc:sldMk cId="3319870580" sldId="440"/>
            <ac:spMk id="5" creationId="{86098CC0-D023-4BF9-949D-23DCE3DD2514}"/>
          </ac:spMkLst>
        </pc:spChg>
        <pc:spChg chg="mod">
          <ac:chgData name="Shaima Shaima" userId="34d2ec4a-4995-4995-9aec-fe7f918b8668" providerId="ADAL" clId="{9CA963D8-20FC-4B89-A9A6-AD92112E5858}" dt="2022-12-09T20:10:57.826" v="14" actId="13244"/>
          <ac:spMkLst>
            <pc:docMk/>
            <pc:sldMk cId="3319870580" sldId="440"/>
            <ac:spMk id="6" creationId="{EBC2782A-3DEA-4126-B3D4-D690F03940A8}"/>
          </ac:spMkLst>
        </pc:spChg>
      </pc:sldChg>
      <pc:sldChg chg="modSp">
        <pc:chgData name="Shaima Shaima" userId="34d2ec4a-4995-4995-9aec-fe7f918b8668" providerId="ADAL" clId="{9CA963D8-20FC-4B89-A9A6-AD92112E5858}" dt="2022-12-09T20:11:09.603" v="18" actId="13244"/>
        <pc:sldMkLst>
          <pc:docMk/>
          <pc:sldMk cId="381008109" sldId="441"/>
        </pc:sldMkLst>
        <pc:spChg chg="mod">
          <ac:chgData name="Shaima Shaima" userId="34d2ec4a-4995-4995-9aec-fe7f918b8668" providerId="ADAL" clId="{9CA963D8-20FC-4B89-A9A6-AD92112E5858}" dt="2022-12-09T20:11:07.690" v="17" actId="13244"/>
          <ac:spMkLst>
            <pc:docMk/>
            <pc:sldMk cId="381008109" sldId="441"/>
            <ac:spMk id="5" creationId="{86098CC0-D023-4BF9-949D-23DCE3DD2514}"/>
          </ac:spMkLst>
        </pc:spChg>
        <pc:spChg chg="mod">
          <ac:chgData name="Shaima Shaima" userId="34d2ec4a-4995-4995-9aec-fe7f918b8668" providerId="ADAL" clId="{9CA963D8-20FC-4B89-A9A6-AD92112E5858}" dt="2022-12-09T20:11:09.603" v="18" actId="13244"/>
          <ac:spMkLst>
            <pc:docMk/>
            <pc:sldMk cId="381008109" sldId="441"/>
            <ac:spMk id="6" creationId="{E5614448-7585-4D69-8B63-72B8AD02B34E}"/>
          </ac:spMkLst>
        </pc:spChg>
      </pc:sldChg>
      <pc:sldChg chg="modSp">
        <pc:chgData name="Shaima Shaima" userId="34d2ec4a-4995-4995-9aec-fe7f918b8668" providerId="ADAL" clId="{9CA963D8-20FC-4B89-A9A6-AD92112E5858}" dt="2022-12-09T20:11:17.499" v="20" actId="13244"/>
        <pc:sldMkLst>
          <pc:docMk/>
          <pc:sldMk cId="2448089478" sldId="442"/>
        </pc:sldMkLst>
        <pc:spChg chg="mod">
          <ac:chgData name="Shaima Shaima" userId="34d2ec4a-4995-4995-9aec-fe7f918b8668" providerId="ADAL" clId="{9CA963D8-20FC-4B89-A9A6-AD92112E5858}" dt="2022-12-09T20:11:14.768" v="19" actId="13244"/>
          <ac:spMkLst>
            <pc:docMk/>
            <pc:sldMk cId="2448089478" sldId="442"/>
            <ac:spMk id="5" creationId="{86098CC0-D023-4BF9-949D-23DCE3DD2514}"/>
          </ac:spMkLst>
        </pc:spChg>
        <pc:spChg chg="mod">
          <ac:chgData name="Shaima Shaima" userId="34d2ec4a-4995-4995-9aec-fe7f918b8668" providerId="ADAL" clId="{9CA963D8-20FC-4B89-A9A6-AD92112E5858}" dt="2022-12-09T20:11:17.499" v="20" actId="13244"/>
          <ac:spMkLst>
            <pc:docMk/>
            <pc:sldMk cId="2448089478" sldId="442"/>
            <ac:spMk id="6" creationId="{3C2CC889-0F32-4AAE-BEE3-06F927B14BA6}"/>
          </ac:spMkLst>
        </pc:spChg>
      </pc:sldChg>
      <pc:sldChg chg="modSp">
        <pc:chgData name="Shaima Shaima" userId="34d2ec4a-4995-4995-9aec-fe7f918b8668" providerId="ADAL" clId="{9CA963D8-20FC-4B89-A9A6-AD92112E5858}" dt="2022-12-09T20:11:23.235" v="22" actId="13244"/>
        <pc:sldMkLst>
          <pc:docMk/>
          <pc:sldMk cId="2249184009" sldId="443"/>
        </pc:sldMkLst>
        <pc:spChg chg="mod">
          <ac:chgData name="Shaima Shaima" userId="34d2ec4a-4995-4995-9aec-fe7f918b8668" providerId="ADAL" clId="{9CA963D8-20FC-4B89-A9A6-AD92112E5858}" dt="2022-12-09T20:11:21.188" v="21" actId="13244"/>
          <ac:spMkLst>
            <pc:docMk/>
            <pc:sldMk cId="2249184009" sldId="443"/>
            <ac:spMk id="5" creationId="{86098CC0-D023-4BF9-949D-23DCE3DD2514}"/>
          </ac:spMkLst>
        </pc:spChg>
        <pc:spChg chg="mod">
          <ac:chgData name="Shaima Shaima" userId="34d2ec4a-4995-4995-9aec-fe7f918b8668" providerId="ADAL" clId="{9CA963D8-20FC-4B89-A9A6-AD92112E5858}" dt="2022-12-09T20:11:23.235" v="22" actId="13244"/>
          <ac:spMkLst>
            <pc:docMk/>
            <pc:sldMk cId="2249184009" sldId="443"/>
            <ac:spMk id="6" creationId="{F50068C4-2BE6-4B9D-A11D-6E1A7DE7786A}"/>
          </ac:spMkLst>
        </pc:spChg>
      </pc:sldChg>
      <pc:sldChg chg="modSp">
        <pc:chgData name="Shaima Shaima" userId="34d2ec4a-4995-4995-9aec-fe7f918b8668" providerId="ADAL" clId="{9CA963D8-20FC-4B89-A9A6-AD92112E5858}" dt="2022-12-09T20:11:28.834" v="24" actId="13244"/>
        <pc:sldMkLst>
          <pc:docMk/>
          <pc:sldMk cId="308325134" sldId="444"/>
        </pc:sldMkLst>
        <pc:spChg chg="mod">
          <ac:chgData name="Shaima Shaima" userId="34d2ec4a-4995-4995-9aec-fe7f918b8668" providerId="ADAL" clId="{9CA963D8-20FC-4B89-A9A6-AD92112E5858}" dt="2022-12-09T20:11:27.331" v="23" actId="13244"/>
          <ac:spMkLst>
            <pc:docMk/>
            <pc:sldMk cId="308325134" sldId="444"/>
            <ac:spMk id="5" creationId="{86098CC0-D023-4BF9-949D-23DCE3DD2514}"/>
          </ac:spMkLst>
        </pc:spChg>
        <pc:spChg chg="mod">
          <ac:chgData name="Shaima Shaima" userId="34d2ec4a-4995-4995-9aec-fe7f918b8668" providerId="ADAL" clId="{9CA963D8-20FC-4B89-A9A6-AD92112E5858}" dt="2022-12-09T20:11:28.834" v="24" actId="13244"/>
          <ac:spMkLst>
            <pc:docMk/>
            <pc:sldMk cId="308325134" sldId="444"/>
            <ac:spMk id="6" creationId="{E56D94E7-ED54-4862-91CF-352354129BDA}"/>
          </ac:spMkLst>
        </pc:spChg>
      </pc:sldChg>
      <pc:sldChg chg="modSp">
        <pc:chgData name="Shaima Shaima" userId="34d2ec4a-4995-4995-9aec-fe7f918b8668" providerId="ADAL" clId="{9CA963D8-20FC-4B89-A9A6-AD92112E5858}" dt="2022-12-09T20:11:32.051" v="25" actId="13244"/>
        <pc:sldMkLst>
          <pc:docMk/>
          <pc:sldMk cId="2614715669" sldId="445"/>
        </pc:sldMkLst>
        <pc:spChg chg="mod">
          <ac:chgData name="Shaima Shaima" userId="34d2ec4a-4995-4995-9aec-fe7f918b8668" providerId="ADAL" clId="{9CA963D8-20FC-4B89-A9A6-AD92112E5858}" dt="2022-12-09T20:11:32.051" v="25" actId="13244"/>
          <ac:spMkLst>
            <pc:docMk/>
            <pc:sldMk cId="2614715669" sldId="445"/>
            <ac:spMk id="5" creationId="{86098CC0-D023-4BF9-949D-23DCE3DD2514}"/>
          </ac:spMkLst>
        </pc:spChg>
      </pc:sldChg>
      <pc:sldChg chg="modSp">
        <pc:chgData name="Shaima Shaima" userId="34d2ec4a-4995-4995-9aec-fe7f918b8668" providerId="ADAL" clId="{9CA963D8-20FC-4B89-A9A6-AD92112E5858}" dt="2022-12-09T20:11:38.051" v="27" actId="13244"/>
        <pc:sldMkLst>
          <pc:docMk/>
          <pc:sldMk cId="4259680799" sldId="446"/>
        </pc:sldMkLst>
        <pc:spChg chg="mod">
          <ac:chgData name="Shaima Shaima" userId="34d2ec4a-4995-4995-9aec-fe7f918b8668" providerId="ADAL" clId="{9CA963D8-20FC-4B89-A9A6-AD92112E5858}" dt="2022-12-09T20:11:36.755" v="26" actId="13244"/>
          <ac:spMkLst>
            <pc:docMk/>
            <pc:sldMk cId="4259680799" sldId="446"/>
            <ac:spMk id="5" creationId="{86098CC0-D023-4BF9-949D-23DCE3DD2514}"/>
          </ac:spMkLst>
        </pc:spChg>
        <pc:spChg chg="mod">
          <ac:chgData name="Shaima Shaima" userId="34d2ec4a-4995-4995-9aec-fe7f918b8668" providerId="ADAL" clId="{9CA963D8-20FC-4B89-A9A6-AD92112E5858}" dt="2022-12-09T20:11:38.051" v="27" actId="13244"/>
          <ac:spMkLst>
            <pc:docMk/>
            <pc:sldMk cId="4259680799" sldId="446"/>
            <ac:spMk id="6" creationId="{439F1D18-7DFB-4F98-8F39-A570D9BF2326}"/>
          </ac:spMkLst>
        </pc:spChg>
      </pc:sldChg>
      <pc:sldChg chg="modSp">
        <pc:chgData name="Shaima Shaima" userId="34d2ec4a-4995-4995-9aec-fe7f918b8668" providerId="ADAL" clId="{9CA963D8-20FC-4B89-A9A6-AD92112E5858}" dt="2022-12-09T20:11:42.635" v="29" actId="13244"/>
        <pc:sldMkLst>
          <pc:docMk/>
          <pc:sldMk cId="2911050356" sldId="447"/>
        </pc:sldMkLst>
        <pc:spChg chg="mod">
          <ac:chgData name="Shaima Shaima" userId="34d2ec4a-4995-4995-9aec-fe7f918b8668" providerId="ADAL" clId="{9CA963D8-20FC-4B89-A9A6-AD92112E5858}" dt="2022-12-09T20:11:40.913" v="28" actId="13244"/>
          <ac:spMkLst>
            <pc:docMk/>
            <pc:sldMk cId="2911050356" sldId="447"/>
            <ac:spMk id="5" creationId="{86098CC0-D023-4BF9-949D-23DCE3DD2514}"/>
          </ac:spMkLst>
        </pc:spChg>
        <pc:spChg chg="mod">
          <ac:chgData name="Shaima Shaima" userId="34d2ec4a-4995-4995-9aec-fe7f918b8668" providerId="ADAL" clId="{9CA963D8-20FC-4B89-A9A6-AD92112E5858}" dt="2022-12-09T20:11:42.635" v="29" actId="13244"/>
          <ac:spMkLst>
            <pc:docMk/>
            <pc:sldMk cId="2911050356" sldId="447"/>
            <ac:spMk id="6" creationId="{2F8DF9DD-9F32-4A21-A7BA-724B4B3B5522}"/>
          </ac:spMkLst>
        </pc:spChg>
      </pc:sldChg>
      <pc:sldChg chg="modSp">
        <pc:chgData name="Shaima Shaima" userId="34d2ec4a-4995-4995-9aec-fe7f918b8668" providerId="ADAL" clId="{9CA963D8-20FC-4B89-A9A6-AD92112E5858}" dt="2022-12-09T20:11:53.955" v="33" actId="13244"/>
        <pc:sldMkLst>
          <pc:docMk/>
          <pc:sldMk cId="2472945122" sldId="448"/>
        </pc:sldMkLst>
        <pc:spChg chg="mod">
          <ac:chgData name="Shaima Shaima" userId="34d2ec4a-4995-4995-9aec-fe7f918b8668" providerId="ADAL" clId="{9CA963D8-20FC-4B89-A9A6-AD92112E5858}" dt="2022-12-09T20:11:52.019" v="32" actId="13244"/>
          <ac:spMkLst>
            <pc:docMk/>
            <pc:sldMk cId="2472945122" sldId="448"/>
            <ac:spMk id="5" creationId="{86098CC0-D023-4BF9-949D-23DCE3DD2514}"/>
          </ac:spMkLst>
        </pc:spChg>
        <pc:spChg chg="mod">
          <ac:chgData name="Shaima Shaima" userId="34d2ec4a-4995-4995-9aec-fe7f918b8668" providerId="ADAL" clId="{9CA963D8-20FC-4B89-A9A6-AD92112E5858}" dt="2022-12-09T20:11:53.955" v="33" actId="13244"/>
          <ac:spMkLst>
            <pc:docMk/>
            <pc:sldMk cId="2472945122" sldId="448"/>
            <ac:spMk id="6" creationId="{E8A1CEE5-0C84-4686-9D84-680B7C858385}"/>
          </ac:spMkLst>
        </pc:spChg>
      </pc:sldChg>
      <pc:sldChg chg="modSp">
        <pc:chgData name="Shaima Shaima" userId="34d2ec4a-4995-4995-9aec-fe7f918b8668" providerId="ADAL" clId="{9CA963D8-20FC-4B89-A9A6-AD92112E5858}" dt="2022-12-09T20:12:00.803" v="35" actId="13244"/>
        <pc:sldMkLst>
          <pc:docMk/>
          <pc:sldMk cId="1431977692" sldId="449"/>
        </pc:sldMkLst>
        <pc:spChg chg="mod">
          <ac:chgData name="Shaima Shaima" userId="34d2ec4a-4995-4995-9aec-fe7f918b8668" providerId="ADAL" clId="{9CA963D8-20FC-4B89-A9A6-AD92112E5858}" dt="2022-12-09T20:11:58.764" v="34" actId="13244"/>
          <ac:spMkLst>
            <pc:docMk/>
            <pc:sldMk cId="1431977692" sldId="449"/>
            <ac:spMk id="5" creationId="{86098CC0-D023-4BF9-949D-23DCE3DD2514}"/>
          </ac:spMkLst>
        </pc:spChg>
        <pc:spChg chg="mod">
          <ac:chgData name="Shaima Shaima" userId="34d2ec4a-4995-4995-9aec-fe7f918b8668" providerId="ADAL" clId="{9CA963D8-20FC-4B89-A9A6-AD92112E5858}" dt="2022-12-09T20:12:00.803" v="35" actId="13244"/>
          <ac:spMkLst>
            <pc:docMk/>
            <pc:sldMk cId="1431977692" sldId="449"/>
            <ac:spMk id="6" creationId="{2D376C16-8D0E-4D11-9BB1-0F24D76BF78B}"/>
          </ac:spMkLst>
        </pc:spChg>
      </pc:sldChg>
      <pc:sldChg chg="modSp">
        <pc:chgData name="Shaima Shaima" userId="34d2ec4a-4995-4995-9aec-fe7f918b8668" providerId="ADAL" clId="{9CA963D8-20FC-4B89-A9A6-AD92112E5858}" dt="2022-12-09T20:12:08.243" v="37" actId="13244"/>
        <pc:sldMkLst>
          <pc:docMk/>
          <pc:sldMk cId="1390144509" sldId="450"/>
        </pc:sldMkLst>
        <pc:spChg chg="mod">
          <ac:chgData name="Shaima Shaima" userId="34d2ec4a-4995-4995-9aec-fe7f918b8668" providerId="ADAL" clId="{9CA963D8-20FC-4B89-A9A6-AD92112E5858}" dt="2022-12-09T20:12:06.066" v="36" actId="13244"/>
          <ac:spMkLst>
            <pc:docMk/>
            <pc:sldMk cId="1390144509" sldId="450"/>
            <ac:spMk id="5" creationId="{86098CC0-D023-4BF9-949D-23DCE3DD2514}"/>
          </ac:spMkLst>
        </pc:spChg>
        <pc:spChg chg="mod">
          <ac:chgData name="Shaima Shaima" userId="34d2ec4a-4995-4995-9aec-fe7f918b8668" providerId="ADAL" clId="{9CA963D8-20FC-4B89-A9A6-AD92112E5858}" dt="2022-12-09T20:12:08.243" v="37" actId="13244"/>
          <ac:spMkLst>
            <pc:docMk/>
            <pc:sldMk cId="1390144509" sldId="450"/>
            <ac:spMk id="6" creationId="{FE483851-ACF7-49E0-9840-F6C468B2463F}"/>
          </ac:spMkLst>
        </pc:spChg>
      </pc:sldChg>
      <pc:sldChg chg="modSp">
        <pc:chgData name="Shaima Shaima" userId="34d2ec4a-4995-4995-9aec-fe7f918b8668" providerId="ADAL" clId="{9CA963D8-20FC-4B89-A9A6-AD92112E5858}" dt="2022-12-09T20:12:19.228" v="39" actId="13244"/>
        <pc:sldMkLst>
          <pc:docMk/>
          <pc:sldMk cId="2017394193" sldId="451"/>
        </pc:sldMkLst>
        <pc:spChg chg="mod">
          <ac:chgData name="Shaima Shaima" userId="34d2ec4a-4995-4995-9aec-fe7f918b8668" providerId="ADAL" clId="{9CA963D8-20FC-4B89-A9A6-AD92112E5858}" dt="2022-12-09T20:12:17.002" v="38" actId="13244"/>
          <ac:spMkLst>
            <pc:docMk/>
            <pc:sldMk cId="2017394193" sldId="451"/>
            <ac:spMk id="5" creationId="{86098CC0-D023-4BF9-949D-23DCE3DD2514}"/>
          </ac:spMkLst>
        </pc:spChg>
        <pc:spChg chg="mod">
          <ac:chgData name="Shaima Shaima" userId="34d2ec4a-4995-4995-9aec-fe7f918b8668" providerId="ADAL" clId="{9CA963D8-20FC-4B89-A9A6-AD92112E5858}" dt="2022-12-09T20:12:19.228" v="39" actId="13244"/>
          <ac:spMkLst>
            <pc:docMk/>
            <pc:sldMk cId="2017394193" sldId="451"/>
            <ac:spMk id="7" creationId="{E3528882-4344-4362-BC9D-2EF005D6B03F}"/>
          </ac:spMkLst>
        </pc:spChg>
      </pc:sldChg>
      <pc:sldChg chg="modSp">
        <pc:chgData name="Shaima Shaima" userId="34d2ec4a-4995-4995-9aec-fe7f918b8668" providerId="ADAL" clId="{9CA963D8-20FC-4B89-A9A6-AD92112E5858}" dt="2022-12-09T20:12:39.917" v="41" actId="13244"/>
        <pc:sldMkLst>
          <pc:docMk/>
          <pc:sldMk cId="3031460930" sldId="452"/>
        </pc:sldMkLst>
        <pc:spChg chg="mod">
          <ac:chgData name="Shaima Shaima" userId="34d2ec4a-4995-4995-9aec-fe7f918b8668" providerId="ADAL" clId="{9CA963D8-20FC-4B89-A9A6-AD92112E5858}" dt="2022-12-09T20:12:37.596" v="40" actId="13244"/>
          <ac:spMkLst>
            <pc:docMk/>
            <pc:sldMk cId="3031460930" sldId="452"/>
            <ac:spMk id="5" creationId="{86098CC0-D023-4BF9-949D-23DCE3DD2514}"/>
          </ac:spMkLst>
        </pc:spChg>
        <pc:spChg chg="mod">
          <ac:chgData name="Shaima Shaima" userId="34d2ec4a-4995-4995-9aec-fe7f918b8668" providerId="ADAL" clId="{9CA963D8-20FC-4B89-A9A6-AD92112E5858}" dt="2022-12-09T20:12:39.917" v="41" actId="13244"/>
          <ac:spMkLst>
            <pc:docMk/>
            <pc:sldMk cId="3031460930" sldId="452"/>
            <ac:spMk id="6" creationId="{88A8350A-5397-4601-9AED-C0671CD00B98}"/>
          </ac:spMkLst>
        </pc:spChg>
      </pc:sldChg>
      <pc:sldChg chg="modSp">
        <pc:chgData name="Shaima Shaima" userId="34d2ec4a-4995-4995-9aec-fe7f918b8668" providerId="ADAL" clId="{9CA963D8-20FC-4B89-A9A6-AD92112E5858}" dt="2022-12-09T20:14:32.374" v="45" actId="13244"/>
        <pc:sldMkLst>
          <pc:docMk/>
          <pc:sldMk cId="2878252685" sldId="454"/>
        </pc:sldMkLst>
        <pc:spChg chg="mod">
          <ac:chgData name="Shaima Shaima" userId="34d2ec4a-4995-4995-9aec-fe7f918b8668" providerId="ADAL" clId="{9CA963D8-20FC-4B89-A9A6-AD92112E5858}" dt="2022-12-09T20:14:28.990" v="44" actId="13244"/>
          <ac:spMkLst>
            <pc:docMk/>
            <pc:sldMk cId="2878252685" sldId="454"/>
            <ac:spMk id="5" creationId="{86098CC0-D023-4BF9-949D-23DCE3DD2514}"/>
          </ac:spMkLst>
        </pc:spChg>
        <pc:spChg chg="mod">
          <ac:chgData name="Shaima Shaima" userId="34d2ec4a-4995-4995-9aec-fe7f918b8668" providerId="ADAL" clId="{9CA963D8-20FC-4B89-A9A6-AD92112E5858}" dt="2022-12-09T20:14:32.374" v="45" actId="13244"/>
          <ac:spMkLst>
            <pc:docMk/>
            <pc:sldMk cId="2878252685" sldId="454"/>
            <ac:spMk id="6" creationId="{0EAFEB9E-1AA3-4835-BE29-97633D691156}"/>
          </ac:spMkLst>
        </pc:spChg>
      </pc:sldChg>
      <pc:sldChg chg="modSp">
        <pc:chgData name="Shaima Shaima" userId="34d2ec4a-4995-4995-9aec-fe7f918b8668" providerId="ADAL" clId="{9CA963D8-20FC-4B89-A9A6-AD92112E5858}" dt="2022-12-09T20:14:46.382" v="49" actId="13244"/>
        <pc:sldMkLst>
          <pc:docMk/>
          <pc:sldMk cId="3556216820" sldId="456"/>
        </pc:sldMkLst>
        <pc:spChg chg="mod">
          <ac:chgData name="Shaima Shaima" userId="34d2ec4a-4995-4995-9aec-fe7f918b8668" providerId="ADAL" clId="{9CA963D8-20FC-4B89-A9A6-AD92112E5858}" dt="2022-12-09T20:14:43.983" v="48" actId="13244"/>
          <ac:spMkLst>
            <pc:docMk/>
            <pc:sldMk cId="3556216820" sldId="456"/>
            <ac:spMk id="5" creationId="{86098CC0-D023-4BF9-949D-23DCE3DD2514}"/>
          </ac:spMkLst>
        </pc:spChg>
        <pc:spChg chg="mod">
          <ac:chgData name="Shaima Shaima" userId="34d2ec4a-4995-4995-9aec-fe7f918b8668" providerId="ADAL" clId="{9CA963D8-20FC-4B89-A9A6-AD92112E5858}" dt="2022-12-09T20:14:46.382" v="49" actId="13244"/>
          <ac:spMkLst>
            <pc:docMk/>
            <pc:sldMk cId="3556216820" sldId="456"/>
            <ac:spMk id="6" creationId="{D287FDF1-AFD3-40D3-B122-9DD9C1CAFFEF}"/>
          </ac:spMkLst>
        </pc:spChg>
      </pc:sldChg>
      <pc:sldChg chg="modSp">
        <pc:chgData name="Shaima Shaima" userId="34d2ec4a-4995-4995-9aec-fe7f918b8668" providerId="ADAL" clId="{9CA963D8-20FC-4B89-A9A6-AD92112E5858}" dt="2022-12-09T20:14:56.463" v="51" actId="13244"/>
        <pc:sldMkLst>
          <pc:docMk/>
          <pc:sldMk cId="3033288148" sldId="457"/>
        </pc:sldMkLst>
        <pc:spChg chg="mod">
          <ac:chgData name="Shaima Shaima" userId="34d2ec4a-4995-4995-9aec-fe7f918b8668" providerId="ADAL" clId="{9CA963D8-20FC-4B89-A9A6-AD92112E5858}" dt="2022-12-09T20:14:52.835" v="50" actId="13244"/>
          <ac:spMkLst>
            <pc:docMk/>
            <pc:sldMk cId="3033288148" sldId="457"/>
            <ac:spMk id="5" creationId="{86098CC0-D023-4BF9-949D-23DCE3DD2514}"/>
          </ac:spMkLst>
        </pc:spChg>
        <pc:spChg chg="mod">
          <ac:chgData name="Shaima Shaima" userId="34d2ec4a-4995-4995-9aec-fe7f918b8668" providerId="ADAL" clId="{9CA963D8-20FC-4B89-A9A6-AD92112E5858}" dt="2022-12-09T20:14:56.463" v="51" actId="13244"/>
          <ac:spMkLst>
            <pc:docMk/>
            <pc:sldMk cId="3033288148" sldId="457"/>
            <ac:spMk id="6" creationId="{CBF06ADC-531E-4671-B778-0049FCD59C4F}"/>
          </ac:spMkLst>
        </pc:spChg>
      </pc:sldChg>
      <pc:sldChg chg="modSp">
        <pc:chgData name="Shaima Shaima" userId="34d2ec4a-4995-4995-9aec-fe7f918b8668" providerId="ADAL" clId="{9CA963D8-20FC-4B89-A9A6-AD92112E5858}" dt="2022-12-09T20:15:09.159" v="55" actId="13244"/>
        <pc:sldMkLst>
          <pc:docMk/>
          <pc:sldMk cId="1895682110" sldId="458"/>
        </pc:sldMkLst>
        <pc:spChg chg="mod">
          <ac:chgData name="Shaima Shaima" userId="34d2ec4a-4995-4995-9aec-fe7f918b8668" providerId="ADAL" clId="{9CA963D8-20FC-4B89-A9A6-AD92112E5858}" dt="2022-12-09T20:15:06.423" v="54" actId="13244"/>
          <ac:spMkLst>
            <pc:docMk/>
            <pc:sldMk cId="1895682110" sldId="458"/>
            <ac:spMk id="5" creationId="{86098CC0-D023-4BF9-949D-23DCE3DD2514}"/>
          </ac:spMkLst>
        </pc:spChg>
        <pc:spChg chg="mod">
          <ac:chgData name="Shaima Shaima" userId="34d2ec4a-4995-4995-9aec-fe7f918b8668" providerId="ADAL" clId="{9CA963D8-20FC-4B89-A9A6-AD92112E5858}" dt="2022-12-09T20:15:09.159" v="55" actId="13244"/>
          <ac:spMkLst>
            <pc:docMk/>
            <pc:sldMk cId="1895682110" sldId="458"/>
            <ac:spMk id="6" creationId="{4B18B839-C927-4BC0-AD5C-8BFEF4D66993}"/>
          </ac:spMkLst>
        </pc:spChg>
      </pc:sldChg>
      <pc:sldChg chg="modSp">
        <pc:chgData name="Shaima Shaima" userId="34d2ec4a-4995-4995-9aec-fe7f918b8668" providerId="ADAL" clId="{9CA963D8-20FC-4B89-A9A6-AD92112E5858}" dt="2022-12-09T20:15:15.765" v="57" actId="13244"/>
        <pc:sldMkLst>
          <pc:docMk/>
          <pc:sldMk cId="335894150" sldId="459"/>
        </pc:sldMkLst>
        <pc:spChg chg="mod">
          <ac:chgData name="Shaima Shaima" userId="34d2ec4a-4995-4995-9aec-fe7f918b8668" providerId="ADAL" clId="{9CA963D8-20FC-4B89-A9A6-AD92112E5858}" dt="2022-12-09T20:15:12.326" v="56" actId="13244"/>
          <ac:spMkLst>
            <pc:docMk/>
            <pc:sldMk cId="335894150" sldId="459"/>
            <ac:spMk id="5" creationId="{86098CC0-D023-4BF9-949D-23DCE3DD2514}"/>
          </ac:spMkLst>
        </pc:spChg>
        <pc:spChg chg="mod">
          <ac:chgData name="Shaima Shaima" userId="34d2ec4a-4995-4995-9aec-fe7f918b8668" providerId="ADAL" clId="{9CA963D8-20FC-4B89-A9A6-AD92112E5858}" dt="2022-12-09T20:15:15.765" v="57" actId="13244"/>
          <ac:spMkLst>
            <pc:docMk/>
            <pc:sldMk cId="335894150" sldId="459"/>
            <ac:spMk id="6" creationId="{92F1C8DF-6AC1-4492-AA47-4D5084F63BFB}"/>
          </ac:spMkLst>
        </pc:spChg>
      </pc:sldChg>
      <pc:sldChg chg="modSp">
        <pc:chgData name="Shaima Shaima" userId="34d2ec4a-4995-4995-9aec-fe7f918b8668" providerId="ADAL" clId="{9CA963D8-20FC-4B89-A9A6-AD92112E5858}" dt="2022-12-09T20:15:33.431" v="61" actId="13244"/>
        <pc:sldMkLst>
          <pc:docMk/>
          <pc:sldMk cId="1591163281" sldId="461"/>
        </pc:sldMkLst>
        <pc:spChg chg="mod">
          <ac:chgData name="Shaima Shaima" userId="34d2ec4a-4995-4995-9aec-fe7f918b8668" providerId="ADAL" clId="{9CA963D8-20FC-4B89-A9A6-AD92112E5858}" dt="2022-12-09T20:15:31.943" v="60" actId="13244"/>
          <ac:spMkLst>
            <pc:docMk/>
            <pc:sldMk cId="1591163281" sldId="461"/>
            <ac:spMk id="5" creationId="{86098CC0-D023-4BF9-949D-23DCE3DD2514}"/>
          </ac:spMkLst>
        </pc:spChg>
        <pc:spChg chg="mod">
          <ac:chgData name="Shaima Shaima" userId="34d2ec4a-4995-4995-9aec-fe7f918b8668" providerId="ADAL" clId="{9CA963D8-20FC-4B89-A9A6-AD92112E5858}" dt="2022-12-09T20:15:33.431" v="61" actId="13244"/>
          <ac:spMkLst>
            <pc:docMk/>
            <pc:sldMk cId="1591163281" sldId="461"/>
            <ac:spMk id="6" creationId="{51480E9A-A998-4BF7-A78D-A02A6E6DA30B}"/>
          </ac:spMkLst>
        </pc:spChg>
      </pc:sldChg>
      <pc:sldChg chg="modSp">
        <pc:chgData name="Shaima Shaima" userId="34d2ec4a-4995-4995-9aec-fe7f918b8668" providerId="ADAL" clId="{9CA963D8-20FC-4B89-A9A6-AD92112E5858}" dt="2022-12-09T20:15:50.511" v="64" actId="13244"/>
        <pc:sldMkLst>
          <pc:docMk/>
          <pc:sldMk cId="1230682952" sldId="462"/>
        </pc:sldMkLst>
        <pc:spChg chg="mod">
          <ac:chgData name="Shaima Shaima" userId="34d2ec4a-4995-4995-9aec-fe7f918b8668" providerId="ADAL" clId="{9CA963D8-20FC-4B89-A9A6-AD92112E5858}" dt="2022-12-09T20:15:47.599" v="63" actId="13244"/>
          <ac:spMkLst>
            <pc:docMk/>
            <pc:sldMk cId="1230682952" sldId="462"/>
            <ac:spMk id="5" creationId="{86098CC0-D023-4BF9-949D-23DCE3DD2514}"/>
          </ac:spMkLst>
        </pc:spChg>
        <pc:spChg chg="mod">
          <ac:chgData name="Shaima Shaima" userId="34d2ec4a-4995-4995-9aec-fe7f918b8668" providerId="ADAL" clId="{9CA963D8-20FC-4B89-A9A6-AD92112E5858}" dt="2022-12-09T20:15:50.511" v="64" actId="13244"/>
          <ac:spMkLst>
            <pc:docMk/>
            <pc:sldMk cId="1230682952" sldId="462"/>
            <ac:spMk id="6" creationId="{00692FF0-6471-4D5F-A7E0-CC35AC42B82D}"/>
          </ac:spMkLst>
        </pc:spChg>
      </pc:sldChg>
      <pc:sldChg chg="modSp">
        <pc:chgData name="Shaima Shaima" userId="34d2ec4a-4995-4995-9aec-fe7f918b8668" providerId="ADAL" clId="{9CA963D8-20FC-4B89-A9A6-AD92112E5858}" dt="2022-12-09T20:15:58.960" v="66" actId="13244"/>
        <pc:sldMkLst>
          <pc:docMk/>
          <pc:sldMk cId="847139629" sldId="463"/>
        </pc:sldMkLst>
        <pc:spChg chg="mod">
          <ac:chgData name="Shaima Shaima" userId="34d2ec4a-4995-4995-9aec-fe7f918b8668" providerId="ADAL" clId="{9CA963D8-20FC-4B89-A9A6-AD92112E5858}" dt="2022-12-09T20:15:54.897" v="65" actId="13244"/>
          <ac:spMkLst>
            <pc:docMk/>
            <pc:sldMk cId="847139629" sldId="463"/>
            <ac:spMk id="5" creationId="{86098CC0-D023-4BF9-949D-23DCE3DD2514}"/>
          </ac:spMkLst>
        </pc:spChg>
        <pc:spChg chg="mod">
          <ac:chgData name="Shaima Shaima" userId="34d2ec4a-4995-4995-9aec-fe7f918b8668" providerId="ADAL" clId="{9CA963D8-20FC-4B89-A9A6-AD92112E5858}" dt="2022-12-09T20:15:58.960" v="66" actId="13244"/>
          <ac:spMkLst>
            <pc:docMk/>
            <pc:sldMk cId="847139629" sldId="463"/>
            <ac:spMk id="6" creationId="{86F8B186-552F-4540-80E8-D5842E030F90}"/>
          </ac:spMkLst>
        </pc:spChg>
      </pc:sldChg>
      <pc:sldChg chg="modSp">
        <pc:chgData name="Shaima Shaima" userId="34d2ec4a-4995-4995-9aec-fe7f918b8668" providerId="ADAL" clId="{9CA963D8-20FC-4B89-A9A6-AD92112E5858}" dt="2022-12-09T20:16:07.040" v="68" actId="13244"/>
        <pc:sldMkLst>
          <pc:docMk/>
          <pc:sldMk cId="3615475749" sldId="464"/>
        </pc:sldMkLst>
        <pc:spChg chg="mod">
          <ac:chgData name="Shaima Shaima" userId="34d2ec4a-4995-4995-9aec-fe7f918b8668" providerId="ADAL" clId="{9CA963D8-20FC-4B89-A9A6-AD92112E5858}" dt="2022-12-09T20:16:05.096" v="67" actId="13244"/>
          <ac:spMkLst>
            <pc:docMk/>
            <pc:sldMk cId="3615475749" sldId="464"/>
            <ac:spMk id="5" creationId="{86098CC0-D023-4BF9-949D-23DCE3DD2514}"/>
          </ac:spMkLst>
        </pc:spChg>
        <pc:spChg chg="mod">
          <ac:chgData name="Shaima Shaima" userId="34d2ec4a-4995-4995-9aec-fe7f918b8668" providerId="ADAL" clId="{9CA963D8-20FC-4B89-A9A6-AD92112E5858}" dt="2022-12-09T20:16:07.040" v="68" actId="13244"/>
          <ac:spMkLst>
            <pc:docMk/>
            <pc:sldMk cId="3615475749" sldId="464"/>
            <ac:spMk id="6" creationId="{BFF71D2C-1388-4B47-86C8-4481973AE11F}"/>
          </ac:spMkLst>
        </pc:spChg>
      </pc:sldChg>
      <pc:sldChg chg="modSp">
        <pc:chgData name="Shaima Shaima" userId="34d2ec4a-4995-4995-9aec-fe7f918b8668" providerId="ADAL" clId="{9CA963D8-20FC-4B89-A9A6-AD92112E5858}" dt="2022-12-09T20:16:20.928" v="72" actId="13244"/>
        <pc:sldMkLst>
          <pc:docMk/>
          <pc:sldMk cId="3804556069" sldId="465"/>
        </pc:sldMkLst>
        <pc:spChg chg="mod">
          <ac:chgData name="Shaima Shaima" userId="34d2ec4a-4995-4995-9aec-fe7f918b8668" providerId="ADAL" clId="{9CA963D8-20FC-4B89-A9A6-AD92112E5858}" dt="2022-12-09T20:16:18.885" v="71" actId="13244"/>
          <ac:spMkLst>
            <pc:docMk/>
            <pc:sldMk cId="3804556069" sldId="465"/>
            <ac:spMk id="5" creationId="{86098CC0-D023-4BF9-949D-23DCE3DD2514}"/>
          </ac:spMkLst>
        </pc:spChg>
        <pc:spChg chg="mod">
          <ac:chgData name="Shaima Shaima" userId="34d2ec4a-4995-4995-9aec-fe7f918b8668" providerId="ADAL" clId="{9CA963D8-20FC-4B89-A9A6-AD92112E5858}" dt="2022-12-09T20:16:20.928" v="72" actId="13244"/>
          <ac:spMkLst>
            <pc:docMk/>
            <pc:sldMk cId="3804556069" sldId="465"/>
            <ac:spMk id="6" creationId="{E2A944EE-3220-406B-A6F3-0119B03BEB40}"/>
          </ac:spMkLst>
        </pc:spChg>
      </pc:sldChg>
      <pc:sldChg chg="modSp">
        <pc:chgData name="Shaima Shaima" userId="34d2ec4a-4995-4995-9aec-fe7f918b8668" providerId="ADAL" clId="{9CA963D8-20FC-4B89-A9A6-AD92112E5858}" dt="2022-12-09T20:16:23.998" v="73" actId="13244"/>
        <pc:sldMkLst>
          <pc:docMk/>
          <pc:sldMk cId="3286108894" sldId="466"/>
        </pc:sldMkLst>
        <pc:spChg chg="mod">
          <ac:chgData name="Shaima Shaima" userId="34d2ec4a-4995-4995-9aec-fe7f918b8668" providerId="ADAL" clId="{9CA963D8-20FC-4B89-A9A6-AD92112E5858}" dt="2022-12-09T20:16:23.998" v="73" actId="13244"/>
          <ac:spMkLst>
            <pc:docMk/>
            <pc:sldMk cId="3286108894" sldId="466"/>
            <ac:spMk id="5" creationId="{86098CC0-D023-4BF9-949D-23DCE3DD2514}"/>
          </ac:spMkLst>
        </pc:spChg>
      </pc:sldChg>
      <pc:sldChg chg="modSp">
        <pc:chgData name="Shaima Shaima" userId="34d2ec4a-4995-4995-9aec-fe7f918b8668" providerId="ADAL" clId="{9CA963D8-20FC-4B89-A9A6-AD92112E5858}" dt="2022-12-09T20:16:34.752" v="75" actId="13244"/>
        <pc:sldMkLst>
          <pc:docMk/>
          <pc:sldMk cId="3103324021" sldId="467"/>
        </pc:sldMkLst>
        <pc:spChg chg="mod">
          <ac:chgData name="Shaima Shaima" userId="34d2ec4a-4995-4995-9aec-fe7f918b8668" providerId="ADAL" clId="{9CA963D8-20FC-4B89-A9A6-AD92112E5858}" dt="2022-12-09T20:16:33.393" v="74" actId="13244"/>
          <ac:spMkLst>
            <pc:docMk/>
            <pc:sldMk cId="3103324021" sldId="467"/>
            <ac:spMk id="5" creationId="{86098CC0-D023-4BF9-949D-23DCE3DD2514}"/>
          </ac:spMkLst>
        </pc:spChg>
        <pc:spChg chg="mod">
          <ac:chgData name="Shaima Shaima" userId="34d2ec4a-4995-4995-9aec-fe7f918b8668" providerId="ADAL" clId="{9CA963D8-20FC-4B89-A9A6-AD92112E5858}" dt="2022-12-09T20:16:34.752" v="75" actId="13244"/>
          <ac:spMkLst>
            <pc:docMk/>
            <pc:sldMk cId="3103324021" sldId="467"/>
            <ac:spMk id="6" creationId="{3B082E3F-0D9A-4A70-B963-A9F9A84CE28F}"/>
          </ac:spMkLst>
        </pc:spChg>
      </pc:sldChg>
      <pc:sldChg chg="modSp">
        <pc:chgData name="Shaima Shaima" userId="34d2ec4a-4995-4995-9aec-fe7f918b8668" providerId="ADAL" clId="{9CA963D8-20FC-4B89-A9A6-AD92112E5858}" dt="2022-12-09T20:16:37.911" v="76" actId="13244"/>
        <pc:sldMkLst>
          <pc:docMk/>
          <pc:sldMk cId="3030073867" sldId="468"/>
        </pc:sldMkLst>
        <pc:spChg chg="mod">
          <ac:chgData name="Shaima Shaima" userId="34d2ec4a-4995-4995-9aec-fe7f918b8668" providerId="ADAL" clId="{9CA963D8-20FC-4B89-A9A6-AD92112E5858}" dt="2022-12-09T20:16:37.911" v="76" actId="13244"/>
          <ac:spMkLst>
            <pc:docMk/>
            <pc:sldMk cId="3030073867" sldId="468"/>
            <ac:spMk id="5" creationId="{C2EC24AD-A402-49CE-ABE2-0734461A06F2}"/>
          </ac:spMkLst>
        </pc:spChg>
      </pc:sldChg>
      <pc:sldChg chg="modSp">
        <pc:chgData name="Shaima Shaima" userId="34d2ec4a-4995-4995-9aec-fe7f918b8668" providerId="ADAL" clId="{9CA963D8-20FC-4B89-A9A6-AD92112E5858}" dt="2022-12-09T20:16:43.752" v="77" actId="13244"/>
        <pc:sldMkLst>
          <pc:docMk/>
          <pc:sldMk cId="13615029" sldId="469"/>
        </pc:sldMkLst>
        <pc:spChg chg="mod">
          <ac:chgData name="Shaima Shaima" userId="34d2ec4a-4995-4995-9aec-fe7f918b8668" providerId="ADAL" clId="{9CA963D8-20FC-4B89-A9A6-AD92112E5858}" dt="2022-12-09T20:16:43.752" v="77" actId="13244"/>
          <ac:spMkLst>
            <pc:docMk/>
            <pc:sldMk cId="13615029" sldId="469"/>
            <ac:spMk id="5" creationId="{C2EC24AD-A402-49CE-ABE2-0734461A06F2}"/>
          </ac:spMkLst>
        </pc:spChg>
      </pc:sldChg>
      <pc:sldChg chg="modSp">
        <pc:chgData name="Shaima Shaima" userId="34d2ec4a-4995-4995-9aec-fe7f918b8668" providerId="ADAL" clId="{9CA963D8-20FC-4B89-A9A6-AD92112E5858}" dt="2022-12-09T20:16:47.904" v="78" actId="13244"/>
        <pc:sldMkLst>
          <pc:docMk/>
          <pc:sldMk cId="2787290841" sldId="470"/>
        </pc:sldMkLst>
        <pc:spChg chg="mod">
          <ac:chgData name="Shaima Shaima" userId="34d2ec4a-4995-4995-9aec-fe7f918b8668" providerId="ADAL" clId="{9CA963D8-20FC-4B89-A9A6-AD92112E5858}" dt="2022-12-09T20:16:47.904" v="78" actId="13244"/>
          <ac:spMkLst>
            <pc:docMk/>
            <pc:sldMk cId="2787290841" sldId="470"/>
            <ac:spMk id="5" creationId="{C2EC24AD-A402-49CE-ABE2-0734461A06F2}"/>
          </ac:spMkLst>
        </pc:spChg>
      </pc:sldChg>
      <pc:sldChg chg="modSp">
        <pc:chgData name="Shaima Shaima" userId="34d2ec4a-4995-4995-9aec-fe7f918b8668" providerId="ADAL" clId="{9CA963D8-20FC-4B89-A9A6-AD92112E5858}" dt="2022-12-09T20:17:22.145" v="79" actId="13244"/>
        <pc:sldMkLst>
          <pc:docMk/>
          <pc:sldMk cId="1218186098" sldId="471"/>
        </pc:sldMkLst>
        <pc:spChg chg="mod">
          <ac:chgData name="Shaima Shaima" userId="34d2ec4a-4995-4995-9aec-fe7f918b8668" providerId="ADAL" clId="{9CA963D8-20FC-4B89-A9A6-AD92112E5858}" dt="2022-12-09T20:17:22.145" v="79" actId="13244"/>
          <ac:spMkLst>
            <pc:docMk/>
            <pc:sldMk cId="1218186098" sldId="471"/>
            <ac:spMk id="5" creationId="{C2EC24AD-A402-49CE-ABE2-0734461A06F2}"/>
          </ac:spMkLst>
        </pc:spChg>
      </pc:sldChg>
      <pc:sldChg chg="modSp">
        <pc:chgData name="Shaima Shaima" userId="34d2ec4a-4995-4995-9aec-fe7f918b8668" providerId="ADAL" clId="{9CA963D8-20FC-4B89-A9A6-AD92112E5858}" dt="2022-12-09T20:11:03.339" v="16" actId="13244"/>
        <pc:sldMkLst>
          <pc:docMk/>
          <pc:sldMk cId="4147466945" sldId="507"/>
        </pc:sldMkLst>
        <pc:spChg chg="mod">
          <ac:chgData name="Shaima Shaima" userId="34d2ec4a-4995-4995-9aec-fe7f918b8668" providerId="ADAL" clId="{9CA963D8-20FC-4B89-A9A6-AD92112E5858}" dt="2022-12-09T20:11:01.667" v="15" actId="13244"/>
          <ac:spMkLst>
            <pc:docMk/>
            <pc:sldMk cId="4147466945" sldId="507"/>
            <ac:spMk id="5" creationId="{86098CC0-D023-4BF9-949D-23DCE3DD2514}"/>
          </ac:spMkLst>
        </pc:spChg>
        <pc:spChg chg="mod">
          <ac:chgData name="Shaima Shaima" userId="34d2ec4a-4995-4995-9aec-fe7f918b8668" providerId="ADAL" clId="{9CA963D8-20FC-4B89-A9A6-AD92112E5858}" dt="2022-12-09T20:11:03.339" v="16" actId="13244"/>
          <ac:spMkLst>
            <pc:docMk/>
            <pc:sldMk cId="4147466945" sldId="507"/>
            <ac:spMk id="6" creationId="{0B3576AC-60DE-4873-A35C-B2635D8BBAAF}"/>
          </ac:spMkLst>
        </pc:spChg>
      </pc:sldChg>
      <pc:sldChg chg="modSp">
        <pc:chgData name="Shaima Shaima" userId="34d2ec4a-4995-4995-9aec-fe7f918b8668" providerId="ADAL" clId="{9CA963D8-20FC-4B89-A9A6-AD92112E5858}" dt="2022-12-09T20:11:47.923" v="31" actId="13244"/>
        <pc:sldMkLst>
          <pc:docMk/>
          <pc:sldMk cId="1999262278" sldId="508"/>
        </pc:sldMkLst>
        <pc:spChg chg="mod">
          <ac:chgData name="Shaima Shaima" userId="34d2ec4a-4995-4995-9aec-fe7f918b8668" providerId="ADAL" clId="{9CA963D8-20FC-4B89-A9A6-AD92112E5858}" dt="2022-12-09T20:11:46.147" v="30" actId="13244"/>
          <ac:spMkLst>
            <pc:docMk/>
            <pc:sldMk cId="1999262278" sldId="508"/>
            <ac:spMk id="5" creationId="{86098CC0-D023-4BF9-949D-23DCE3DD2514}"/>
          </ac:spMkLst>
        </pc:spChg>
        <pc:spChg chg="mod">
          <ac:chgData name="Shaima Shaima" userId="34d2ec4a-4995-4995-9aec-fe7f918b8668" providerId="ADAL" clId="{9CA963D8-20FC-4B89-A9A6-AD92112E5858}" dt="2022-12-09T20:11:47.923" v="31" actId="13244"/>
          <ac:spMkLst>
            <pc:docMk/>
            <pc:sldMk cId="1999262278" sldId="508"/>
            <ac:spMk id="6" creationId="{2F8DF9DD-9F32-4A21-A7BA-724B4B3B5522}"/>
          </ac:spMkLst>
        </pc:spChg>
      </pc:sldChg>
      <pc:sldChg chg="modSp">
        <pc:chgData name="Shaima Shaima" userId="34d2ec4a-4995-4995-9aec-fe7f918b8668" providerId="ADAL" clId="{9CA963D8-20FC-4B89-A9A6-AD92112E5858}" dt="2022-12-09T20:14:25.644" v="43" actId="13244"/>
        <pc:sldMkLst>
          <pc:docMk/>
          <pc:sldMk cId="1226010828" sldId="509"/>
        </pc:sldMkLst>
        <pc:spChg chg="mod">
          <ac:chgData name="Shaima Shaima" userId="34d2ec4a-4995-4995-9aec-fe7f918b8668" providerId="ADAL" clId="{9CA963D8-20FC-4B89-A9A6-AD92112E5858}" dt="2022-12-09T20:14:21.773" v="42" actId="13244"/>
          <ac:spMkLst>
            <pc:docMk/>
            <pc:sldMk cId="1226010828" sldId="509"/>
            <ac:spMk id="5" creationId="{86098CC0-D023-4BF9-949D-23DCE3DD2514}"/>
          </ac:spMkLst>
        </pc:spChg>
        <pc:spChg chg="mod">
          <ac:chgData name="Shaima Shaima" userId="34d2ec4a-4995-4995-9aec-fe7f918b8668" providerId="ADAL" clId="{9CA963D8-20FC-4B89-A9A6-AD92112E5858}" dt="2022-12-09T20:14:25.644" v="43" actId="13244"/>
          <ac:spMkLst>
            <pc:docMk/>
            <pc:sldMk cId="1226010828" sldId="509"/>
            <ac:spMk id="6" creationId="{88A8350A-5397-4601-9AED-C0671CD00B98}"/>
          </ac:spMkLst>
        </pc:spChg>
      </pc:sldChg>
      <pc:sldChg chg="modSp">
        <pc:chgData name="Shaima Shaima" userId="34d2ec4a-4995-4995-9aec-fe7f918b8668" providerId="ADAL" clId="{9CA963D8-20FC-4B89-A9A6-AD92112E5858}" dt="2022-12-09T20:14:39.238" v="47" actId="13244"/>
        <pc:sldMkLst>
          <pc:docMk/>
          <pc:sldMk cId="2129228477" sldId="510"/>
        </pc:sldMkLst>
        <pc:spChg chg="mod">
          <ac:chgData name="Shaima Shaima" userId="34d2ec4a-4995-4995-9aec-fe7f918b8668" providerId="ADAL" clId="{9CA963D8-20FC-4B89-A9A6-AD92112E5858}" dt="2022-12-09T20:14:36.854" v="46" actId="13244"/>
          <ac:spMkLst>
            <pc:docMk/>
            <pc:sldMk cId="2129228477" sldId="510"/>
            <ac:spMk id="5" creationId="{86098CC0-D023-4BF9-949D-23DCE3DD2514}"/>
          </ac:spMkLst>
        </pc:spChg>
        <pc:spChg chg="mod">
          <ac:chgData name="Shaima Shaima" userId="34d2ec4a-4995-4995-9aec-fe7f918b8668" providerId="ADAL" clId="{9CA963D8-20FC-4B89-A9A6-AD92112E5858}" dt="2022-12-09T20:14:39.238" v="47" actId="13244"/>
          <ac:spMkLst>
            <pc:docMk/>
            <pc:sldMk cId="2129228477" sldId="510"/>
            <ac:spMk id="6" creationId="{E2738A0E-D623-4664-BB81-6B5D6FF735D1}"/>
          </ac:spMkLst>
        </pc:spChg>
      </pc:sldChg>
      <pc:sldChg chg="modSp">
        <pc:chgData name="Shaima Shaima" userId="34d2ec4a-4995-4995-9aec-fe7f918b8668" providerId="ADAL" clId="{9CA963D8-20FC-4B89-A9A6-AD92112E5858}" dt="2022-12-09T20:15:03.702" v="53" actId="13244"/>
        <pc:sldMkLst>
          <pc:docMk/>
          <pc:sldMk cId="1842615661" sldId="511"/>
        </pc:sldMkLst>
        <pc:spChg chg="mod">
          <ac:chgData name="Shaima Shaima" userId="34d2ec4a-4995-4995-9aec-fe7f918b8668" providerId="ADAL" clId="{9CA963D8-20FC-4B89-A9A6-AD92112E5858}" dt="2022-12-09T20:15:01.539" v="52" actId="13244"/>
          <ac:spMkLst>
            <pc:docMk/>
            <pc:sldMk cId="1842615661" sldId="511"/>
            <ac:spMk id="5" creationId="{86098CC0-D023-4BF9-949D-23DCE3DD2514}"/>
          </ac:spMkLst>
        </pc:spChg>
        <pc:spChg chg="mod">
          <ac:chgData name="Shaima Shaima" userId="34d2ec4a-4995-4995-9aec-fe7f918b8668" providerId="ADAL" clId="{9CA963D8-20FC-4B89-A9A6-AD92112E5858}" dt="2022-12-09T20:15:03.702" v="53" actId="13244"/>
          <ac:spMkLst>
            <pc:docMk/>
            <pc:sldMk cId="1842615661" sldId="511"/>
            <ac:spMk id="6" creationId="{0F4FF122-1F82-4496-9156-0C6033164B7E}"/>
          </ac:spMkLst>
        </pc:spChg>
      </pc:sldChg>
      <pc:sldChg chg="modSp">
        <pc:chgData name="Shaima Shaima" userId="34d2ec4a-4995-4995-9aec-fe7f918b8668" providerId="ADAL" clId="{9CA963D8-20FC-4B89-A9A6-AD92112E5858}" dt="2022-12-09T20:15:25.135" v="59" actId="13244"/>
        <pc:sldMkLst>
          <pc:docMk/>
          <pc:sldMk cId="2280737959" sldId="512"/>
        </pc:sldMkLst>
        <pc:spChg chg="mod">
          <ac:chgData name="Shaima Shaima" userId="34d2ec4a-4995-4995-9aec-fe7f918b8668" providerId="ADAL" clId="{9CA963D8-20FC-4B89-A9A6-AD92112E5858}" dt="2022-12-09T20:15:20.126" v="58" actId="13244"/>
          <ac:spMkLst>
            <pc:docMk/>
            <pc:sldMk cId="2280737959" sldId="512"/>
            <ac:spMk id="5" creationId="{86098CC0-D023-4BF9-949D-23DCE3DD2514}"/>
          </ac:spMkLst>
        </pc:spChg>
        <pc:spChg chg="mod">
          <ac:chgData name="Shaima Shaima" userId="34d2ec4a-4995-4995-9aec-fe7f918b8668" providerId="ADAL" clId="{9CA963D8-20FC-4B89-A9A6-AD92112E5858}" dt="2022-12-09T20:15:25.135" v="59" actId="13244"/>
          <ac:spMkLst>
            <pc:docMk/>
            <pc:sldMk cId="2280737959" sldId="512"/>
            <ac:spMk id="6" creationId="{168DF55E-8658-4099-AC3C-5A2C3C795D9A}"/>
          </ac:spMkLst>
        </pc:spChg>
      </pc:sldChg>
      <pc:sldChg chg="modSp">
        <pc:chgData name="Shaima Shaima" userId="34d2ec4a-4995-4995-9aec-fe7f918b8668" providerId="ADAL" clId="{9CA963D8-20FC-4B89-A9A6-AD92112E5858}" dt="2022-12-09T20:15:40.368" v="62" actId="13244"/>
        <pc:sldMkLst>
          <pc:docMk/>
          <pc:sldMk cId="188612300" sldId="513"/>
        </pc:sldMkLst>
        <pc:spChg chg="mod">
          <ac:chgData name="Shaima Shaima" userId="34d2ec4a-4995-4995-9aec-fe7f918b8668" providerId="ADAL" clId="{9CA963D8-20FC-4B89-A9A6-AD92112E5858}" dt="2022-12-09T20:15:40.368" v="62" actId="13244"/>
          <ac:spMkLst>
            <pc:docMk/>
            <pc:sldMk cId="188612300" sldId="513"/>
            <ac:spMk id="5" creationId="{86098CC0-D023-4BF9-949D-23DCE3DD2514}"/>
          </ac:spMkLst>
        </pc:spChg>
        <pc:spChg chg="mod">
          <ac:chgData name="Shaima Shaima" userId="34d2ec4a-4995-4995-9aec-fe7f918b8668" providerId="ADAL" clId="{9CA963D8-20FC-4B89-A9A6-AD92112E5858}" dt="2022-12-09T20:02:32.183" v="0"/>
          <ac:spMkLst>
            <pc:docMk/>
            <pc:sldMk cId="188612300" sldId="513"/>
            <ac:spMk id="6" creationId="{51480E9A-A998-4BF7-A78D-A02A6E6DA30B}"/>
          </ac:spMkLst>
        </pc:spChg>
      </pc:sldChg>
      <pc:sldChg chg="modSp">
        <pc:chgData name="Shaima Shaima" userId="34d2ec4a-4995-4995-9aec-fe7f918b8668" providerId="ADAL" clId="{9CA963D8-20FC-4B89-A9A6-AD92112E5858}" dt="2022-12-09T20:16:13.417" v="70" actId="13244"/>
        <pc:sldMkLst>
          <pc:docMk/>
          <pc:sldMk cId="1058581719" sldId="514"/>
        </pc:sldMkLst>
        <pc:spChg chg="mod">
          <ac:chgData name="Shaima Shaima" userId="34d2ec4a-4995-4995-9aec-fe7f918b8668" providerId="ADAL" clId="{9CA963D8-20FC-4B89-A9A6-AD92112E5858}" dt="2022-12-09T20:16:12.038" v="69" actId="13244"/>
          <ac:spMkLst>
            <pc:docMk/>
            <pc:sldMk cId="1058581719" sldId="514"/>
            <ac:spMk id="5" creationId="{86098CC0-D023-4BF9-949D-23DCE3DD2514}"/>
          </ac:spMkLst>
        </pc:spChg>
        <pc:spChg chg="mod">
          <ac:chgData name="Shaima Shaima" userId="34d2ec4a-4995-4995-9aec-fe7f918b8668" providerId="ADAL" clId="{9CA963D8-20FC-4B89-A9A6-AD92112E5858}" dt="2022-12-09T20:16:13.417" v="70" actId="13244"/>
          <ac:spMkLst>
            <pc:docMk/>
            <pc:sldMk cId="1058581719" sldId="514"/>
            <ac:spMk id="6" creationId="{E2A944EE-3220-406B-A6F3-0119B03BEB40}"/>
          </ac:spMkLst>
        </pc:spChg>
      </pc:sldChg>
    </pc:docChg>
  </pc:docChgLst>
  <pc:docChgLst>
    <pc:chgData name="Jessica Jones" userId="S::jessica.jones@georgiancollege.ca::d7fd67f7-a65d-448e-99ae-2d17d582b34b" providerId="AD" clId="Web-{A25796EF-D5EC-FEA0-C4DA-F42BCEDBF30F}"/>
    <pc:docChg chg="modSld">
      <pc:chgData name="Jessica Jones" userId="S::jessica.jones@georgiancollege.ca::d7fd67f7-a65d-448e-99ae-2d17d582b34b" providerId="AD" clId="Web-{A25796EF-D5EC-FEA0-C4DA-F42BCEDBF30F}" dt="2022-12-09T19:44:00.318" v="6"/>
      <pc:docMkLst>
        <pc:docMk/>
      </pc:docMkLst>
      <pc:sldChg chg="modNotes">
        <pc:chgData name="Jessica Jones" userId="S::jessica.jones@georgiancollege.ca::d7fd67f7-a65d-448e-99ae-2d17d582b34b" providerId="AD" clId="Web-{A25796EF-D5EC-FEA0-C4DA-F42BCEDBF30F}" dt="2022-12-09T19:44:00.318" v="6"/>
        <pc:sldMkLst>
          <pc:docMk/>
          <pc:sldMk cId="3103324021" sldId="467"/>
        </pc:sldMkLst>
      </pc:sldChg>
    </pc:docChg>
  </pc:docChgLst>
  <pc:docChgLst>
    <pc:chgData name="Jessica Jones" userId="S::jessica.jones@georgiancollege.ca::d7fd67f7-a65d-448e-99ae-2d17d582b34b" providerId="AD" clId="Web-{D428BB28-E253-6E76-9A41-D75D2F32C985}"/>
    <pc:docChg chg="modSld">
      <pc:chgData name="Jessica Jones" userId="S::jessica.jones@georgiancollege.ca::d7fd67f7-a65d-448e-99ae-2d17d582b34b" providerId="AD" clId="Web-{D428BB28-E253-6E76-9A41-D75D2F32C985}" dt="2023-03-14T15:10:25.731" v="48"/>
      <pc:docMkLst>
        <pc:docMk/>
      </pc:docMkLst>
      <pc:sldChg chg="modSp">
        <pc:chgData name="Jessica Jones" userId="S::jessica.jones@georgiancollege.ca::d7fd67f7-a65d-448e-99ae-2d17d582b34b" providerId="AD" clId="Web-{D428BB28-E253-6E76-9A41-D75D2F32C985}" dt="2023-03-14T15:08:05.806" v="3"/>
        <pc:sldMkLst>
          <pc:docMk/>
          <pc:sldMk cId="1573012161" sldId="256"/>
        </pc:sldMkLst>
        <pc:spChg chg="ord">
          <ac:chgData name="Jessica Jones" userId="S::jessica.jones@georgiancollege.ca::d7fd67f7-a65d-448e-99ae-2d17d582b34b" providerId="AD" clId="Web-{D428BB28-E253-6E76-9A41-D75D2F32C985}" dt="2023-03-14T15:08:05.806" v="3"/>
          <ac:spMkLst>
            <pc:docMk/>
            <pc:sldMk cId="1573012161" sldId="256"/>
            <ac:spMk id="7" creationId="{9DDDDC91-50CF-419E-BE98-E4403F2A8593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8:10.260" v="4"/>
        <pc:sldMkLst>
          <pc:docMk/>
          <pc:sldMk cId="3756779637" sldId="257"/>
        </pc:sldMkLst>
        <pc:spChg chg="ord">
          <ac:chgData name="Jessica Jones" userId="S::jessica.jones@georgiancollege.ca::d7fd67f7-a65d-448e-99ae-2d17d582b34b" providerId="AD" clId="Web-{D428BB28-E253-6E76-9A41-D75D2F32C985}" dt="2023-03-14T15:08:10.260" v="4"/>
          <ac:spMkLst>
            <pc:docMk/>
            <pc:sldMk cId="3756779637" sldId="257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10:25.731" v="48"/>
        <pc:sldMkLst>
          <pc:docMk/>
          <pc:sldMk cId="2317797066" sldId="271"/>
        </pc:sldMkLst>
        <pc:spChg chg="ord">
          <ac:chgData name="Jessica Jones" userId="S::jessica.jones@georgiancollege.ca::d7fd67f7-a65d-448e-99ae-2d17d582b34b" providerId="AD" clId="Web-{D428BB28-E253-6E76-9A41-D75D2F32C985}" dt="2023-03-14T15:10:25.731" v="48"/>
          <ac:spMkLst>
            <pc:docMk/>
            <pc:sldMk cId="2317797066" sldId="271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7:59.603" v="0"/>
        <pc:sldMkLst>
          <pc:docMk/>
          <pc:sldMk cId="3897705396" sldId="272"/>
        </pc:sldMkLst>
        <pc:spChg chg="ord">
          <ac:chgData name="Jessica Jones" userId="S::jessica.jones@georgiancollege.ca::d7fd67f7-a65d-448e-99ae-2d17d582b34b" providerId="AD" clId="Web-{D428BB28-E253-6E76-9A41-D75D2F32C985}" dt="2023-03-14T15:07:59.603" v="0"/>
          <ac:spMkLst>
            <pc:docMk/>
            <pc:sldMk cId="3897705396" sldId="272"/>
            <ac:spMk id="6" creationId="{8335F5E4-9E60-4D7F-A8A0-AE2F43D2808E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8:13.760" v="5"/>
        <pc:sldMkLst>
          <pc:docMk/>
          <pc:sldMk cId="2308543140" sldId="356"/>
        </pc:sldMkLst>
        <pc:spChg chg="ord">
          <ac:chgData name="Jessica Jones" userId="S::jessica.jones@georgiancollege.ca::d7fd67f7-a65d-448e-99ae-2d17d582b34b" providerId="AD" clId="Web-{D428BB28-E253-6E76-9A41-D75D2F32C985}" dt="2023-03-14T15:08:13.760" v="5"/>
          <ac:spMkLst>
            <pc:docMk/>
            <pc:sldMk cId="2308543140" sldId="356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8:01.806" v="1"/>
        <pc:sldMkLst>
          <pc:docMk/>
          <pc:sldMk cId="1648258981" sldId="436"/>
        </pc:sldMkLst>
        <pc:spChg chg="ord">
          <ac:chgData name="Jessica Jones" userId="S::jessica.jones@georgiancollege.ca::d7fd67f7-a65d-448e-99ae-2d17d582b34b" providerId="AD" clId="Web-{D428BB28-E253-6E76-9A41-D75D2F32C985}" dt="2023-03-14T15:08:01.806" v="1"/>
          <ac:spMkLst>
            <pc:docMk/>
            <pc:sldMk cId="1648258981" sldId="436"/>
            <ac:spMk id="8" creationId="{C5124945-5A9C-40C2-BC62-441E6A58F100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8:03.853" v="2"/>
        <pc:sldMkLst>
          <pc:docMk/>
          <pc:sldMk cId="4015404543" sldId="437"/>
        </pc:sldMkLst>
        <pc:spChg chg="ord">
          <ac:chgData name="Jessica Jones" userId="S::jessica.jones@georgiancollege.ca::d7fd67f7-a65d-448e-99ae-2d17d582b34b" providerId="AD" clId="Web-{D428BB28-E253-6E76-9A41-D75D2F32C985}" dt="2023-03-14T15:08:03.853" v="2"/>
          <ac:spMkLst>
            <pc:docMk/>
            <pc:sldMk cId="4015404543" sldId="437"/>
            <ac:spMk id="8" creationId="{C5124945-5A9C-40C2-BC62-441E6A58F100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8:16.119" v="6"/>
        <pc:sldMkLst>
          <pc:docMk/>
          <pc:sldMk cId="1112402864" sldId="438"/>
        </pc:sldMkLst>
        <pc:spChg chg="ord">
          <ac:chgData name="Jessica Jones" userId="S::jessica.jones@georgiancollege.ca::d7fd67f7-a65d-448e-99ae-2d17d582b34b" providerId="AD" clId="Web-{D428BB28-E253-6E76-9A41-D75D2F32C985}" dt="2023-03-14T15:08:16.119" v="6"/>
          <ac:spMkLst>
            <pc:docMk/>
            <pc:sldMk cId="1112402864" sldId="438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8:19.854" v="7"/>
        <pc:sldMkLst>
          <pc:docMk/>
          <pc:sldMk cId="2777734341" sldId="439"/>
        </pc:sldMkLst>
        <pc:spChg chg="ord">
          <ac:chgData name="Jessica Jones" userId="S::jessica.jones@georgiancollege.ca::d7fd67f7-a65d-448e-99ae-2d17d582b34b" providerId="AD" clId="Web-{D428BB28-E253-6E76-9A41-D75D2F32C985}" dt="2023-03-14T15:08:19.854" v="7"/>
          <ac:spMkLst>
            <pc:docMk/>
            <pc:sldMk cId="2777734341" sldId="439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8:22.025" v="8"/>
        <pc:sldMkLst>
          <pc:docMk/>
          <pc:sldMk cId="3319870580" sldId="440"/>
        </pc:sldMkLst>
        <pc:spChg chg="ord">
          <ac:chgData name="Jessica Jones" userId="S::jessica.jones@georgiancollege.ca::d7fd67f7-a65d-448e-99ae-2d17d582b34b" providerId="AD" clId="Web-{D428BB28-E253-6E76-9A41-D75D2F32C985}" dt="2023-03-14T15:08:22.025" v="8"/>
          <ac:spMkLst>
            <pc:docMk/>
            <pc:sldMk cId="3319870580" sldId="440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8:28.901" v="10"/>
        <pc:sldMkLst>
          <pc:docMk/>
          <pc:sldMk cId="381008109" sldId="441"/>
        </pc:sldMkLst>
        <pc:spChg chg="ord">
          <ac:chgData name="Jessica Jones" userId="S::jessica.jones@georgiancollege.ca::d7fd67f7-a65d-448e-99ae-2d17d582b34b" providerId="AD" clId="Web-{D428BB28-E253-6E76-9A41-D75D2F32C985}" dt="2023-03-14T15:08:28.901" v="10"/>
          <ac:spMkLst>
            <pc:docMk/>
            <pc:sldMk cId="381008109" sldId="441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8:32.119" v="11"/>
        <pc:sldMkLst>
          <pc:docMk/>
          <pc:sldMk cId="2448089478" sldId="442"/>
        </pc:sldMkLst>
        <pc:spChg chg="ord">
          <ac:chgData name="Jessica Jones" userId="S::jessica.jones@georgiancollege.ca::d7fd67f7-a65d-448e-99ae-2d17d582b34b" providerId="AD" clId="Web-{D428BB28-E253-6E76-9A41-D75D2F32C985}" dt="2023-03-14T15:08:32.119" v="11"/>
          <ac:spMkLst>
            <pc:docMk/>
            <pc:sldMk cId="2448089478" sldId="442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8:34.323" v="12"/>
        <pc:sldMkLst>
          <pc:docMk/>
          <pc:sldMk cId="2249184009" sldId="443"/>
        </pc:sldMkLst>
        <pc:spChg chg="ord">
          <ac:chgData name="Jessica Jones" userId="S::jessica.jones@georgiancollege.ca::d7fd67f7-a65d-448e-99ae-2d17d582b34b" providerId="AD" clId="Web-{D428BB28-E253-6E76-9A41-D75D2F32C985}" dt="2023-03-14T15:08:34.323" v="12"/>
          <ac:spMkLst>
            <pc:docMk/>
            <pc:sldMk cId="2249184009" sldId="443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8:38.635" v="13"/>
        <pc:sldMkLst>
          <pc:docMk/>
          <pc:sldMk cId="308325134" sldId="444"/>
        </pc:sldMkLst>
        <pc:spChg chg="ord">
          <ac:chgData name="Jessica Jones" userId="S::jessica.jones@georgiancollege.ca::d7fd67f7-a65d-448e-99ae-2d17d582b34b" providerId="AD" clId="Web-{D428BB28-E253-6E76-9A41-D75D2F32C985}" dt="2023-03-14T15:08:38.635" v="13"/>
          <ac:spMkLst>
            <pc:docMk/>
            <pc:sldMk cId="308325134" sldId="444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8:52.042" v="14"/>
        <pc:sldMkLst>
          <pc:docMk/>
          <pc:sldMk cId="2614715669" sldId="445"/>
        </pc:sldMkLst>
        <pc:spChg chg="ord">
          <ac:chgData name="Jessica Jones" userId="S::jessica.jones@georgiancollege.ca::d7fd67f7-a65d-448e-99ae-2d17d582b34b" providerId="AD" clId="Web-{D428BB28-E253-6E76-9A41-D75D2F32C985}" dt="2023-03-14T15:08:52.042" v="14"/>
          <ac:spMkLst>
            <pc:docMk/>
            <pc:sldMk cId="2614715669" sldId="445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8:56.307" v="15"/>
        <pc:sldMkLst>
          <pc:docMk/>
          <pc:sldMk cId="4259680799" sldId="446"/>
        </pc:sldMkLst>
        <pc:spChg chg="ord">
          <ac:chgData name="Jessica Jones" userId="S::jessica.jones@georgiancollege.ca::d7fd67f7-a65d-448e-99ae-2d17d582b34b" providerId="AD" clId="Web-{D428BB28-E253-6E76-9A41-D75D2F32C985}" dt="2023-03-14T15:08:56.307" v="15"/>
          <ac:spMkLst>
            <pc:docMk/>
            <pc:sldMk cId="4259680799" sldId="446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8:59.901" v="16"/>
        <pc:sldMkLst>
          <pc:docMk/>
          <pc:sldMk cId="2911050356" sldId="447"/>
        </pc:sldMkLst>
        <pc:spChg chg="ord">
          <ac:chgData name="Jessica Jones" userId="S::jessica.jones@georgiancollege.ca::d7fd67f7-a65d-448e-99ae-2d17d582b34b" providerId="AD" clId="Web-{D428BB28-E253-6E76-9A41-D75D2F32C985}" dt="2023-03-14T15:08:59.901" v="16"/>
          <ac:spMkLst>
            <pc:docMk/>
            <pc:sldMk cId="2911050356" sldId="447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9:04.855" v="18"/>
        <pc:sldMkLst>
          <pc:docMk/>
          <pc:sldMk cId="2472945122" sldId="448"/>
        </pc:sldMkLst>
        <pc:spChg chg="ord">
          <ac:chgData name="Jessica Jones" userId="S::jessica.jones@georgiancollege.ca::d7fd67f7-a65d-448e-99ae-2d17d582b34b" providerId="AD" clId="Web-{D428BB28-E253-6E76-9A41-D75D2F32C985}" dt="2023-03-14T15:09:04.855" v="18"/>
          <ac:spMkLst>
            <pc:docMk/>
            <pc:sldMk cId="2472945122" sldId="448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9:07.089" v="19"/>
        <pc:sldMkLst>
          <pc:docMk/>
          <pc:sldMk cId="1431977692" sldId="449"/>
        </pc:sldMkLst>
        <pc:spChg chg="ord">
          <ac:chgData name="Jessica Jones" userId="S::jessica.jones@georgiancollege.ca::d7fd67f7-a65d-448e-99ae-2d17d582b34b" providerId="AD" clId="Web-{D428BB28-E253-6E76-9A41-D75D2F32C985}" dt="2023-03-14T15:09:07.089" v="19"/>
          <ac:spMkLst>
            <pc:docMk/>
            <pc:sldMk cId="1431977692" sldId="449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9:09.839" v="20"/>
        <pc:sldMkLst>
          <pc:docMk/>
          <pc:sldMk cId="1390144509" sldId="450"/>
        </pc:sldMkLst>
        <pc:spChg chg="ord">
          <ac:chgData name="Jessica Jones" userId="S::jessica.jones@georgiancollege.ca::d7fd67f7-a65d-448e-99ae-2d17d582b34b" providerId="AD" clId="Web-{D428BB28-E253-6E76-9A41-D75D2F32C985}" dt="2023-03-14T15:09:09.839" v="20"/>
          <ac:spMkLst>
            <pc:docMk/>
            <pc:sldMk cId="1390144509" sldId="450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9:13.089" v="21"/>
        <pc:sldMkLst>
          <pc:docMk/>
          <pc:sldMk cId="2017394193" sldId="451"/>
        </pc:sldMkLst>
        <pc:spChg chg="ord">
          <ac:chgData name="Jessica Jones" userId="S::jessica.jones@georgiancollege.ca::d7fd67f7-a65d-448e-99ae-2d17d582b34b" providerId="AD" clId="Web-{D428BB28-E253-6E76-9A41-D75D2F32C985}" dt="2023-03-14T15:09:13.089" v="21"/>
          <ac:spMkLst>
            <pc:docMk/>
            <pc:sldMk cId="2017394193" sldId="451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9:15.105" v="22"/>
        <pc:sldMkLst>
          <pc:docMk/>
          <pc:sldMk cId="3031460930" sldId="452"/>
        </pc:sldMkLst>
        <pc:spChg chg="ord">
          <ac:chgData name="Jessica Jones" userId="S::jessica.jones@georgiancollege.ca::d7fd67f7-a65d-448e-99ae-2d17d582b34b" providerId="AD" clId="Web-{D428BB28-E253-6E76-9A41-D75D2F32C985}" dt="2023-03-14T15:09:15.105" v="22"/>
          <ac:spMkLst>
            <pc:docMk/>
            <pc:sldMk cId="3031460930" sldId="452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9:19.730" v="24"/>
        <pc:sldMkLst>
          <pc:docMk/>
          <pc:sldMk cId="2878252685" sldId="454"/>
        </pc:sldMkLst>
        <pc:spChg chg="ord">
          <ac:chgData name="Jessica Jones" userId="S::jessica.jones@georgiancollege.ca::d7fd67f7-a65d-448e-99ae-2d17d582b34b" providerId="AD" clId="Web-{D428BB28-E253-6E76-9A41-D75D2F32C985}" dt="2023-03-14T15:09:19.730" v="24"/>
          <ac:spMkLst>
            <pc:docMk/>
            <pc:sldMk cId="2878252685" sldId="454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9:27.183" v="26"/>
        <pc:sldMkLst>
          <pc:docMk/>
          <pc:sldMk cId="3556216820" sldId="456"/>
        </pc:sldMkLst>
        <pc:spChg chg="ord">
          <ac:chgData name="Jessica Jones" userId="S::jessica.jones@georgiancollege.ca::d7fd67f7-a65d-448e-99ae-2d17d582b34b" providerId="AD" clId="Web-{D428BB28-E253-6E76-9A41-D75D2F32C985}" dt="2023-03-14T15:09:27.183" v="26"/>
          <ac:spMkLst>
            <pc:docMk/>
            <pc:sldMk cId="3556216820" sldId="456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9:29.215" v="27"/>
        <pc:sldMkLst>
          <pc:docMk/>
          <pc:sldMk cId="3033288148" sldId="457"/>
        </pc:sldMkLst>
        <pc:spChg chg="ord">
          <ac:chgData name="Jessica Jones" userId="S::jessica.jones@georgiancollege.ca::d7fd67f7-a65d-448e-99ae-2d17d582b34b" providerId="AD" clId="Web-{D428BB28-E253-6E76-9A41-D75D2F32C985}" dt="2023-03-14T15:09:29.215" v="27"/>
          <ac:spMkLst>
            <pc:docMk/>
            <pc:sldMk cId="3033288148" sldId="457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9:33.824" v="29"/>
        <pc:sldMkLst>
          <pc:docMk/>
          <pc:sldMk cId="1895682110" sldId="458"/>
        </pc:sldMkLst>
        <pc:spChg chg="ord">
          <ac:chgData name="Jessica Jones" userId="S::jessica.jones@georgiancollege.ca::d7fd67f7-a65d-448e-99ae-2d17d582b34b" providerId="AD" clId="Web-{D428BB28-E253-6E76-9A41-D75D2F32C985}" dt="2023-03-14T15:09:33.824" v="29"/>
          <ac:spMkLst>
            <pc:docMk/>
            <pc:sldMk cId="1895682110" sldId="458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9:36.168" v="30"/>
        <pc:sldMkLst>
          <pc:docMk/>
          <pc:sldMk cId="335894150" sldId="459"/>
        </pc:sldMkLst>
        <pc:spChg chg="ord">
          <ac:chgData name="Jessica Jones" userId="S::jessica.jones@georgiancollege.ca::d7fd67f7-a65d-448e-99ae-2d17d582b34b" providerId="AD" clId="Web-{D428BB28-E253-6E76-9A41-D75D2F32C985}" dt="2023-03-14T15:09:36.168" v="30"/>
          <ac:spMkLst>
            <pc:docMk/>
            <pc:sldMk cId="335894150" sldId="459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9:43.980" v="32"/>
        <pc:sldMkLst>
          <pc:docMk/>
          <pc:sldMk cId="1591163281" sldId="461"/>
        </pc:sldMkLst>
        <pc:spChg chg="ord">
          <ac:chgData name="Jessica Jones" userId="S::jessica.jones@georgiancollege.ca::d7fd67f7-a65d-448e-99ae-2d17d582b34b" providerId="AD" clId="Web-{D428BB28-E253-6E76-9A41-D75D2F32C985}" dt="2023-03-14T15:09:43.980" v="32"/>
          <ac:spMkLst>
            <pc:docMk/>
            <pc:sldMk cId="1591163281" sldId="461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9:47.965" v="34"/>
        <pc:sldMkLst>
          <pc:docMk/>
          <pc:sldMk cId="1230682952" sldId="462"/>
        </pc:sldMkLst>
        <pc:spChg chg="ord">
          <ac:chgData name="Jessica Jones" userId="S::jessica.jones@georgiancollege.ca::d7fd67f7-a65d-448e-99ae-2d17d582b34b" providerId="AD" clId="Web-{D428BB28-E253-6E76-9A41-D75D2F32C985}" dt="2023-03-14T15:09:47.965" v="34"/>
          <ac:spMkLst>
            <pc:docMk/>
            <pc:sldMk cId="1230682952" sldId="462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9:51.777" v="38"/>
        <pc:sldMkLst>
          <pc:docMk/>
          <pc:sldMk cId="847139629" sldId="463"/>
        </pc:sldMkLst>
        <pc:spChg chg="ord">
          <ac:chgData name="Jessica Jones" userId="S::jessica.jones@georgiancollege.ca::d7fd67f7-a65d-448e-99ae-2d17d582b34b" providerId="AD" clId="Web-{D428BB28-E253-6E76-9A41-D75D2F32C985}" dt="2023-03-14T15:09:51.777" v="38"/>
          <ac:spMkLst>
            <pc:docMk/>
            <pc:sldMk cId="847139629" sldId="463"/>
            <ac:spMk id="4" creationId="{CC9E72FD-EA2E-40F0-A22B-32222B3B6ACD}"/>
          </ac:spMkLst>
        </pc:spChg>
        <pc:spChg chg="ord">
          <ac:chgData name="Jessica Jones" userId="S::jessica.jones@georgiancollege.ca::d7fd67f7-a65d-448e-99ae-2d17d582b34b" providerId="AD" clId="Web-{D428BB28-E253-6E76-9A41-D75D2F32C985}" dt="2023-03-14T15:09:50.340" v="37"/>
          <ac:spMkLst>
            <pc:docMk/>
            <pc:sldMk cId="847139629" sldId="463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9:55.028" v="39"/>
        <pc:sldMkLst>
          <pc:docMk/>
          <pc:sldMk cId="3615475749" sldId="464"/>
        </pc:sldMkLst>
        <pc:spChg chg="ord">
          <ac:chgData name="Jessica Jones" userId="S::jessica.jones@georgiancollege.ca::d7fd67f7-a65d-448e-99ae-2d17d582b34b" providerId="AD" clId="Web-{D428BB28-E253-6E76-9A41-D75D2F32C985}" dt="2023-03-14T15:09:55.028" v="39"/>
          <ac:spMkLst>
            <pc:docMk/>
            <pc:sldMk cId="3615475749" sldId="464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10:01.059" v="41"/>
        <pc:sldMkLst>
          <pc:docMk/>
          <pc:sldMk cId="3804556069" sldId="465"/>
        </pc:sldMkLst>
        <pc:spChg chg="ord">
          <ac:chgData name="Jessica Jones" userId="S::jessica.jones@georgiancollege.ca::d7fd67f7-a65d-448e-99ae-2d17d582b34b" providerId="AD" clId="Web-{D428BB28-E253-6E76-9A41-D75D2F32C985}" dt="2023-03-14T15:10:01.059" v="41"/>
          <ac:spMkLst>
            <pc:docMk/>
            <pc:sldMk cId="3804556069" sldId="465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10:03.184" v="42"/>
        <pc:sldMkLst>
          <pc:docMk/>
          <pc:sldMk cId="3286108894" sldId="466"/>
        </pc:sldMkLst>
        <pc:spChg chg="ord">
          <ac:chgData name="Jessica Jones" userId="S::jessica.jones@georgiancollege.ca::d7fd67f7-a65d-448e-99ae-2d17d582b34b" providerId="AD" clId="Web-{D428BB28-E253-6E76-9A41-D75D2F32C985}" dt="2023-03-14T15:10:03.184" v="42"/>
          <ac:spMkLst>
            <pc:docMk/>
            <pc:sldMk cId="3286108894" sldId="466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10:05.965" v="43"/>
        <pc:sldMkLst>
          <pc:docMk/>
          <pc:sldMk cId="3103324021" sldId="467"/>
        </pc:sldMkLst>
        <pc:spChg chg="ord">
          <ac:chgData name="Jessica Jones" userId="S::jessica.jones@georgiancollege.ca::d7fd67f7-a65d-448e-99ae-2d17d582b34b" providerId="AD" clId="Web-{D428BB28-E253-6E76-9A41-D75D2F32C985}" dt="2023-03-14T15:10:05.965" v="43"/>
          <ac:spMkLst>
            <pc:docMk/>
            <pc:sldMk cId="3103324021" sldId="467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10:09.184" v="44"/>
        <pc:sldMkLst>
          <pc:docMk/>
          <pc:sldMk cId="3030073867" sldId="468"/>
        </pc:sldMkLst>
        <pc:spChg chg="ord">
          <ac:chgData name="Jessica Jones" userId="S::jessica.jones@georgiancollege.ca::d7fd67f7-a65d-448e-99ae-2d17d582b34b" providerId="AD" clId="Web-{D428BB28-E253-6E76-9A41-D75D2F32C985}" dt="2023-03-14T15:10:09.184" v="44"/>
          <ac:spMkLst>
            <pc:docMk/>
            <pc:sldMk cId="3030073867" sldId="468"/>
            <ac:spMk id="5" creationId="{C2EC24AD-A402-49CE-ABE2-0734461A06F2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10:19.012" v="45"/>
        <pc:sldMkLst>
          <pc:docMk/>
          <pc:sldMk cId="13615029" sldId="469"/>
        </pc:sldMkLst>
        <pc:spChg chg="ord">
          <ac:chgData name="Jessica Jones" userId="S::jessica.jones@georgiancollege.ca::d7fd67f7-a65d-448e-99ae-2d17d582b34b" providerId="AD" clId="Web-{D428BB28-E253-6E76-9A41-D75D2F32C985}" dt="2023-03-14T15:10:19.012" v="45"/>
          <ac:spMkLst>
            <pc:docMk/>
            <pc:sldMk cId="13615029" sldId="469"/>
            <ac:spMk id="5" creationId="{C2EC24AD-A402-49CE-ABE2-0734461A06F2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10:21.263" v="46"/>
        <pc:sldMkLst>
          <pc:docMk/>
          <pc:sldMk cId="2787290841" sldId="470"/>
        </pc:sldMkLst>
        <pc:spChg chg="ord">
          <ac:chgData name="Jessica Jones" userId="S::jessica.jones@georgiancollege.ca::d7fd67f7-a65d-448e-99ae-2d17d582b34b" providerId="AD" clId="Web-{D428BB28-E253-6E76-9A41-D75D2F32C985}" dt="2023-03-14T15:10:21.263" v="46"/>
          <ac:spMkLst>
            <pc:docMk/>
            <pc:sldMk cId="2787290841" sldId="470"/>
            <ac:spMk id="5" creationId="{C2EC24AD-A402-49CE-ABE2-0734461A06F2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10:23.434" v="47"/>
        <pc:sldMkLst>
          <pc:docMk/>
          <pc:sldMk cId="1218186098" sldId="471"/>
        </pc:sldMkLst>
        <pc:spChg chg="ord">
          <ac:chgData name="Jessica Jones" userId="S::jessica.jones@georgiancollege.ca::d7fd67f7-a65d-448e-99ae-2d17d582b34b" providerId="AD" clId="Web-{D428BB28-E253-6E76-9A41-D75D2F32C985}" dt="2023-03-14T15:10:23.434" v="47"/>
          <ac:spMkLst>
            <pc:docMk/>
            <pc:sldMk cId="1218186098" sldId="471"/>
            <ac:spMk id="5" creationId="{C2EC24AD-A402-49CE-ABE2-0734461A06F2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8:25.260" v="9"/>
        <pc:sldMkLst>
          <pc:docMk/>
          <pc:sldMk cId="4147466945" sldId="507"/>
        </pc:sldMkLst>
        <pc:spChg chg="ord">
          <ac:chgData name="Jessica Jones" userId="S::jessica.jones@georgiancollege.ca::d7fd67f7-a65d-448e-99ae-2d17d582b34b" providerId="AD" clId="Web-{D428BB28-E253-6E76-9A41-D75D2F32C985}" dt="2023-03-14T15:08:25.260" v="9"/>
          <ac:spMkLst>
            <pc:docMk/>
            <pc:sldMk cId="4147466945" sldId="507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9:02.104" v="17"/>
        <pc:sldMkLst>
          <pc:docMk/>
          <pc:sldMk cId="1999262278" sldId="508"/>
        </pc:sldMkLst>
        <pc:spChg chg="ord">
          <ac:chgData name="Jessica Jones" userId="S::jessica.jones@georgiancollege.ca::d7fd67f7-a65d-448e-99ae-2d17d582b34b" providerId="AD" clId="Web-{D428BB28-E253-6E76-9A41-D75D2F32C985}" dt="2023-03-14T15:09:02.104" v="17"/>
          <ac:spMkLst>
            <pc:docMk/>
            <pc:sldMk cId="1999262278" sldId="508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9:17.261" v="23"/>
        <pc:sldMkLst>
          <pc:docMk/>
          <pc:sldMk cId="1226010828" sldId="509"/>
        </pc:sldMkLst>
        <pc:spChg chg="ord">
          <ac:chgData name="Jessica Jones" userId="S::jessica.jones@georgiancollege.ca::d7fd67f7-a65d-448e-99ae-2d17d582b34b" providerId="AD" clId="Web-{D428BB28-E253-6E76-9A41-D75D2F32C985}" dt="2023-03-14T15:09:17.261" v="23"/>
          <ac:spMkLst>
            <pc:docMk/>
            <pc:sldMk cId="1226010828" sldId="509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9:21.996" v="25"/>
        <pc:sldMkLst>
          <pc:docMk/>
          <pc:sldMk cId="2129228477" sldId="510"/>
        </pc:sldMkLst>
        <pc:spChg chg="ord">
          <ac:chgData name="Jessica Jones" userId="S::jessica.jones@georgiancollege.ca::d7fd67f7-a65d-448e-99ae-2d17d582b34b" providerId="AD" clId="Web-{D428BB28-E253-6E76-9A41-D75D2F32C985}" dt="2023-03-14T15:09:21.996" v="25"/>
          <ac:spMkLst>
            <pc:docMk/>
            <pc:sldMk cId="2129228477" sldId="510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9:31.605" v="28"/>
        <pc:sldMkLst>
          <pc:docMk/>
          <pc:sldMk cId="1842615661" sldId="511"/>
        </pc:sldMkLst>
        <pc:spChg chg="ord">
          <ac:chgData name="Jessica Jones" userId="S::jessica.jones@georgiancollege.ca::d7fd67f7-a65d-448e-99ae-2d17d582b34b" providerId="AD" clId="Web-{D428BB28-E253-6E76-9A41-D75D2F32C985}" dt="2023-03-14T15:09:31.605" v="28"/>
          <ac:spMkLst>
            <pc:docMk/>
            <pc:sldMk cId="1842615661" sldId="511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9:41.840" v="31"/>
        <pc:sldMkLst>
          <pc:docMk/>
          <pc:sldMk cId="2280737959" sldId="512"/>
        </pc:sldMkLst>
        <pc:spChg chg="ord">
          <ac:chgData name="Jessica Jones" userId="S::jessica.jones@georgiancollege.ca::d7fd67f7-a65d-448e-99ae-2d17d582b34b" providerId="AD" clId="Web-{D428BB28-E253-6E76-9A41-D75D2F32C985}" dt="2023-03-14T15:09:41.840" v="31"/>
          <ac:spMkLst>
            <pc:docMk/>
            <pc:sldMk cId="2280737959" sldId="512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9:45.965" v="33"/>
        <pc:sldMkLst>
          <pc:docMk/>
          <pc:sldMk cId="188612300" sldId="513"/>
        </pc:sldMkLst>
        <pc:spChg chg="ord">
          <ac:chgData name="Jessica Jones" userId="S::jessica.jones@georgiancollege.ca::d7fd67f7-a65d-448e-99ae-2d17d582b34b" providerId="AD" clId="Web-{D428BB28-E253-6E76-9A41-D75D2F32C985}" dt="2023-03-14T15:09:45.965" v="33"/>
          <ac:spMkLst>
            <pc:docMk/>
            <pc:sldMk cId="188612300" sldId="513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D428BB28-E253-6E76-9A41-D75D2F32C985}" dt="2023-03-14T15:09:58.574" v="40"/>
        <pc:sldMkLst>
          <pc:docMk/>
          <pc:sldMk cId="1058581719" sldId="514"/>
        </pc:sldMkLst>
        <pc:spChg chg="ord">
          <ac:chgData name="Jessica Jones" userId="S::jessica.jones@georgiancollege.ca::d7fd67f7-a65d-448e-99ae-2d17d582b34b" providerId="AD" clId="Web-{D428BB28-E253-6E76-9A41-D75D2F32C985}" dt="2023-03-14T15:09:58.574" v="40"/>
          <ac:spMkLst>
            <pc:docMk/>
            <pc:sldMk cId="1058581719" sldId="514"/>
            <ac:spMk id="5" creationId="{86098CC0-D023-4BF9-949D-23DCE3DD251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4481071-C0CF-4822-B897-C721CC620B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51608-F934-4817-BA3F-F7EC6278B2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E1967-807A-4858-B44C-4FC722C9C96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1EC518-BBC7-41E1-B93D-64D7B02CD0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BE6E6-5D7D-47F0-803C-82A7E0F96F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06EA7-CA58-43EE-9A65-9E073A2BB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328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9AB02-A8D3-4232-9722-AF298C03B889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C3616-1F47-4A9A-8191-3793907F5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244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part/writingbasics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part/writingbasics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85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 for subjects in a sentence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943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 for subjects in a sentence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381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090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Prepositional phrases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287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Prepositional phrases example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224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247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Action verbs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118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Linking verbs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735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Linking verbs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395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Helping verb examples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7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11: Writing Basics: What Makes a Good Sentence? was taken directly from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part/writingbasics/"/>
              </a:rPr>
              <a:t>Chapter 11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957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Sentence Patterns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130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Sentence Patterns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895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Sentence Patterns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589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Fragments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648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Fragments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773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Editing Fragments That Are Missing a Subject or a Verb descriptive text for figure 1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340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Editing Fragments That Are Missing a Subject or a Verb descriptive text for figure 1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409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Common Sentence Errors </a:t>
            </a:r>
            <a:r>
              <a:rPr lang="en-US" b="0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670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Common Sentence Errors: Preposition </a:t>
            </a:r>
            <a:r>
              <a:rPr lang="en-US" b="0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191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Editing Fragments That Begin with a Preposition descriptive text for figure 2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01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11: Writing Basics: What Makes a Good Sentence? was taken directly from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part/writingbasics/"/>
              </a:rPr>
              <a:t>Chapter 11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384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Editing Fragments That Begin with a Preposition descriptive text for figure 2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561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Common Sentence Errors: Dependent Word </a:t>
            </a:r>
            <a:r>
              <a:rPr lang="en-US" b="0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Emily Cramer &amp; Amanda Quibell, 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593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Common Sentence Errors: Dependent Word </a:t>
            </a:r>
            <a:r>
              <a:rPr lang="en-US" b="0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849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Editing Fragments That Begin with Gerunds descriptive text for figure 3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0616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Editing Fragments That Begin with Gerunds descriptive text for figure 3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7042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Common Sentence Errors: Infinitive </a:t>
            </a:r>
            <a:r>
              <a:rPr lang="en-US" b="0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8623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Run-on Sentences </a:t>
            </a:r>
            <a:r>
              <a:rPr lang="en-US" b="0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5217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Run-on Sentences example </a:t>
            </a:r>
            <a:r>
              <a:rPr lang="en-US" b="0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No changes were made.  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5971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Punctuation </a:t>
            </a:r>
            <a:r>
              <a:rPr lang="en-US" b="0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No changes were made.  </a:t>
            </a:r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3032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Punctuation </a:t>
            </a:r>
            <a:r>
              <a:rPr lang="en-US" b="0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Some changes were made.  </a:t>
            </a:r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87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7173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7362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Dependent Words example was taken directly from </a:t>
            </a:r>
            <a:r>
              <a:rPr lang="en-US" u="sng" dirty="0">
                <a:hlinkClick r:id="rId3"/>
              </a:rPr>
              <a:t>Chapter 11.1</a:t>
            </a:r>
            <a:r>
              <a:rPr lang="en-US" dirty="0"/>
              <a:t> of </a:t>
            </a:r>
            <a:r>
              <a:rPr lang="en-US" i="1" u="sng" dirty="0">
                <a:hlinkClick r:id="rId4"/>
              </a:rPr>
              <a:t>Communication Essentials for College</a:t>
            </a:r>
            <a:r>
              <a:rPr lang="en-US" dirty="0"/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dirty="0"/>
              <a:t>licensed under a </a:t>
            </a:r>
            <a:r>
              <a:rPr lang="en-US" u="sng" dirty="0">
                <a:hlinkClick r:id="rId5"/>
              </a:rPr>
              <a:t>CC BY-NC 4.0</a:t>
            </a:r>
            <a:r>
              <a:rPr lang="en-US" dirty="0"/>
              <a:t> . No changes were made.  </a:t>
            </a: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3991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9128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0934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67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493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43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16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92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 for components of a sentence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Some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89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43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Noun definition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Minor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6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4.0/" TargetMode="External"/><Relationship Id="rId2" Type="http://schemas.openxmlformats.org/officeDocument/2006/relationships/hyperlink" Target="https://ecampusontario.pressbooks.pub/gccomm/" TargetMode="External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vls.ecampusontario.ca/vls-2/" TargetMode="External"/><Relationship Id="rId4" Type="http://schemas.openxmlformats.org/officeDocument/2006/relationships/hyperlink" Target="https://ecampusontario.pressbooks.pub/gccomm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F65990C-B2FD-46D0-9B31-0E92E105F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394192" y="-1"/>
            <a:ext cx="3797808" cy="6879099"/>
          </a:xfrm>
          <a:prstGeom prst="rect">
            <a:avLst/>
          </a:prstGeom>
          <a:solidFill>
            <a:srgbClr val="1BA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EEF499-AF91-4E8E-A154-B30B7F59D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498" y="868362"/>
            <a:ext cx="6316078" cy="2387600"/>
          </a:xfrm>
        </p:spPr>
        <p:txBody>
          <a:bodyPr anchor="b"/>
          <a:lstStyle>
            <a:lvl1pPr algn="l">
              <a:defRPr sz="6000" b="1">
                <a:solidFill>
                  <a:srgbClr val="39393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18DE66-98AD-41D8-A23E-197F9EDF6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498" y="3602038"/>
            <a:ext cx="6316078" cy="448754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FFE5B0-BBC8-4A47-9E5E-57AFEE2A09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0" y="5047674"/>
            <a:ext cx="8394192" cy="0"/>
          </a:xfrm>
          <a:prstGeom prst="line">
            <a:avLst/>
          </a:prstGeom>
          <a:ln>
            <a:solidFill>
              <a:srgbClr val="39393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Footer Placeholder 38">
            <a:extLst>
              <a:ext uri="{FF2B5EF4-FFF2-40B4-BE49-F238E27FC236}">
                <a16:creationId xmlns:a16="http://schemas.microsoft.com/office/drawing/2014/main" id="{00935269-4A8D-48D6-88E1-08266D94E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36906" y="6316893"/>
            <a:ext cx="488788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u="sng">
                <a:hlinkClick r:id="rId2"/>
              </a:rPr>
              <a:t>Communication Essentials for College</a:t>
            </a:r>
            <a:r>
              <a:rPr lang="en-US"/>
              <a:t>, </a:t>
            </a:r>
            <a:r>
              <a:rPr lang="en-US" u="sng">
                <a:hlinkClick r:id="rId3"/>
              </a:rPr>
              <a:t>CC BY-NC 4.0</a:t>
            </a:r>
            <a:r>
              <a:rPr lang="en-US"/>
              <a:t>, except where noted ​</a:t>
            </a:r>
          </a:p>
        </p:txBody>
      </p:sp>
      <p:sp>
        <p:nvSpPr>
          <p:cNvPr id="40" name="Slide Number Placeholder 39">
            <a:extLst>
              <a:ext uri="{FF2B5EF4-FFF2-40B4-BE49-F238E27FC236}">
                <a16:creationId xmlns:a16="http://schemas.microsoft.com/office/drawing/2014/main" id="{C2B30FCE-40B7-49F7-9DC3-0F687AC7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525773-5576-4CC0-A1E8-208F119720D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7688" y="5203675"/>
            <a:ext cx="7327900" cy="11129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Summary slides created to accompany </a:t>
            </a:r>
            <a:r>
              <a:rPr kumimoji="0" lang="en-US" sz="1300" b="0" i="1" u="none" strike="noStrike" kern="1200" cap="none" spc="0" normalizeH="0" baseline="0" noProof="0" dirty="0">
                <a:ln>
                  <a:noFill/>
                </a:ln>
                <a:solidFill>
                  <a:srgbClr val="14438F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Essentials for College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Amanda Quibell &amp; Emily Cramer, Georgian College.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Slide Design by: Shaima, Georgian College OER Design Studio, funded by </a:t>
            </a:r>
            <a:r>
              <a:rPr kumimoji="0" lang="en-US" sz="1300" b="0" i="0" u="sng" strike="noStrike" kern="1200" cap="none" spc="0" normalizeH="0" baseline="0" noProof="0" dirty="0" err="1">
                <a:ln>
                  <a:noFill/>
                </a:ln>
                <a:solidFill>
                  <a:srgbClr val="1BADAA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eCampus</a:t>
            </a:r>
            <a:r>
              <a:rPr kumimoji="0" lang="en-US" sz="1300" b="0" i="0" u="sng" strike="noStrike" kern="1200" cap="none" spc="0" normalizeH="0" baseline="0" noProof="0" dirty="0">
                <a:ln>
                  <a:noFill/>
                </a:ln>
                <a:solidFill>
                  <a:srgbClr val="1BADAA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Ontario/VLS 2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1BADA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39393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Except where otherwise noted, all material is licensed under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14438F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22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441D8-6F02-4C25-AFE7-83306342E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F16A53-B8E4-4E1C-8B24-6D0F86E8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2D2350-AE98-4D91-8589-5D16857BB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7" y="6356350"/>
            <a:ext cx="4843403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8030FF-494F-452F-8070-C10D31B4C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8149A7-ED56-4CD0-88AF-1603B26E33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22A747-C564-4055-BCDE-935BF9BBD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011D31-6FCC-4C15-811A-29063A5A1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39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9695F-34A9-475A-8EFB-7F9F0638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D9DE4-FCDA-46AF-AF4E-8121C2526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7C6735-76D6-4CD1-AE56-E1A5E2E4E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CD6DCE-7C2D-4F42-AC2D-F226D952EA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1CCB9-A36D-457E-9116-17D9D502F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E83015-D015-4ABF-9A6C-4F186A8C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30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B7B01-D2E0-4AAC-8141-9580188AF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FA1FEB-7092-4718-BCBF-91BCCF78D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4EC348-54A9-408A-AC6B-486F1019D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D29D10-CD8A-4B5D-A9A8-5C29A19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C9592-E304-4576-BE09-0A86B0130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5C7613-B7AA-4009-9F4A-E1A3AF2D7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0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417F1-BBF2-493D-922B-A151FDF61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6E9418-85D3-443E-948A-578657960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9913A-628E-41ED-B899-B287443A4C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71547-8F13-49EF-A2B2-94923CB70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DE3E5-8BD7-49CE-9B2A-241F07B1F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7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1E8A41-6BC7-4E70-8252-B974F98FCC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193F59-EC44-4F69-9A26-4A0D72BBD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148AB-B71B-4722-96A3-B3C6685DEC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DCFAD-8AB0-41B0-88E1-D2B42F17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AEDF3-1905-45EF-AC26-3DEC1FE6F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1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E6A4A3A-BA12-40A4-BEDC-B74F01F20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0820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A8780B-CE54-4435-B7A7-447A66EB6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793"/>
            <a:ext cx="6913098" cy="1336432"/>
          </a:xfrm>
        </p:spPr>
        <p:txBody>
          <a:bodyPr anchor="ctr"/>
          <a:lstStyle>
            <a:lvl1pPr>
              <a:defRPr b="1">
                <a:solidFill>
                  <a:srgbClr val="39393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DED25D7-627D-4EEE-BA34-451476C0BBAC}"/>
              </a:ext>
            </a:extLst>
          </p:cNvPr>
          <p:cNvCxnSpPr>
            <a:cxnSpLocks/>
          </p:cNvCxnSpPr>
          <p:nvPr userDrawn="1"/>
        </p:nvCxnSpPr>
        <p:spPr>
          <a:xfrm>
            <a:off x="8153400" y="1055076"/>
            <a:ext cx="403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22CC0BA-99EC-417D-AC6F-60908EA3C9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454811"/>
            <a:ext cx="10515600" cy="3528477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  <a:lvl2pPr marL="4572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581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1D39896-1D2D-441C-8DB3-1CD753652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574" y="2500313"/>
            <a:ext cx="10309226" cy="3676649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200"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2AD8993-BCFB-40F5-B0C3-BD1266F9807E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B8459004-7AA2-44EB-88E7-7DF29583BCEE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5F0173DE-4E6C-4B67-9F86-20857057B44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4574" y="1862125"/>
            <a:ext cx="10309225" cy="365125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4E6DADC6-7915-4EB3-9145-35C6BE3B0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72" y="365125"/>
            <a:ext cx="10309227" cy="1325563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D08B890F-FC10-4BE9-BBB4-6A2B93F7DF5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658257" y="6358082"/>
            <a:ext cx="4875485" cy="363393"/>
          </a:xfrm>
          <a:prstGeom prst="rect">
            <a:avLst/>
          </a:prstGeom>
        </p:spPr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AB3EA9EE-009D-4452-884F-9E866F6EA0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7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015411"/>
            <a:ext cx="10308771" cy="416155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2109" y="6356350"/>
            <a:ext cx="4987781" cy="35717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433B89A-0D02-48A9-A643-2D096A94B05F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C958C198-09BB-489D-9425-DDD2ED8CD916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rgbClr val="1BA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9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015411"/>
            <a:ext cx="10308771" cy="289778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30450" y="6353030"/>
            <a:ext cx="4731099" cy="365126"/>
          </a:xfrm>
          <a:prstGeom prst="rect">
            <a:avLst/>
          </a:prstGeom>
        </p:spPr>
        <p:txBody>
          <a:bodyPr/>
          <a:lstStyle>
            <a:lvl1pPr>
              <a:defRPr lang="en-US" dirty="0">
                <a:hlinkClick r:id="rId2"/>
              </a:defRPr>
            </a:lvl1pPr>
          </a:lstStyle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433B89A-0D02-48A9-A643-2D096A94B05F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C958C198-09BB-489D-9425-DDD2ED8CD916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rgbClr val="1BA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99F0E2-0326-4549-B930-82AEC799FEE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045028" y="5090021"/>
            <a:ext cx="10308771" cy="62839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6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02FA81F-F492-4428-8845-A70FF162F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39329"/>
            <a:ext cx="12192000" cy="20820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334924"/>
            <a:ext cx="10308771" cy="38420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7501" y="6364301"/>
            <a:ext cx="5003824" cy="3571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E830361-1618-43BA-8AB7-493978DD9A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2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4051F-9266-45E7-B965-471B937AB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CA857-10D3-4315-B62B-832F7553C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250BC-2580-4DA3-935C-70F63956AC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D4178-F207-477B-BDF6-53853AE9B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81177-5E16-4510-AAC2-837ACF58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1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88839-4AFA-4872-B83A-3427C548E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EC2E6-86B3-4E95-96C6-E481BE368F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144AE5-C9E9-4B2C-9EE4-67CAF0668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FD3702-5B5A-411F-B68C-AC08465CC9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896E2-575A-4063-84FA-211427F86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FB6D2-ADFB-42A0-913A-E0571498E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3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5550E-7FFE-4B88-88AF-C2383D77B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19538-C2A3-47C1-9D33-5963BD6D1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DC931-FDED-4278-8DE5-FF81DA269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5D894A-372C-4507-88DE-21648C060B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852B3F-C6DC-4B9E-89A7-4C012DF0A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94E8BD-63A1-4056-B391-0CF708CD0A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B22F70-DD04-4320-A04E-85655F69B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BE7AC3-1379-4D5B-A695-9E08400C9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2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ecampusontario.pressbooks.pub/gccomm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F82C09-3498-4EA7-AD11-49DA92B74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F6B9AB-2418-4C57-B73F-700D73C4B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9E73F-1023-4D22-82B4-41B0638C59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68597" y="6356350"/>
            <a:ext cx="4854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i="1">
                <a:hlinkClick r:id="rId17"/>
              </a:rPr>
              <a:t>Communication Essentials for College</a:t>
            </a:r>
            <a:r>
              <a:rPr lang="en-US" i="1"/>
              <a:t>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1FB51-B126-46BD-BA8A-D63CDA675C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1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3" r:id="rId5"/>
    <p:sldLayoutId id="2147483662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vls.ecampusontario.ca/vls-2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ecampusontario.pressbooks.pub/gccom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052D3-BD8E-4A47-8C64-5A79C1986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498" y="868362"/>
            <a:ext cx="7559662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39393A"/>
                </a:solidFill>
              </a:rPr>
              <a:t>Communication Essentials </a:t>
            </a:r>
            <a:br>
              <a:rPr lang="en-US" b="1" dirty="0">
                <a:solidFill>
                  <a:srgbClr val="39393A"/>
                </a:solidFill>
              </a:rPr>
            </a:br>
            <a:r>
              <a:rPr lang="en-US" b="1" dirty="0">
                <a:solidFill>
                  <a:srgbClr val="39393A"/>
                </a:solidFill>
              </a:rPr>
              <a:t>for College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1EBC301-47B9-4345-BCAF-D954F844B7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498" y="3429000"/>
            <a:ext cx="6316078" cy="62179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sz="4000" dirty="0"/>
              <a:t>Chapter 11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F2C830C-9593-4CCA-830F-74AED8086A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ct val="100000"/>
              </a:lnSpc>
              <a:defRPr/>
            </a:pPr>
            <a:r>
              <a:rPr lang="en-US" sz="1300" dirty="0">
                <a:solidFill>
                  <a:srgbClr val="39393A"/>
                </a:solidFill>
              </a:rPr>
              <a:t>Summary slides created to accompany </a:t>
            </a:r>
            <a:r>
              <a:rPr lang="en-US" sz="1300" i="1" dirty="0">
                <a:solidFill>
                  <a:srgbClr val="14438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Essentials for College</a:t>
            </a:r>
            <a:r>
              <a:rPr lang="en-US" sz="1300" dirty="0">
                <a:solidFill>
                  <a:srgbClr val="39393A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300" dirty="0">
                <a:solidFill>
                  <a:srgbClr val="39393A"/>
                </a:solidFill>
              </a:rPr>
              <a:t>by Jen Booth, Emily Cramer &amp; Amanda Quibell, Georgian College.</a:t>
            </a:r>
          </a:p>
          <a:p>
            <a:pPr>
              <a:lnSpc>
                <a:spcPct val="100000"/>
              </a:lnSpc>
              <a:defRPr/>
            </a:pPr>
            <a:r>
              <a:rPr lang="en-US" sz="1300" dirty="0">
                <a:solidFill>
                  <a:srgbClr val="39393A"/>
                </a:solidFill>
              </a:rPr>
              <a:t>Slide Design by: Shaima, Georgian College OER Design Studio, funded by </a:t>
            </a:r>
            <a:r>
              <a:rPr lang="en-US" sz="1300" u="sng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eCampus Ontario/VLS 2</a:t>
            </a:r>
            <a:r>
              <a:rPr lang="en-US" sz="1300" dirty="0">
                <a:solidFill>
                  <a:schemeClr val="accent2"/>
                </a:solidFill>
              </a:rPr>
              <a:t> </a:t>
            </a:r>
            <a:endParaRPr lang="en-US" sz="1300" dirty="0">
              <a:solidFill>
                <a:schemeClr val="accent2"/>
              </a:solidFill>
              <a:cs typeface="Calibri" panose="020F0502020204030204"/>
            </a:endParaRPr>
          </a:p>
          <a:p>
            <a:pPr lvl="0">
              <a:lnSpc>
                <a:spcPct val="100000"/>
              </a:lnSpc>
              <a:defRPr/>
            </a:pPr>
            <a:r>
              <a:rPr lang="en-US" sz="1300" dirty="0">
                <a:solidFill>
                  <a:srgbClr val="39393A"/>
                </a:solidFill>
              </a:rPr>
              <a:t>Except where otherwise noted, all material is licensed under </a:t>
            </a:r>
            <a:r>
              <a:rPr lang="en-US" sz="1300" dirty="0">
                <a:solidFill>
                  <a:srgbClr val="14438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</a:t>
            </a:r>
            <a:endParaRPr lang="en-US" dirty="0">
              <a:solidFill>
                <a:srgbClr val="1BADAA"/>
              </a:solidFill>
              <a:cs typeface="Calibri" panose="020F0502020204030204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636F4-2003-4CCE-8A1D-AA404A631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5F5E4-9E60-4D7F-A8A0-AE2F43D28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05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Subjects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014" y="1942743"/>
            <a:ext cx="10308771" cy="41615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/>
              <a:t>Example showing subject in a sentence (the subject is in bold):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Malik</a:t>
            </a:r>
            <a:r>
              <a:rPr lang="en-US" dirty="0"/>
              <a:t> is the project manager for this project. </a:t>
            </a:r>
            <a:r>
              <a:rPr lang="en-US" b="1" dirty="0"/>
              <a:t>He</a:t>
            </a:r>
            <a:r>
              <a:rPr lang="en-US" dirty="0"/>
              <a:t> will give us our assignments.</a:t>
            </a:r>
          </a:p>
          <a:p>
            <a:pPr lvl="1"/>
            <a:r>
              <a:rPr lang="en-US" dirty="0"/>
              <a:t>The subject is a person: </a:t>
            </a:r>
            <a:r>
              <a:rPr lang="en-US" b="1" dirty="0"/>
              <a:t>Malik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The pronoun </a:t>
            </a:r>
            <a:r>
              <a:rPr lang="en-US" b="1" dirty="0"/>
              <a:t>He </a:t>
            </a:r>
            <a:r>
              <a:rPr lang="en-US" dirty="0"/>
              <a:t>replaces and refers back to </a:t>
            </a:r>
            <a:r>
              <a:rPr lang="en-US" b="1" dirty="0"/>
              <a:t>Malik.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3576AC-60DE-4873-A35C-B2635D8BBAAF}"/>
              </a:ext>
            </a:extLst>
          </p:cNvPr>
          <p:cNvSpPr txBox="1"/>
          <p:nvPr/>
        </p:nvSpPr>
        <p:spPr>
          <a:xfrm>
            <a:off x="8983011" y="5860990"/>
            <a:ext cx="3580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para. 7)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66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Subjects (Continued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/>
              <a:t>Example showing subject in a sentence (the subject is in bold):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/>
              <a:t>computer lab </a:t>
            </a:r>
            <a:r>
              <a:rPr lang="en-US" dirty="0"/>
              <a:t>is where we will work. </a:t>
            </a:r>
            <a:r>
              <a:rPr lang="en-US" b="1" dirty="0"/>
              <a:t>It</a:t>
            </a:r>
            <a:r>
              <a:rPr lang="en-US" dirty="0"/>
              <a:t> will be open twenty-four hours a day.</a:t>
            </a:r>
          </a:p>
          <a:p>
            <a:pPr lvl="1"/>
            <a:r>
              <a:rPr lang="en-US" dirty="0"/>
              <a:t>The subject is a place: </a:t>
            </a:r>
            <a:r>
              <a:rPr lang="en-US" b="1" dirty="0"/>
              <a:t>computer lab.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The pronoun </a:t>
            </a:r>
            <a:r>
              <a:rPr lang="en-US" b="1" dirty="0"/>
              <a:t>It</a:t>
            </a:r>
            <a:r>
              <a:rPr lang="en-US" dirty="0"/>
              <a:t> substitutes for </a:t>
            </a:r>
            <a:r>
              <a:rPr lang="en-US" b="1" dirty="0"/>
              <a:t>computer lab</a:t>
            </a:r>
            <a:r>
              <a:rPr lang="en-US" dirty="0"/>
              <a:t> as the subject.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614448-7585-4D69-8B63-72B8AD02B34E}"/>
              </a:ext>
            </a:extLst>
          </p:cNvPr>
          <p:cNvSpPr txBox="1"/>
          <p:nvPr/>
        </p:nvSpPr>
        <p:spPr>
          <a:xfrm>
            <a:off x="8983011" y="5844432"/>
            <a:ext cx="3580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para. 8)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8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Subjects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If a sentence contains more than one person, place, or thing as the subject then they are collectively called compound subjects.</a:t>
            </a:r>
          </a:p>
          <a:p>
            <a:r>
              <a:rPr lang="en-US" b="1" dirty="0"/>
              <a:t>Example (the subject is in bold):</a:t>
            </a:r>
          </a:p>
          <a:p>
            <a:pPr lvl="1"/>
            <a:r>
              <a:rPr lang="en-US" sz="2800" b="1" dirty="0"/>
              <a:t>Desmond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and </a:t>
            </a:r>
            <a:r>
              <a:rPr lang="en-US" sz="2800" b="1" dirty="0"/>
              <a:t>Maria</a:t>
            </a:r>
            <a:r>
              <a:rPr lang="en-US" sz="2800" dirty="0"/>
              <a:t> have been working on that design for almost a year. </a:t>
            </a:r>
            <a:r>
              <a:rPr lang="en-US" sz="2800" b="1" dirty="0"/>
              <a:t>Books</a:t>
            </a:r>
            <a:r>
              <a:rPr lang="en-US" sz="2800" dirty="0"/>
              <a:t>, </a:t>
            </a:r>
            <a:r>
              <a:rPr lang="en-US" sz="2800" b="1" dirty="0"/>
              <a:t>magazines</a:t>
            </a:r>
            <a:r>
              <a:rPr lang="en-US" sz="2800" dirty="0"/>
              <a:t>, and </a:t>
            </a:r>
            <a:r>
              <a:rPr lang="en-US" sz="2800" b="1" dirty="0"/>
              <a:t>online articles </a:t>
            </a:r>
            <a:r>
              <a:rPr lang="en-US" sz="2800" dirty="0"/>
              <a:t>are all good resources.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2CC889-0F32-4AAE-BEE3-06F927B14BA6}"/>
              </a:ext>
            </a:extLst>
          </p:cNvPr>
          <p:cNvSpPr txBox="1"/>
          <p:nvPr/>
        </p:nvSpPr>
        <p:spPr>
          <a:xfrm>
            <a:off x="8948721" y="5897324"/>
            <a:ext cx="3580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para. 12)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89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Prepositional Phrases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 preposition is used to connect a noun, pronoun or verb to another word which describes or modifies that noun, pronoun or verb </a:t>
            </a:r>
          </a:p>
          <a:p>
            <a:pPr lvl="1"/>
            <a:r>
              <a:rPr lang="en-US" b="1" dirty="0"/>
              <a:t>Example of prepositions</a:t>
            </a:r>
            <a:r>
              <a:rPr lang="en-US" dirty="0"/>
              <a:t>: in, on, under, near, by, with, about.</a:t>
            </a:r>
          </a:p>
          <a:p>
            <a:r>
              <a:rPr lang="en-US" dirty="0"/>
              <a:t>A prepositional phrase begins with a preposition and modifies or describes a word</a:t>
            </a:r>
          </a:p>
          <a:p>
            <a:r>
              <a:rPr lang="en-US" dirty="0"/>
              <a:t>It cannot act as the subject of a sentence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0068C4-2BE6-4B9D-A11D-6E1A7DE7786A}"/>
              </a:ext>
            </a:extLst>
          </p:cNvPr>
          <p:cNvSpPr txBox="1"/>
          <p:nvPr/>
        </p:nvSpPr>
        <p:spPr>
          <a:xfrm>
            <a:off x="8903001" y="5844432"/>
            <a:ext cx="3580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para. 13)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84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Prepositional Phrases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/>
              <a:t>Example (prepositional phrases bolded):</a:t>
            </a:r>
          </a:p>
          <a:p>
            <a:r>
              <a:rPr lang="en-US" dirty="0"/>
              <a:t>We went </a:t>
            </a:r>
            <a:r>
              <a:rPr lang="en-US" b="1" dirty="0"/>
              <a:t>on a business trip</a:t>
            </a:r>
            <a:r>
              <a:rPr lang="en-US" dirty="0"/>
              <a:t>.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That restaurant </a:t>
            </a:r>
            <a:r>
              <a:rPr lang="en-US" b="1" dirty="0"/>
              <a:t>with the famous pizza </a:t>
            </a:r>
            <a:r>
              <a:rPr lang="en-US" dirty="0"/>
              <a:t>was on the way. We stopped </a:t>
            </a:r>
            <a:r>
              <a:rPr lang="en-US" b="1" dirty="0"/>
              <a:t>for lunch</a:t>
            </a:r>
            <a:r>
              <a:rPr lang="en-US" dirty="0"/>
              <a:t>.</a:t>
            </a:r>
          </a:p>
          <a:p>
            <a:r>
              <a:rPr lang="en-US" dirty="0"/>
              <a:t>There are 3 prepositional phrases in this sentence: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on a business trip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with the famous pizza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for lunch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6D94E7-ED54-4862-91CF-352354129BDA}"/>
              </a:ext>
            </a:extLst>
          </p:cNvPr>
          <p:cNvSpPr txBox="1"/>
          <p:nvPr/>
        </p:nvSpPr>
        <p:spPr>
          <a:xfrm>
            <a:off x="8845851" y="5897324"/>
            <a:ext cx="3580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para. 14)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5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Verb </a:t>
            </a:r>
            <a:r>
              <a:rPr lang="en-US" dirty="0"/>
              <a:t>is an action word that represents what the subject is doing.</a:t>
            </a:r>
          </a:p>
          <a:p>
            <a:r>
              <a:rPr lang="en-US" dirty="0"/>
              <a:t>There are three types of verbs: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Action verbs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Linking verbs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Helping verbs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15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Action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 verb that connect subject to an action </a:t>
            </a:r>
          </a:p>
          <a:p>
            <a:r>
              <a:rPr lang="en-US" dirty="0"/>
              <a:t>Usually answers the question ‘What is the subject doing’</a:t>
            </a:r>
          </a:p>
          <a:p>
            <a:r>
              <a:rPr lang="en-US" b="1" dirty="0"/>
              <a:t>Example (action verb is bolded): </a:t>
            </a:r>
            <a:r>
              <a:rPr lang="en-US" dirty="0"/>
              <a:t>The dog </a:t>
            </a:r>
            <a:r>
              <a:rPr lang="en-US" b="1" dirty="0"/>
              <a:t>barked</a:t>
            </a:r>
            <a:r>
              <a:rPr lang="en-US" dirty="0"/>
              <a:t> at the jogger.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9F1D18-7DFB-4F98-8F39-A570D9BF2326}"/>
              </a:ext>
            </a:extLst>
          </p:cNvPr>
          <p:cNvSpPr txBox="1"/>
          <p:nvPr/>
        </p:nvSpPr>
        <p:spPr>
          <a:xfrm>
            <a:off x="8435341" y="5897324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 2022, paras 17-18)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80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Linking</a:t>
            </a:r>
            <a:r>
              <a:rPr lang="en-US" b="0" dirty="0"/>
              <a:t> </a:t>
            </a:r>
            <a:r>
              <a:rPr lang="en-US" dirty="0"/>
              <a:t>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015411"/>
            <a:ext cx="10308771" cy="250760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linking verb </a:t>
            </a:r>
            <a:r>
              <a:rPr lang="en-US" dirty="0"/>
              <a:t>is a verb that connects the subject to a describing word. </a:t>
            </a:r>
          </a:p>
          <a:p>
            <a:r>
              <a:rPr lang="en-US" b="1" dirty="0"/>
              <a:t>Example (linking term is bolded): </a:t>
            </a:r>
            <a:r>
              <a:rPr lang="en-US" dirty="0"/>
              <a:t>The coat </a:t>
            </a:r>
            <a:r>
              <a:rPr lang="en-US" b="1" dirty="0"/>
              <a:t>was</a:t>
            </a:r>
            <a:r>
              <a:rPr lang="en-US" dirty="0"/>
              <a:t> old and dirty.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8DF9DD-9F32-4A21-A7BA-724B4B3B5522}"/>
              </a:ext>
            </a:extLst>
          </p:cNvPr>
          <p:cNvSpPr txBox="1"/>
          <p:nvPr/>
        </p:nvSpPr>
        <p:spPr>
          <a:xfrm>
            <a:off x="8589890" y="5844432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19-20)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50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Linking</a:t>
            </a:r>
            <a:r>
              <a:rPr lang="en-US" b="0" dirty="0"/>
              <a:t> </a:t>
            </a:r>
            <a:r>
              <a:rPr lang="en-US" dirty="0"/>
              <a:t>Verbs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A few verbs can be used as either action verbs or linking verbs:</a:t>
            </a:r>
          </a:p>
          <a:p>
            <a:r>
              <a:rPr lang="en-US" b="1" dirty="0"/>
              <a:t>Example (verb is bolded):</a:t>
            </a:r>
          </a:p>
          <a:p>
            <a:pPr lvl="1"/>
            <a:r>
              <a:rPr lang="en-US" dirty="0"/>
              <a:t>Action Verb: The boy </a:t>
            </a:r>
            <a:r>
              <a:rPr lang="en-US" b="1" dirty="0"/>
              <a:t>looked</a:t>
            </a:r>
            <a:r>
              <a:rPr lang="en-US" dirty="0"/>
              <a:t> for his glove.</a:t>
            </a:r>
            <a:br>
              <a:rPr lang="en-US" dirty="0"/>
            </a:br>
            <a:r>
              <a:rPr lang="en-US" dirty="0"/>
              <a:t>Linking Verb: The boy </a:t>
            </a:r>
            <a:r>
              <a:rPr lang="en-US" b="1" dirty="0"/>
              <a:t>looked</a:t>
            </a:r>
            <a:r>
              <a:rPr lang="en-US" dirty="0"/>
              <a:t> tired.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8DF9DD-9F32-4A21-A7BA-724B4B3B5522}"/>
              </a:ext>
            </a:extLst>
          </p:cNvPr>
          <p:cNvSpPr txBox="1"/>
          <p:nvPr/>
        </p:nvSpPr>
        <p:spPr>
          <a:xfrm>
            <a:off x="8823961" y="5897324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21)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622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Helping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 verb that is used along with main verb to describe mood or tense.</a:t>
            </a:r>
            <a:br>
              <a:rPr lang="en-US" dirty="0"/>
            </a:br>
            <a:r>
              <a:rPr lang="en-US" dirty="0"/>
              <a:t>For example: be, do, can, have.</a:t>
            </a:r>
          </a:p>
          <a:p>
            <a:r>
              <a:rPr lang="en-US" b="1" dirty="0"/>
              <a:t>Example (helping verb is bolded):</a:t>
            </a:r>
          </a:p>
          <a:p>
            <a:pPr lvl="1"/>
            <a:r>
              <a:rPr lang="en-US" dirty="0"/>
              <a:t>The restaurant </a:t>
            </a:r>
            <a:r>
              <a:rPr lang="en-US" b="1" dirty="0"/>
              <a:t>is known </a:t>
            </a:r>
            <a:r>
              <a:rPr lang="en-US" dirty="0"/>
              <a:t>for its variety of dishes.</a:t>
            </a:r>
          </a:p>
          <a:p>
            <a:pPr lvl="1"/>
            <a:r>
              <a:rPr lang="en-US" dirty="0"/>
              <a:t>She </a:t>
            </a:r>
            <a:r>
              <a:rPr lang="en-US" b="1" dirty="0"/>
              <a:t>does speak</a:t>
            </a:r>
            <a:r>
              <a:rPr lang="en-US" dirty="0"/>
              <a:t> </a:t>
            </a:r>
            <a:r>
              <a:rPr lang="en-US" b="1" dirty="0"/>
              <a:t>up</a:t>
            </a:r>
            <a:r>
              <a:rPr lang="en-US" dirty="0"/>
              <a:t> when prompted in class.</a:t>
            </a:r>
          </a:p>
          <a:p>
            <a:pPr lvl="1"/>
            <a:r>
              <a:rPr lang="en-US" dirty="0"/>
              <a:t>We </a:t>
            </a:r>
            <a:r>
              <a:rPr lang="en-US" b="1" dirty="0"/>
              <a:t>have seen </a:t>
            </a:r>
            <a:r>
              <a:rPr lang="en-US" dirty="0"/>
              <a:t>that movie three times.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A1CEE5-0C84-4686-9D84-680B7C858385}"/>
              </a:ext>
            </a:extLst>
          </p:cNvPr>
          <p:cNvSpPr txBox="1"/>
          <p:nvPr/>
        </p:nvSpPr>
        <p:spPr>
          <a:xfrm>
            <a:off x="8835391" y="5844432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24)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45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B4149-044F-4278-B352-D39D70054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793"/>
            <a:ext cx="7039708" cy="1336432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Chapter 11: Writing Basics: </a:t>
            </a:r>
            <a:br>
              <a:rPr lang="en-US" dirty="0"/>
            </a:br>
            <a:r>
              <a:rPr lang="en-US" dirty="0"/>
              <a:t>What Makes a Good Sentence?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7760E65-D447-4F91-8851-B31B7AED47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454811"/>
            <a:ext cx="10515600" cy="3528477"/>
          </a:xfrm>
        </p:spPr>
        <p:txBody>
          <a:bodyPr>
            <a:normAutofit/>
          </a:bodyPr>
          <a:lstStyle/>
          <a:p>
            <a:r>
              <a:rPr lang="en-US" dirty="0"/>
              <a:t>11.1 - Sentence Writing</a:t>
            </a:r>
          </a:p>
          <a:p>
            <a:r>
              <a:rPr lang="en-US" dirty="0"/>
              <a:t>11.2 - Subject-Verb Agreement</a:t>
            </a:r>
          </a:p>
          <a:p>
            <a:r>
              <a:rPr lang="en-US" dirty="0"/>
              <a:t>11.3 - Verb Tense</a:t>
            </a:r>
          </a:p>
          <a:p>
            <a:r>
              <a:rPr lang="en-US" dirty="0"/>
              <a:t>11.4 - Capitalization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22D3148-8728-4136-B3B9-5B7413D813D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524250" y="6356350"/>
            <a:ext cx="5143500" cy="36512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5124945-5A9C-40C2-BC62-441E6A58F10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E830361-1618-43BA-8AB7-493978DD9A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58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Sentence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There are six basic subject-verb patterns that can help you to enhance your writing. The following 6 sentences show these patterns: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Subject-Verb</a:t>
            </a:r>
            <a:r>
              <a:rPr lang="en-US" dirty="0"/>
              <a:t>: Computers (subject) hum (verb)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Subject–Linking Verb–Noun</a:t>
            </a:r>
            <a:r>
              <a:rPr lang="en-US" dirty="0"/>
              <a:t>: Computers (subject) are (linking verb) a tool (noun)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376C16-8D0E-4D11-9BB1-0F24D76BF78B}"/>
              </a:ext>
            </a:extLst>
          </p:cNvPr>
          <p:cNvSpPr txBox="1"/>
          <p:nvPr/>
        </p:nvSpPr>
        <p:spPr>
          <a:xfrm>
            <a:off x="8610600" y="5897324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29-30)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77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Sentence Patterns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015411"/>
            <a:ext cx="9190793" cy="41615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Subject–Linking Verb–Adjective</a:t>
            </a:r>
            <a:r>
              <a:rPr lang="en-US" dirty="0"/>
              <a:t>: Computers (subject) are (linking verb) expensive (adjective)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Subject–Verb–Adverb</a:t>
            </a:r>
            <a:r>
              <a:rPr lang="en-US" dirty="0"/>
              <a:t>: Computers (subject) calculate (verb) quickly (adverb)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b="1" dirty="0"/>
              <a:t>Subject–Verb–Direct Object</a:t>
            </a:r>
            <a:r>
              <a:rPr lang="en-US" dirty="0"/>
              <a:t>: Sally (subject) rides (verb) a motorcycle (direct object).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Ensure the direct object receives the action of the verb.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483851-ACF7-49E0-9840-F6C468B2463F}"/>
              </a:ext>
            </a:extLst>
          </p:cNvPr>
          <p:cNvSpPr txBox="1"/>
          <p:nvPr/>
        </p:nvSpPr>
        <p:spPr>
          <a:xfrm>
            <a:off x="8610600" y="5952728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31-33)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445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Sentence Patterns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b="1" dirty="0"/>
              <a:t>Subject–Verb–Indirect Object–Direct Object</a:t>
            </a:r>
            <a:r>
              <a:rPr lang="en-US" dirty="0"/>
              <a:t>: My coworker (subject) gave (verb) me (indirect object) the reports (direct object).</a:t>
            </a:r>
          </a:p>
          <a:p>
            <a:pPr lvl="1"/>
            <a:r>
              <a:rPr lang="en-US" dirty="0"/>
              <a:t>This example shows an indirect objects explaining to whom or what the action is being done to.</a:t>
            </a:r>
          </a:p>
          <a:p>
            <a:pPr lvl="1"/>
            <a:r>
              <a:rPr lang="en-US" dirty="0"/>
              <a:t>The indirect object is a noun or pronoun which comes before the direct object in the sentence.</a:t>
            </a:r>
          </a:p>
          <a:p>
            <a:pPr marL="514350" indent="-514350">
              <a:buFont typeface="+mj-lt"/>
              <a:buAutoNum type="arabicPeriod" startAt="6"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528882-4344-4362-BC9D-2EF005D6B03F}"/>
              </a:ext>
            </a:extLst>
          </p:cNvPr>
          <p:cNvSpPr txBox="1"/>
          <p:nvPr/>
        </p:nvSpPr>
        <p:spPr>
          <a:xfrm>
            <a:off x="8789671" y="5844432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para. 34)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941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Fragments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Fragment</a:t>
            </a:r>
            <a:r>
              <a:rPr lang="en-US" dirty="0"/>
              <a:t> is a sentence in which the subject or verb is missing</a:t>
            </a:r>
          </a:p>
          <a:p>
            <a:r>
              <a:rPr lang="en-US" dirty="0"/>
              <a:t>It may be a part of an idea or a description but it can not stand alone as a complete thought</a:t>
            </a:r>
          </a:p>
          <a:p>
            <a:r>
              <a:rPr lang="en-US" dirty="0"/>
              <a:t>It can be fixed by adding a subject or verb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A8350A-5397-4601-9AED-C0671CD00B98}"/>
              </a:ext>
            </a:extLst>
          </p:cNvPr>
          <p:cNvSpPr txBox="1"/>
          <p:nvPr/>
        </p:nvSpPr>
        <p:spPr>
          <a:xfrm>
            <a:off x="8423911" y="5897324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36-37)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609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Fragments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/>
              <a:t>Example: </a:t>
            </a:r>
          </a:p>
          <a:p>
            <a:r>
              <a:rPr lang="en-US" dirty="0"/>
              <a:t>Fragment: Children helping in the kitchen.</a:t>
            </a:r>
          </a:p>
          <a:p>
            <a:r>
              <a:rPr lang="en-US" dirty="0"/>
              <a:t>Complete sentence: Children helping in the kitchen </a:t>
            </a:r>
            <a:r>
              <a:rPr lang="en-US" b="1" dirty="0"/>
              <a:t>often make a mess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This sentence was missing a verb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A8350A-5397-4601-9AED-C0671CD00B98}"/>
              </a:ext>
            </a:extLst>
          </p:cNvPr>
          <p:cNvSpPr txBox="1"/>
          <p:nvPr/>
        </p:nvSpPr>
        <p:spPr>
          <a:xfrm>
            <a:off x="8938261" y="5897324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para. 37)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108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>
            <a:normAutofit fontScale="90000"/>
          </a:bodyPr>
          <a:lstStyle/>
          <a:p>
            <a:r>
              <a:rPr lang="en-US" dirty="0"/>
              <a:t>Editing Fragments That Are Missing a Subject or a Verb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Does the sentence contain a subject AND a verb?</a:t>
            </a:r>
          </a:p>
          <a:p>
            <a:pPr lvl="1"/>
            <a:r>
              <a:rPr lang="en-US" dirty="0"/>
              <a:t>If yes, the sentence is complete.</a:t>
            </a:r>
          </a:p>
          <a:p>
            <a:pPr lvl="1"/>
            <a:r>
              <a:rPr lang="en-US" dirty="0"/>
              <a:t>If no, continue to #2.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Does the sentence contain a subject?</a:t>
            </a:r>
          </a:p>
          <a:p>
            <a:pPr lvl="1"/>
            <a:r>
              <a:rPr lang="en-US" dirty="0"/>
              <a:t>If No: the sentence is a fragment &amp; you should add a subject to create a complete sentence before continuing to #3.</a:t>
            </a:r>
          </a:p>
          <a:p>
            <a:pPr lvl="1"/>
            <a:r>
              <a:rPr lang="en-US" dirty="0"/>
              <a:t>If Yes, go to #3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AFEB9E-1AA3-4835-BE29-97633D691156}"/>
              </a:ext>
            </a:extLst>
          </p:cNvPr>
          <p:cNvSpPr txBox="1"/>
          <p:nvPr/>
        </p:nvSpPr>
        <p:spPr>
          <a:xfrm>
            <a:off x="8926831" y="5897324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para. 72)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526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Editing Fragments That Are Missing a Subject or a Verb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Does the sentence contain a verb?</a:t>
            </a:r>
          </a:p>
          <a:p>
            <a:pPr lvl="1"/>
            <a:r>
              <a:rPr lang="en-US" dirty="0"/>
              <a:t>If Yes: the sentence is a complete sentence.</a:t>
            </a:r>
          </a:p>
          <a:p>
            <a:pPr lvl="1"/>
            <a:r>
              <a:rPr lang="en-US" dirty="0"/>
              <a:t>If No: The sentence is a fragment &amp; you should add a verb to ensure the sentence is complete.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738A0E-D623-4664-BB81-6B5D6FF735D1}"/>
              </a:ext>
            </a:extLst>
          </p:cNvPr>
          <p:cNvSpPr txBox="1"/>
          <p:nvPr/>
        </p:nvSpPr>
        <p:spPr>
          <a:xfrm>
            <a:off x="9018271" y="5987018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para. 72)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284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Sentence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Common sentence errors often result in fragments such as starting a sentence with:</a:t>
            </a:r>
          </a:p>
          <a:p>
            <a:pPr lvl="1"/>
            <a:r>
              <a:rPr lang="en-US" dirty="0"/>
              <a:t>a preposition</a:t>
            </a:r>
          </a:p>
          <a:p>
            <a:pPr lvl="1"/>
            <a:r>
              <a:rPr lang="en-US" dirty="0"/>
              <a:t>a dependent word</a:t>
            </a:r>
          </a:p>
          <a:p>
            <a:pPr lvl="1"/>
            <a:r>
              <a:rPr lang="en-US" dirty="0"/>
              <a:t>a gerund</a:t>
            </a:r>
          </a:p>
          <a:p>
            <a:pPr lvl="1"/>
            <a:r>
              <a:rPr lang="en-US" dirty="0"/>
              <a:t>an infinitive</a:t>
            </a:r>
          </a:p>
          <a:p>
            <a:pPr lvl="1"/>
            <a:endParaRPr lang="en-US" dirty="0"/>
          </a:p>
          <a:p>
            <a:r>
              <a:rPr lang="en-US" dirty="0"/>
              <a:t>Avoid writing fragments by using one of the six sentence patterns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87FDF1-AFD3-40D3-B122-9DD9C1CAFFEF}"/>
              </a:ext>
            </a:extLst>
          </p:cNvPr>
          <p:cNvSpPr txBox="1"/>
          <p:nvPr/>
        </p:nvSpPr>
        <p:spPr>
          <a:xfrm>
            <a:off x="8961121" y="5897324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para. 39)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168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Sentence Errors: Preposition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If you see a preposition in a sentence, check if it is part of a sentence that contains both a subject and a verb</a:t>
            </a:r>
          </a:p>
          <a:p>
            <a:r>
              <a:rPr lang="en-US" dirty="0"/>
              <a:t>The sentence is fragment if the preposition isn’t connected to a complete sentence. Fix this by combining it with another sentence:</a:t>
            </a:r>
          </a:p>
          <a:p>
            <a:pPr lvl="1"/>
            <a:r>
              <a:rPr lang="en-US" dirty="0"/>
              <a:t>add a prepositional phrase at the beginning of a sentence and insert a comma after it</a:t>
            </a:r>
          </a:p>
          <a:p>
            <a:pPr lvl="1"/>
            <a:r>
              <a:rPr lang="en-US" dirty="0"/>
              <a:t>or add the prepositional phrase at the end of the sentence.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F06ADC-531E-4671-B778-0049FCD59C4F}"/>
              </a:ext>
            </a:extLst>
          </p:cNvPr>
          <p:cNvSpPr txBox="1"/>
          <p:nvPr/>
        </p:nvSpPr>
        <p:spPr>
          <a:xfrm>
            <a:off x="8812531" y="5897324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para. 40)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881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Editing Fragments That Begin with a Preposition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Can you find a preposition or prepositional phrase?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yes, can you find a subject AND a verb?</a:t>
            </a:r>
          </a:p>
          <a:p>
            <a:pPr lvl="2"/>
            <a:r>
              <a:rPr lang="en-US" dirty="0"/>
              <a:t>If yes, the sentence is a complete sentence.</a:t>
            </a:r>
          </a:p>
          <a:p>
            <a:pPr lvl="2"/>
            <a:r>
              <a:rPr lang="en-US" dirty="0"/>
              <a:t>If no, the phrase is a fragment. Continue to #2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no, continue to #2.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4FF122-1F82-4496-9156-0C6033164B7E}"/>
              </a:ext>
            </a:extLst>
          </p:cNvPr>
          <p:cNvSpPr txBox="1"/>
          <p:nvPr/>
        </p:nvSpPr>
        <p:spPr>
          <a:xfrm>
            <a:off x="8778241" y="5897324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para. 73)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15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B4149-044F-4278-B352-D39D70054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793"/>
            <a:ext cx="7039708" cy="1708956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Chapter 11: Writing Basics: </a:t>
            </a:r>
            <a:br>
              <a:rPr lang="en-US" dirty="0"/>
            </a:br>
            <a:r>
              <a:rPr lang="en-US" dirty="0"/>
              <a:t>What Makes a Good Sentence? (Continued)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7760E65-D447-4F91-8851-B31B7AED47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454811"/>
            <a:ext cx="10515600" cy="3528477"/>
          </a:xfrm>
        </p:spPr>
        <p:txBody>
          <a:bodyPr>
            <a:normAutofit/>
          </a:bodyPr>
          <a:lstStyle/>
          <a:p>
            <a:r>
              <a:rPr lang="en-US" dirty="0"/>
              <a:t>11.5 - Pronouns</a:t>
            </a:r>
          </a:p>
          <a:p>
            <a:r>
              <a:rPr lang="en-US" dirty="0"/>
              <a:t>11.6 - Adjectives and Adverbs</a:t>
            </a:r>
          </a:p>
          <a:p>
            <a:r>
              <a:rPr lang="en-US" dirty="0"/>
              <a:t>11.7 - Misplaced and Dangling Modifiers</a:t>
            </a:r>
          </a:p>
          <a:p>
            <a:r>
              <a:rPr lang="en-US" dirty="0"/>
              <a:t>11.8 - Writing Basics: Exercises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22D3148-8728-4136-B3B9-5B7413D813D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524250" y="6356350"/>
            <a:ext cx="5143500" cy="36512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5124945-5A9C-40C2-BC62-441E6A58F10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E830361-1618-43BA-8AB7-493978DD9A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045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Editing Fragments That Begin with a Preposition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/>
              <a:t>Can you find a subject AND a verb?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No: the sentence is a fragment. Combine the prepositional phrase with another sentence.</a:t>
            </a:r>
          </a:p>
          <a:p>
            <a:pPr lvl="2"/>
            <a:r>
              <a:rPr lang="en-US" dirty="0"/>
              <a:t>Add the prepositional phrase to the end of the combined sentence OR</a:t>
            </a:r>
          </a:p>
          <a:p>
            <a:pPr lvl="2"/>
            <a:r>
              <a:rPr lang="en-US" dirty="0"/>
              <a:t>Add the prepositional phrase to the beginning of the combined sentence and add a comma after the prepositional phrase.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yes: The sentence is a complete sentence.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18B839-C927-4BC0-AD5C-8BFEF4D66993}"/>
              </a:ext>
            </a:extLst>
          </p:cNvPr>
          <p:cNvSpPr txBox="1"/>
          <p:nvPr/>
        </p:nvSpPr>
        <p:spPr>
          <a:xfrm>
            <a:off x="8789671" y="5897324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para. 73)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821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Sentence Errors: Dependent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 clause that start with a dependent word is similar to a prepositional phrases </a:t>
            </a:r>
          </a:p>
          <a:p>
            <a:pPr lvl="1"/>
            <a:r>
              <a:rPr lang="en-US" b="1" dirty="0"/>
              <a:t>Dependent words include</a:t>
            </a:r>
            <a:r>
              <a:rPr lang="en-US" dirty="0"/>
              <a:t>: such as since, because, without, unless</a:t>
            </a:r>
          </a:p>
          <a:p>
            <a:r>
              <a:rPr lang="en-US" dirty="0"/>
              <a:t>A clause is a fragment if is not connected to an independent clause which contains bot a subject and a verb. To fix this you can:</a:t>
            </a:r>
          </a:p>
          <a:p>
            <a:pPr lvl="1"/>
            <a:r>
              <a:rPr lang="en-US" dirty="0"/>
              <a:t>Add the fragment to the beginning of a sentence and add a comma</a:t>
            </a:r>
          </a:p>
          <a:p>
            <a:pPr lvl="1"/>
            <a:r>
              <a:rPr lang="en-US" dirty="0"/>
              <a:t>Or add the fragment to the end of a sentence</a:t>
            </a:r>
          </a:p>
          <a:p>
            <a:pPr lvl="1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F1C8DF-6AC1-4492-AA47-4D5084F63BFB}"/>
              </a:ext>
            </a:extLst>
          </p:cNvPr>
          <p:cNvSpPr txBox="1"/>
          <p:nvPr/>
        </p:nvSpPr>
        <p:spPr>
          <a:xfrm>
            <a:off x="8001001" y="5919628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(Quibell &amp; Cramer , 2022, para. 42)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41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Sentence Errors: Gerund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Gerund: </a:t>
            </a:r>
            <a:r>
              <a:rPr lang="en-US" dirty="0"/>
              <a:t>an –</a:t>
            </a:r>
            <a:r>
              <a:rPr lang="en-US" dirty="0" err="1"/>
              <a:t>ing</a:t>
            </a:r>
            <a:r>
              <a:rPr lang="en-US" dirty="0"/>
              <a:t> verb form used that as a noun.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identify a gerund: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Identify if the –</a:t>
            </a:r>
            <a:r>
              <a:rPr lang="en-US" dirty="0" err="1"/>
              <a:t>ing</a:t>
            </a:r>
            <a:r>
              <a:rPr lang="en-US" dirty="0"/>
              <a:t> word in a sentence is being used as a verb.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it is not being used as a verb or the helping verb is not in the      –</a:t>
            </a:r>
            <a:r>
              <a:rPr lang="en-US" dirty="0" err="1"/>
              <a:t>ing</a:t>
            </a:r>
            <a:r>
              <a:rPr lang="en-US" dirty="0"/>
              <a:t> form, then the verb is being used as noun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8DF55E-8658-4099-AC3C-5A2C3C795D9A}"/>
              </a:ext>
            </a:extLst>
          </p:cNvPr>
          <p:cNvSpPr txBox="1"/>
          <p:nvPr/>
        </p:nvSpPr>
        <p:spPr>
          <a:xfrm>
            <a:off x="8835391" y="5897324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para. 45)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379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Editing Fragments That Begin with Gerunds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Does the phrase contain a word that ends in –</a:t>
            </a:r>
            <a:r>
              <a:rPr lang="en-US" b="1" i="1" dirty="0" err="1"/>
              <a:t>ing</a:t>
            </a:r>
            <a:r>
              <a:rPr lang="en-US" b="1" i="1" dirty="0"/>
              <a:t>? </a:t>
            </a:r>
            <a:r>
              <a:rPr lang="en-US" b="1" dirty="0"/>
              <a:t>If yes: Does the </a:t>
            </a:r>
            <a:r>
              <a:rPr lang="en-US" b="1" i="1" dirty="0"/>
              <a:t>-</a:t>
            </a:r>
            <a:r>
              <a:rPr lang="en-US" b="1" i="1" dirty="0" err="1"/>
              <a:t>ing</a:t>
            </a:r>
            <a:r>
              <a:rPr lang="en-US" b="1" dirty="0"/>
              <a:t> word have a helping verb?</a:t>
            </a:r>
          </a:p>
          <a:p>
            <a:pPr lvl="1"/>
            <a:r>
              <a:rPr lang="en-US" dirty="0"/>
              <a:t>If Yes, the -</a:t>
            </a:r>
            <a:r>
              <a:rPr lang="en-US" dirty="0" err="1"/>
              <a:t>ing</a:t>
            </a:r>
            <a:r>
              <a:rPr lang="en-US" dirty="0"/>
              <a:t> word is a verb. Continue to #2.</a:t>
            </a:r>
          </a:p>
          <a:p>
            <a:pPr lvl="1"/>
            <a:r>
              <a:rPr lang="en-US" dirty="0"/>
              <a:t>If no, the -</a:t>
            </a:r>
            <a:r>
              <a:rPr lang="en-US" dirty="0" err="1"/>
              <a:t>ing</a:t>
            </a:r>
            <a:r>
              <a:rPr lang="en-US" dirty="0"/>
              <a:t> word is a gerund, a noun. Continue to #2.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480E9A-A998-4BF7-A78D-A02A6E6DA30B}"/>
              </a:ext>
            </a:extLst>
          </p:cNvPr>
          <p:cNvSpPr txBox="1"/>
          <p:nvPr/>
        </p:nvSpPr>
        <p:spPr>
          <a:xfrm>
            <a:off x="8812531" y="5897324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para. 74)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632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Editing Fragments That Begin with Gerunds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/>
              <a:t>Does the phrase make sense on it’s own?</a:t>
            </a:r>
          </a:p>
          <a:p>
            <a:pPr lvl="1"/>
            <a:r>
              <a:rPr lang="en-US" dirty="0"/>
              <a:t>If yes: the sentence is a complete sentence.</a:t>
            </a:r>
          </a:p>
          <a:p>
            <a:pPr lvl="1"/>
            <a:r>
              <a:rPr lang="en-US" dirty="0"/>
              <a:t>If no: the phrase is a fragment. Correct it by: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Adding the missing part of speech </a:t>
            </a:r>
            <a:r>
              <a:rPr lang="en-US" i="1" dirty="0"/>
              <a:t>OR</a:t>
            </a: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Combining with a nearby sentence.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480E9A-A998-4BF7-A78D-A02A6E6DA30B}"/>
              </a:ext>
            </a:extLst>
          </p:cNvPr>
          <p:cNvSpPr txBox="1"/>
          <p:nvPr/>
        </p:nvSpPr>
        <p:spPr>
          <a:xfrm>
            <a:off x="8766811" y="5897324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para. 74)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23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Sentence Errors: Infinitive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Infinitive</a:t>
            </a:r>
            <a:r>
              <a:rPr lang="en-US" dirty="0"/>
              <a:t>: verb paired with the word ‘to’. Example: to run.</a:t>
            </a:r>
          </a:p>
          <a:p>
            <a:r>
              <a:rPr lang="en-US" dirty="0"/>
              <a:t>Infinitives can also be used as nouns, adjectives, or adverbs. </a:t>
            </a:r>
          </a:p>
          <a:p>
            <a:r>
              <a:rPr lang="en-US" dirty="0"/>
              <a:t>Beginning a sentence with an infinitive is another type of fragment. This can be fixed by: </a:t>
            </a:r>
          </a:p>
          <a:p>
            <a:pPr lvl="1"/>
            <a:r>
              <a:rPr lang="en-US" dirty="0"/>
              <a:t>combining it with another sentence </a:t>
            </a:r>
            <a:r>
              <a:rPr lang="en-US" i="1" dirty="0"/>
              <a:t>OR </a:t>
            </a:r>
            <a:endParaRPr lang="en-US" dirty="0"/>
          </a:p>
          <a:p>
            <a:pPr lvl="1"/>
            <a:r>
              <a:rPr lang="en-US" dirty="0"/>
              <a:t>adding the parts of speech that are missing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692FF0-6471-4D5F-A7E0-CC35AC42B82D}"/>
              </a:ext>
            </a:extLst>
          </p:cNvPr>
          <p:cNvSpPr txBox="1"/>
          <p:nvPr/>
        </p:nvSpPr>
        <p:spPr>
          <a:xfrm>
            <a:off x="8892541" y="5844432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para. 48)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829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Run-on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Run-on Sentences </a:t>
            </a:r>
            <a:r>
              <a:rPr lang="en-US" dirty="0"/>
              <a:t>are sentences with two or more independent clauses incorrectly combined. Can be a result of a fused sentence or a comma splice:</a:t>
            </a:r>
          </a:p>
          <a:p>
            <a:pPr lvl="1"/>
            <a:r>
              <a:rPr lang="en-US" b="1" dirty="0"/>
              <a:t>Fused sentence: </a:t>
            </a:r>
            <a:r>
              <a:rPr lang="en-US" dirty="0"/>
              <a:t>two complete sentences are combined into one without any punctuation</a:t>
            </a:r>
          </a:p>
          <a:p>
            <a:pPr lvl="1"/>
            <a:r>
              <a:rPr lang="en-US" b="1" dirty="0"/>
              <a:t>Comma splice</a:t>
            </a:r>
            <a:r>
              <a:rPr lang="en-US" dirty="0"/>
              <a:t>: two complete sentences are joined by a comma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F8B186-552F-4540-80E8-D5842E030F90}"/>
              </a:ext>
            </a:extLst>
          </p:cNvPr>
          <p:cNvSpPr txBox="1"/>
          <p:nvPr/>
        </p:nvSpPr>
        <p:spPr>
          <a:xfrm>
            <a:off x="8469631" y="5897324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52; 54)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396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Run-on Sentences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/>
              <a:t>Run-on Sentence example:</a:t>
            </a:r>
          </a:p>
          <a:p>
            <a:r>
              <a:rPr lang="en-US" b="1" dirty="0"/>
              <a:t>Fused sentence:</a:t>
            </a:r>
            <a:r>
              <a:rPr lang="en-US" dirty="0"/>
              <a:t> A family of foxes lived under our shed young foxes played all over the yard.</a:t>
            </a:r>
          </a:p>
          <a:p>
            <a:r>
              <a:rPr lang="en-US" b="1" dirty="0"/>
              <a:t>Comma splice:</a:t>
            </a:r>
            <a:r>
              <a:rPr lang="en-US" dirty="0"/>
              <a:t> We looked outside, the kids were hopping on the trampoline.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F71D2C-1388-4B47-86C8-4481973AE11F}"/>
              </a:ext>
            </a:extLst>
          </p:cNvPr>
          <p:cNvSpPr txBox="1"/>
          <p:nvPr/>
        </p:nvSpPr>
        <p:spPr>
          <a:xfrm>
            <a:off x="8858251" y="5897324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para. 53)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757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Punctuation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One way to fix run-on sentences is by using punctuation: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Adding a period to create two separate sentences </a:t>
            </a:r>
            <a:r>
              <a:rPr lang="en-US" i="1" dirty="0"/>
              <a:t>OR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Adding a semicolon to keep to similar ideas in one sentence.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A944EE-3220-406B-A6F3-0119B03BEB40}"/>
              </a:ext>
            </a:extLst>
          </p:cNvPr>
          <p:cNvSpPr txBox="1"/>
          <p:nvPr/>
        </p:nvSpPr>
        <p:spPr>
          <a:xfrm>
            <a:off x="8610600" y="5897324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55-7)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817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Punctuation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When adding a semicolon to fix a run-on sentence:</a:t>
            </a:r>
          </a:p>
          <a:p>
            <a:pPr lvl="1"/>
            <a:r>
              <a:rPr lang="en-US" dirty="0"/>
              <a:t>Both sentence parts must be independent clauses</a:t>
            </a:r>
          </a:p>
          <a:p>
            <a:pPr lvl="1"/>
            <a:r>
              <a:rPr lang="en-US" dirty="0"/>
              <a:t>Consider adding a transitional word to connect the two thoughts. The transitional word is placed after the semicolon and is followed by a comma.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A944EE-3220-406B-A6F3-0119B03BEB40}"/>
              </a:ext>
            </a:extLst>
          </p:cNvPr>
          <p:cNvSpPr txBox="1"/>
          <p:nvPr/>
        </p:nvSpPr>
        <p:spPr>
          <a:xfrm>
            <a:off x="8412481" y="5897324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paras. 62-63)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56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A00D9-7C56-4A1B-B8F0-DB4D0B174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72" y="681038"/>
            <a:ext cx="10309227" cy="1009650"/>
          </a:xfrm>
        </p:spPr>
        <p:txBody>
          <a:bodyPr anchor="t">
            <a:noAutofit/>
          </a:bodyPr>
          <a:lstStyle/>
          <a:p>
            <a:r>
              <a:rPr lang="en-US" dirty="0"/>
              <a:t>11.1 – Sentence Writing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6538C-4F7D-4242-BC67-138A621DF9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4574" y="2135188"/>
            <a:ext cx="10309225" cy="365125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BD5BEB-E1F3-4247-80CD-A445B0DBE60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044573" y="2785403"/>
            <a:ext cx="10309226" cy="3391559"/>
          </a:xfrm>
        </p:spPr>
        <p:txBody>
          <a:bodyPr>
            <a:noAutofit/>
          </a:bodyPr>
          <a:lstStyle/>
          <a:p>
            <a:r>
              <a:rPr lang="en-US" dirty="0"/>
              <a:t>Identify the components of a basic sentence.</a:t>
            </a:r>
          </a:p>
          <a:p>
            <a:r>
              <a:rPr lang="en-US" dirty="0"/>
              <a:t>Identify the four most serious writing errors.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64493-BF91-4640-B2F6-A587377F81A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109566" y="6340256"/>
            <a:ext cx="5972867" cy="365125"/>
          </a:xfrm>
        </p:spPr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DDDC91-50CF-419E-BE98-E4403F2A859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121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Coordinating Conjunctions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Another way to fix run-on sentences is by adding a comma and a coordinating conjunction.</a:t>
            </a:r>
          </a:p>
          <a:p>
            <a:r>
              <a:rPr lang="en-US" dirty="0"/>
              <a:t>There are seven coordinating conjunctions you can use to links the two independent clauses: </a:t>
            </a:r>
            <a:r>
              <a:rPr lang="en-US" i="1" dirty="0"/>
              <a:t>for</a:t>
            </a:r>
            <a:r>
              <a:rPr lang="en-US" dirty="0"/>
              <a:t>, </a:t>
            </a:r>
            <a:r>
              <a:rPr lang="en-US" i="1" dirty="0"/>
              <a:t>and</a:t>
            </a:r>
            <a:r>
              <a:rPr lang="en-US" dirty="0"/>
              <a:t>, </a:t>
            </a:r>
            <a:r>
              <a:rPr lang="en-US" i="1" dirty="0"/>
              <a:t>or</a:t>
            </a:r>
            <a:r>
              <a:rPr lang="en-US" dirty="0"/>
              <a:t>, </a:t>
            </a:r>
            <a:r>
              <a:rPr lang="en-US" i="1" dirty="0"/>
              <a:t>and</a:t>
            </a:r>
            <a:r>
              <a:rPr lang="en-US" dirty="0"/>
              <a:t>, </a:t>
            </a:r>
            <a:r>
              <a:rPr lang="en-US" i="1" dirty="0"/>
              <a:t>nor</a:t>
            </a:r>
            <a:r>
              <a:rPr lang="en-US" dirty="0"/>
              <a:t>, </a:t>
            </a:r>
            <a:r>
              <a:rPr lang="en-US" i="1" dirty="0"/>
              <a:t>but</a:t>
            </a:r>
            <a:r>
              <a:rPr lang="en-US" dirty="0"/>
              <a:t>, </a:t>
            </a:r>
            <a:r>
              <a:rPr lang="en-US" i="1" dirty="0"/>
              <a:t>or</a:t>
            </a:r>
            <a:r>
              <a:rPr lang="en-US" dirty="0"/>
              <a:t>, </a:t>
            </a:r>
            <a:r>
              <a:rPr lang="en-US" i="1" dirty="0"/>
              <a:t>yet</a:t>
            </a:r>
            <a:r>
              <a:rPr lang="en-US" dirty="0"/>
              <a:t>, and </a:t>
            </a:r>
            <a:r>
              <a:rPr lang="en-US" i="1" dirty="0"/>
              <a:t>so.</a:t>
            </a:r>
          </a:p>
          <a:p>
            <a:r>
              <a:rPr lang="en-US" dirty="0"/>
              <a:t>Use the acronym </a:t>
            </a:r>
            <a:r>
              <a:rPr lang="en-US" i="1" dirty="0"/>
              <a:t>FANBOYS </a:t>
            </a:r>
            <a:r>
              <a:rPr lang="en-US" dirty="0"/>
              <a:t>to help you remember these coordinating conjunctions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088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Dependent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You can also fix run-on sentences is by adding dependent words to.</a:t>
            </a:r>
          </a:p>
          <a:p>
            <a:r>
              <a:rPr lang="en-US" dirty="0"/>
              <a:t>Dependent words link the independent clauses and show a relationship between them. For example:</a:t>
            </a:r>
          </a:p>
          <a:p>
            <a:pPr lvl="1"/>
            <a:r>
              <a:rPr lang="en-US" b="1" dirty="0"/>
              <a:t>Run-on:</a:t>
            </a:r>
            <a:r>
              <a:rPr lang="en-US" dirty="0"/>
              <a:t> We took the elevator, the others still got there before us.</a:t>
            </a:r>
          </a:p>
          <a:p>
            <a:pPr lvl="1"/>
            <a:r>
              <a:rPr lang="en-US" b="1" dirty="0"/>
              <a:t>Complete sentence: Although</a:t>
            </a:r>
            <a:r>
              <a:rPr lang="en-US" dirty="0"/>
              <a:t> we took the elevator, the others got there before us.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082E3F-0D9A-4A70-B963-A9F9A84CE28F}"/>
              </a:ext>
            </a:extLst>
          </p:cNvPr>
          <p:cNvSpPr txBox="1"/>
          <p:nvPr/>
        </p:nvSpPr>
        <p:spPr>
          <a:xfrm>
            <a:off x="8689490" y="5897324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para. 55-7)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240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BDE1-91E0-4D12-8CB0-F74D00BD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11.1 -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03A0-1C1B-424F-A5B9-FED37CBA3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sentence is complete when it contains both a subject and verb. A complete sentence makes sense on its own.</a:t>
            </a:r>
          </a:p>
          <a:p>
            <a:r>
              <a:rPr lang="en-US" dirty="0"/>
              <a:t>Every sentence must have a subject, which usually appears at the beginning of the sentence. A subject may be a noun (a person, place, or thing) or a pronoun.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A3C2D-4EE3-4859-B453-54F984C49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C24AD-A402-49CE-ABE2-0734461A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738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BDE1-91E0-4D12-8CB0-F74D00BD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11.1 - Key Takeaways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03A0-1C1B-424F-A5B9-FED37CBA3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compound subject contains more than one noun.</a:t>
            </a:r>
          </a:p>
          <a:p>
            <a:r>
              <a:rPr lang="en-US" dirty="0"/>
              <a:t>A prepositional phrase describes, or modifies, another word in the sentence but cannot be the subject of a sentence.</a:t>
            </a:r>
          </a:p>
          <a:p>
            <a:r>
              <a:rPr lang="en-US" dirty="0"/>
              <a:t>A verb is often an action word that indicates what the subject is doing. Verbs may be action verbs, linking verbs, or helping verbs.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A3C2D-4EE3-4859-B453-54F984C49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C24AD-A402-49CE-ABE2-0734461A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0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BDE1-91E0-4D12-8CB0-F74D00BD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11.1 - Key Takeaways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03A0-1C1B-424F-A5B9-FED37CBA3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Variety in sentence structure and length improves writing by making it more interesting and more complex.</a:t>
            </a:r>
          </a:p>
          <a:p>
            <a:r>
              <a:rPr lang="en-US" dirty="0"/>
              <a:t>Focusing on the six basic sentence patterns will enhance your writing.</a:t>
            </a:r>
          </a:p>
          <a:p>
            <a:r>
              <a:rPr lang="en-US" dirty="0"/>
              <a:t>Fragments and run-on sentences are two common errors in sentence construction.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A3C2D-4EE3-4859-B453-54F984C49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C24AD-A402-49CE-ABE2-0734461A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908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BDE1-91E0-4D12-8CB0-F74D00BD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11.1 - Key Takeaways (Continued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03A0-1C1B-424F-A5B9-FED37CBA3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Fragments can be corrected by adding a missing subject or verb. Fragments that begin with a preposition or a dependent word can be corrected by combining the fragment with another sentence.</a:t>
            </a:r>
          </a:p>
          <a:p>
            <a:r>
              <a:rPr lang="en-US" dirty="0"/>
              <a:t>Run-on sentences can be corrected by adding appropriate punctuation or adding a coordinating conjunction.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A3C2D-4EE3-4859-B453-54F984C49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C24AD-A402-49CE-ABE2-0734461A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860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References &amp; Attributions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156C3-3B61-4F6E-99EE-A35C1D740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1690689"/>
            <a:ext cx="10823122" cy="44862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0995" indent="-340995">
              <a:buNone/>
            </a:pPr>
            <a:r>
              <a:rPr lang="en-US" dirty="0"/>
              <a:t>Cramer, E., Quibell, A., &amp; Booth, J. (2022, February 28). </a:t>
            </a:r>
            <a:r>
              <a:rPr lang="en-US" i="1" dirty="0"/>
              <a:t>Communication Essentials for College</a:t>
            </a:r>
            <a:r>
              <a:rPr lang="en-US" dirty="0"/>
              <a:t>. </a:t>
            </a:r>
            <a:r>
              <a:rPr lang="en-US" dirty="0" err="1"/>
              <a:t>eCampus</a:t>
            </a:r>
            <a:r>
              <a:rPr lang="en-US" dirty="0"/>
              <a:t> Ontario Open Library. </a:t>
            </a:r>
            <a:r>
              <a:rPr lang="en-US" u="sng" dirty="0">
                <a:hlinkClick r:id="rId3"/>
              </a:rPr>
              <a:t>https://ecampusontario.pre ssbooks.pub/</a:t>
            </a:r>
            <a:r>
              <a:rPr lang="en-US" u="sng" dirty="0" err="1">
                <a:hlinkClick r:id="rId3"/>
              </a:rPr>
              <a:t>gccomm</a:t>
            </a:r>
            <a:r>
              <a:rPr lang="en-US" u="sng" dirty="0">
                <a:hlinkClick r:id="rId3"/>
              </a:rPr>
              <a:t>/ </a:t>
            </a:r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pPr marL="340995" indent="-340995">
              <a:buNone/>
            </a:pPr>
            <a:endParaRPr lang="en-US" dirty="0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4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97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Components of a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 complete sentence needs to make sense on its own and requires the following three components:</a:t>
            </a:r>
          </a:p>
          <a:p>
            <a:pPr lvl="1"/>
            <a:r>
              <a:rPr lang="en-US" dirty="0"/>
              <a:t>Subject</a:t>
            </a:r>
          </a:p>
          <a:p>
            <a:pPr lvl="1"/>
            <a:r>
              <a:rPr lang="en-US" dirty="0"/>
              <a:t>Verb</a:t>
            </a:r>
          </a:p>
          <a:p>
            <a:pPr lvl="1"/>
            <a:r>
              <a:rPr lang="en-US" dirty="0"/>
              <a:t>Complete idea</a:t>
            </a:r>
          </a:p>
          <a:p>
            <a:r>
              <a:rPr lang="en-US" dirty="0"/>
              <a:t>Complete sentences can also be called independent clause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79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a Sentence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Clause</a:t>
            </a:r>
            <a:r>
              <a:rPr lang="en-US" dirty="0"/>
              <a:t> is defined as a group of words that make up any sentence</a:t>
            </a:r>
          </a:p>
          <a:p>
            <a:r>
              <a:rPr lang="en-US" dirty="0"/>
              <a:t>An </a:t>
            </a:r>
            <a:r>
              <a:rPr lang="en-US" b="1" dirty="0"/>
              <a:t>Independent Clause </a:t>
            </a:r>
            <a:r>
              <a:rPr lang="en-US" dirty="0"/>
              <a:t>is a group of words that is a complete, grammatically correct idea which can also stand alone</a:t>
            </a:r>
          </a:p>
          <a:p>
            <a:r>
              <a:rPr lang="en-US" dirty="0"/>
              <a:t>Complete sentences must have at least one independent clause, which can be identified by subject and a verb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43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a Sentence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Example: </a:t>
            </a:r>
            <a:br>
              <a:rPr lang="en-US" b="1" dirty="0"/>
            </a:br>
            <a:r>
              <a:rPr lang="en-US" dirty="0"/>
              <a:t>We went to the store. We bought the ingredients on our list and then we went home.</a:t>
            </a:r>
          </a:p>
          <a:p>
            <a:pPr marL="457200" lvl="1" indent="0">
              <a:buNone/>
            </a:pPr>
            <a:r>
              <a:rPr lang="en-US" b="1" dirty="0"/>
              <a:t>Independent Clauses</a:t>
            </a:r>
          </a:p>
          <a:p>
            <a:pPr marL="457200" lvl="1" indent="0">
              <a:buNone/>
            </a:pPr>
            <a:r>
              <a:rPr lang="en-US" dirty="0"/>
              <a:t>	1- We went to the store</a:t>
            </a:r>
          </a:p>
          <a:p>
            <a:pPr marL="457200" lvl="1" indent="0">
              <a:buNone/>
            </a:pPr>
            <a:r>
              <a:rPr lang="en-US" dirty="0"/>
              <a:t>	2- We bought the ingredients on our list </a:t>
            </a:r>
          </a:p>
          <a:p>
            <a:pPr marL="457200" lvl="1" indent="0">
              <a:buNone/>
            </a:pPr>
            <a:r>
              <a:rPr lang="en-US" dirty="0"/>
              <a:t>	3- We went home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821349-A421-41A8-84AE-3D05DD957B83}"/>
              </a:ext>
            </a:extLst>
          </p:cNvPr>
          <p:cNvSpPr txBox="1"/>
          <p:nvPr/>
        </p:nvSpPr>
        <p:spPr>
          <a:xfrm>
            <a:off x="8867208" y="5897324"/>
            <a:ext cx="3324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para. 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02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The subject is typically at the beginning of a sentence</a:t>
            </a:r>
          </a:p>
          <a:p>
            <a:r>
              <a:rPr lang="en-US" dirty="0"/>
              <a:t>It is usually a noun or a pronoun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34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Subjects</a:t>
            </a:r>
            <a:r>
              <a:rPr lang="en-US" dirty="0">
                <a:highlight>
                  <a:srgbClr val="FFFFFF"/>
                </a:highlight>
              </a:rPr>
              <a:t> </a:t>
            </a:r>
            <a:r>
              <a:rPr lang="en-US" dirty="0"/>
              <a:t>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Noun – </a:t>
            </a:r>
            <a:r>
              <a:rPr lang="en-US" dirty="0"/>
              <a:t>any word that identifies a person, place, thing or idea</a:t>
            </a:r>
          </a:p>
          <a:p>
            <a:r>
              <a:rPr lang="en-US" b="1" dirty="0"/>
              <a:t>Pronoun – </a:t>
            </a:r>
            <a:r>
              <a:rPr lang="en-US" dirty="0"/>
              <a:t>word that is used to replace noun. For example:</a:t>
            </a:r>
            <a:r>
              <a:rPr lang="en-US" i="1" dirty="0"/>
              <a:t> </a:t>
            </a:r>
            <a:r>
              <a:rPr lang="en-US" dirty="0"/>
              <a:t>I, he, she, it, you, they and we 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C2782A-3DEA-4126-B3D4-D690F03940A8}"/>
              </a:ext>
            </a:extLst>
          </p:cNvPr>
          <p:cNvSpPr txBox="1"/>
          <p:nvPr/>
        </p:nvSpPr>
        <p:spPr>
          <a:xfrm>
            <a:off x="8975816" y="5992296"/>
            <a:ext cx="3468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para. 6)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70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1BADAA"/>
      </a:dk1>
      <a:lt1>
        <a:srgbClr val="FFFFFF"/>
      </a:lt1>
      <a:dk2>
        <a:srgbClr val="39393A"/>
      </a:dk2>
      <a:lt2>
        <a:srgbClr val="FFFFFF"/>
      </a:lt2>
      <a:accent1>
        <a:srgbClr val="D64933"/>
      </a:accent1>
      <a:accent2>
        <a:srgbClr val="14438F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7ea68b1-4d50-472f-9c24-c5e3d9af93fd" xsi:nil="true"/>
    <lcf76f155ced4ddcb4097134ff3c332f xmlns="2c46aebe-e55f-417f-84c0-33e2637dc13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9A05E4BDC9A747A979C8FFFF84C17F" ma:contentTypeVersion="15" ma:contentTypeDescription="Create a new document." ma:contentTypeScope="" ma:versionID="ac00aa41f2863b35d6ff25bd8b298fae">
  <xsd:schema xmlns:xsd="http://www.w3.org/2001/XMLSchema" xmlns:xs="http://www.w3.org/2001/XMLSchema" xmlns:p="http://schemas.microsoft.com/office/2006/metadata/properties" xmlns:ns2="2c46aebe-e55f-417f-84c0-33e2637dc132" xmlns:ns3="57ea68b1-4d50-472f-9c24-c5e3d9af93fd" targetNamespace="http://schemas.microsoft.com/office/2006/metadata/properties" ma:root="true" ma:fieldsID="17162eedc2d414b7ea6077bf881f4fe5" ns2:_="" ns3:_="">
    <xsd:import namespace="2c46aebe-e55f-417f-84c0-33e2637dc132"/>
    <xsd:import namespace="57ea68b1-4d50-472f-9c24-c5e3d9af93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6aebe-e55f-417f-84c0-33e2637dc1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9a59e6a-29c3-4921-9c03-4d7ff3dd46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a68b1-4d50-472f-9c24-c5e3d9af93f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9750ea3-d6ae-4b13-a323-8ca9f69553a4}" ma:internalName="TaxCatchAll" ma:showField="CatchAllData" ma:web="57ea68b1-4d50-472f-9c24-c5e3d9af93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CCFBF6-E5E3-49F5-9512-F7A4211FF6DA}">
  <ds:schemaRefs>
    <ds:schemaRef ds:uri="http://purl.org/dc/elements/1.1/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57ea68b1-4d50-472f-9c24-c5e3d9af93fd"/>
    <ds:schemaRef ds:uri="2c46aebe-e55f-417f-84c0-33e2637dc132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DEBB12C-158D-4AB4-9994-E44D58237A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D918C6-1E68-4D85-90C7-ECA6634DCB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6aebe-e55f-417f-84c0-33e2637dc132"/>
    <ds:schemaRef ds:uri="57ea68b1-4d50-472f-9c24-c5e3d9af93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1197</TotalTime>
  <Words>4850</Words>
  <Application>Microsoft Office PowerPoint</Application>
  <PresentationFormat>Widescreen</PresentationFormat>
  <Paragraphs>429</Paragraphs>
  <Slides>46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Calibri</vt:lpstr>
      <vt:lpstr>Calibri Light</vt:lpstr>
      <vt:lpstr>Wingdings</vt:lpstr>
      <vt:lpstr>Office Theme</vt:lpstr>
      <vt:lpstr>Communication Essentials  for College</vt:lpstr>
      <vt:lpstr>Chapter 11: Writing Basics:  What Makes a Good Sentence?</vt:lpstr>
      <vt:lpstr>Chapter 11: Writing Basics:  What Makes a Good Sentence? (Continued)</vt:lpstr>
      <vt:lpstr>11.1 – Sentence Writing</vt:lpstr>
      <vt:lpstr>Components of a Sentence</vt:lpstr>
      <vt:lpstr>Components of a Sentence (Continued 1)</vt:lpstr>
      <vt:lpstr>Components of a Sentence (Continued 2)</vt:lpstr>
      <vt:lpstr>Subjects</vt:lpstr>
      <vt:lpstr>Subjects (Continued 1)</vt:lpstr>
      <vt:lpstr>Subjects (Continued 2)</vt:lpstr>
      <vt:lpstr>Subjects (Continued 3)</vt:lpstr>
      <vt:lpstr>Compound Subjects</vt:lpstr>
      <vt:lpstr>Prepositional Phrases</vt:lpstr>
      <vt:lpstr>Prepositional Phrases (Continued)</vt:lpstr>
      <vt:lpstr>Verbs</vt:lpstr>
      <vt:lpstr>Action Verbs</vt:lpstr>
      <vt:lpstr>Linking Verbs</vt:lpstr>
      <vt:lpstr>Linking Verbs (Continued)</vt:lpstr>
      <vt:lpstr>Helping Verbs</vt:lpstr>
      <vt:lpstr>Sentence Patterns</vt:lpstr>
      <vt:lpstr>Sentence Patterns (Continued 1)</vt:lpstr>
      <vt:lpstr>Sentence Patterns (Continued 2)</vt:lpstr>
      <vt:lpstr>Fragments</vt:lpstr>
      <vt:lpstr>Fragments (Continued)</vt:lpstr>
      <vt:lpstr>Editing Fragments That Are Missing a Subject or a Verb</vt:lpstr>
      <vt:lpstr>Editing Fragments That Are Missing a Subject or a Verb (Continued)</vt:lpstr>
      <vt:lpstr>Common Sentence Errors</vt:lpstr>
      <vt:lpstr>Common Sentence Errors: Preposition</vt:lpstr>
      <vt:lpstr>Editing Fragments That Begin with a Preposition</vt:lpstr>
      <vt:lpstr>Editing Fragments That Begin with a Preposition (Continued)</vt:lpstr>
      <vt:lpstr>Common Sentence Errors: Dependent Word</vt:lpstr>
      <vt:lpstr>Common Sentence Errors: Gerund</vt:lpstr>
      <vt:lpstr>Editing Fragments That Begin with Gerunds</vt:lpstr>
      <vt:lpstr>Editing Fragments That Begin with Gerunds (Continued)</vt:lpstr>
      <vt:lpstr>Common Sentence Errors: Infinitive</vt:lpstr>
      <vt:lpstr>Run-on Sentences</vt:lpstr>
      <vt:lpstr>Run-on Sentences (Continued)</vt:lpstr>
      <vt:lpstr>Punctuation</vt:lpstr>
      <vt:lpstr>Punctuation (Continued)</vt:lpstr>
      <vt:lpstr>Coordinating Conjunctions</vt:lpstr>
      <vt:lpstr>Dependent Words</vt:lpstr>
      <vt:lpstr>11.1 - Key Takeaways</vt:lpstr>
      <vt:lpstr>11.1 - Key Takeaways (Continued 1)</vt:lpstr>
      <vt:lpstr>11.1 - Key Takeaways (Continued 2)</vt:lpstr>
      <vt:lpstr>11.1 - Key Takeaways (Continued 3)</vt:lpstr>
      <vt:lpstr>References &amp; Attributions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Essentials - Chapter 1</dc:title>
  <dc:subject/>
  <dc:creator>Jen Booth;Shaima Shaima</dc:creator>
  <cp:lastModifiedBy>Jen Booth</cp:lastModifiedBy>
  <cp:revision>137</cp:revision>
  <dcterms:created xsi:type="dcterms:W3CDTF">2022-05-23T14:26:42Z</dcterms:created>
  <dcterms:modified xsi:type="dcterms:W3CDTF">2023-09-01T19:33:24Z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0x010100B89A05E4BDC9A747A979C8FFFF84C17F</vt:lpwstr>
  </property>
  <property fmtid="{D5CDD505-2E9C-101B-9397-08002B2CF9AE}" pid="3" name="MediaServiceImageTags">
    <vt:lpwstr/>
  </property>
</Properties>
</file>