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7"/>
  </p:notesMasterIdLst>
  <p:handoutMasterIdLst>
    <p:handoutMasterId r:id="rId68"/>
  </p:handoutMasterIdLst>
  <p:sldIdLst>
    <p:sldId id="272" r:id="rId5"/>
    <p:sldId id="273" r:id="rId6"/>
    <p:sldId id="278" r:id="rId7"/>
    <p:sldId id="279" r:id="rId8"/>
    <p:sldId id="300" r:id="rId9"/>
    <p:sldId id="301" r:id="rId10"/>
    <p:sldId id="303" r:id="rId11"/>
    <p:sldId id="302" r:id="rId12"/>
    <p:sldId id="280" r:id="rId13"/>
    <p:sldId id="306" r:id="rId14"/>
    <p:sldId id="305" r:id="rId15"/>
    <p:sldId id="281" r:id="rId16"/>
    <p:sldId id="304" r:id="rId17"/>
    <p:sldId id="282" r:id="rId18"/>
    <p:sldId id="283" r:id="rId19"/>
    <p:sldId id="309" r:id="rId20"/>
    <p:sldId id="307" r:id="rId21"/>
    <p:sldId id="308" r:id="rId22"/>
    <p:sldId id="310" r:id="rId23"/>
    <p:sldId id="284" r:id="rId24"/>
    <p:sldId id="285" r:id="rId25"/>
    <p:sldId id="311" r:id="rId26"/>
    <p:sldId id="313" r:id="rId27"/>
    <p:sldId id="312" r:id="rId28"/>
    <p:sldId id="286" r:id="rId29"/>
    <p:sldId id="287" r:id="rId30"/>
    <p:sldId id="321" r:id="rId31"/>
    <p:sldId id="322" r:id="rId32"/>
    <p:sldId id="323" r:id="rId33"/>
    <p:sldId id="324" r:id="rId34"/>
    <p:sldId id="325" r:id="rId35"/>
    <p:sldId id="288" r:id="rId36"/>
    <p:sldId id="289" r:id="rId37"/>
    <p:sldId id="326" r:id="rId38"/>
    <p:sldId id="328" r:id="rId39"/>
    <p:sldId id="329" r:id="rId40"/>
    <p:sldId id="330" r:id="rId41"/>
    <p:sldId id="327" r:id="rId42"/>
    <p:sldId id="332" r:id="rId43"/>
    <p:sldId id="333" r:id="rId44"/>
    <p:sldId id="290" r:id="rId45"/>
    <p:sldId id="291" r:id="rId46"/>
    <p:sldId id="335" r:id="rId47"/>
    <p:sldId id="320" r:id="rId48"/>
    <p:sldId id="334" r:id="rId49"/>
    <p:sldId id="336" r:id="rId50"/>
    <p:sldId id="292" r:id="rId51"/>
    <p:sldId id="319" r:id="rId52"/>
    <p:sldId id="293" r:id="rId53"/>
    <p:sldId id="318" r:id="rId54"/>
    <p:sldId id="294" r:id="rId55"/>
    <p:sldId id="295" r:id="rId56"/>
    <p:sldId id="314" r:id="rId57"/>
    <p:sldId id="315" r:id="rId58"/>
    <p:sldId id="316" r:id="rId59"/>
    <p:sldId id="296" r:id="rId60"/>
    <p:sldId id="297" r:id="rId61"/>
    <p:sldId id="298" r:id="rId62"/>
    <p:sldId id="299" r:id="rId63"/>
    <p:sldId id="271" r:id="rId64"/>
    <p:sldId id="317" r:id="rId65"/>
    <p:sldId id="337" r:id="rId6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393A"/>
    <a:srgbClr val="1BADA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BECD4F-3C41-6197-5E45-9F5DF6DD17DB}" v="22" dt="2023-03-14T15:05:51.384"/>
    <p1510:client id="{3A06EEE5-811B-4DC6-31B5-36068554C53D}" v="4" dt="2022-09-29T21:21:34.128"/>
    <p1510:client id="{46C9DE1D-E3EC-AAC5-5024-179E467EF11D}" v="4" dt="2023-04-27T20:20:36.660"/>
    <p1510:client id="{906F2D05-32DB-E293-0AE0-EC8BC88A318C}" v="35" dt="2022-12-09T19:49:36.200"/>
    <p1510:client id="{FED7B8A2-034B-21B2-DE63-A2968A154EB4}" v="2" dt="2022-08-16T13:22:29.2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224" autoAdjust="0"/>
  </p:normalViewPr>
  <p:slideViewPr>
    <p:cSldViewPr snapToGrid="0">
      <p:cViewPr varScale="1">
        <p:scale>
          <a:sx n="73" d="100"/>
          <a:sy n="73" d="100"/>
        </p:scale>
        <p:origin x="1042" y="67"/>
      </p:cViewPr>
      <p:guideLst/>
    </p:cSldViewPr>
  </p:slideViewPr>
  <p:notesTextViewPr>
    <p:cViewPr>
      <p:scale>
        <a:sx n="1" d="1"/>
        <a:sy n="1" d="1"/>
      </p:scale>
      <p:origin x="0" y="0"/>
    </p:cViewPr>
  </p:notesTextViewPr>
  <p:sorterViewPr>
    <p:cViewPr>
      <p:scale>
        <a:sx n="100" d="100"/>
        <a:sy n="100" d="100"/>
      </p:scale>
      <p:origin x="0" y="-17532"/>
    </p:cViewPr>
  </p:sorterViewPr>
  <p:notesViewPr>
    <p:cSldViewPr snapToGrid="0">
      <p:cViewPr>
        <p:scale>
          <a:sx n="1" d="2"/>
          <a:sy n="1" d="2"/>
        </p:scale>
        <p:origin x="2976" y="972"/>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microsoft.com/office/2015/10/relationships/revisionInfo" Target="revisionInfo.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7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ica Jones" userId="S::jessica.jones@georgiancollege.ca::d7fd67f7-a65d-448e-99ae-2d17d582b34b" providerId="AD" clId="Web-{76269F48-3F95-423C-A5C1-5746F74A2B56}"/>
    <pc:docChg chg="modSld">
      <pc:chgData name="Jessica Jones" userId="S::jessica.jones@georgiancollege.ca::d7fd67f7-a65d-448e-99ae-2d17d582b34b" providerId="AD" clId="Web-{76269F48-3F95-423C-A5C1-5746F74A2B56}" dt="2022-06-17T14:27:08.586" v="0"/>
      <pc:docMkLst>
        <pc:docMk/>
      </pc:docMkLst>
      <pc:sldChg chg="addSp">
        <pc:chgData name="Jessica Jones" userId="S::jessica.jones@georgiancollege.ca::d7fd67f7-a65d-448e-99ae-2d17d582b34b" providerId="AD" clId="Web-{76269F48-3F95-423C-A5C1-5746F74A2B56}" dt="2022-06-17T14:27:08.586" v="0"/>
        <pc:sldMkLst>
          <pc:docMk/>
          <pc:sldMk cId="3897705396" sldId="272"/>
        </pc:sldMkLst>
        <pc:spChg chg="add">
          <ac:chgData name="Jessica Jones" userId="S::jessica.jones@georgiancollege.ca::d7fd67f7-a65d-448e-99ae-2d17d582b34b" providerId="AD" clId="Web-{76269F48-3F95-423C-A5C1-5746F74A2B56}" dt="2022-06-17T14:27:08.586" v="0"/>
          <ac:spMkLst>
            <pc:docMk/>
            <pc:sldMk cId="3897705396" sldId="272"/>
            <ac:spMk id="3" creationId="{B9610236-B724-85E9-1F8B-78C5B51DE432}"/>
          </ac:spMkLst>
        </pc:spChg>
      </pc:sldChg>
    </pc:docChg>
  </pc:docChgLst>
  <pc:docChgLst>
    <pc:chgData name="Jessica Jones" userId="S::jessica.jones@georgiancollege.ca::d7fd67f7-a65d-448e-99ae-2d17d582b34b" providerId="AD" clId="Web-{FC5B78AD-73E0-4629-8CFC-A7CF972E9396}"/>
    <pc:docChg chg="modSld">
      <pc:chgData name="Jessica Jones" userId="S::jessica.jones@georgiancollege.ca::d7fd67f7-a65d-448e-99ae-2d17d582b34b" providerId="AD" clId="Web-{FC5B78AD-73E0-4629-8CFC-A7CF972E9396}" dt="2022-06-16T14:17:53.792" v="3" actId="20577"/>
      <pc:docMkLst>
        <pc:docMk/>
      </pc:docMkLst>
      <pc:sldChg chg="modSp">
        <pc:chgData name="Jessica Jones" userId="S::jessica.jones@georgiancollege.ca::d7fd67f7-a65d-448e-99ae-2d17d582b34b" providerId="AD" clId="Web-{FC5B78AD-73E0-4629-8CFC-A7CF972E9396}" dt="2022-06-16T14:17:53.792" v="3" actId="20577"/>
        <pc:sldMkLst>
          <pc:docMk/>
          <pc:sldMk cId="876694236" sldId="258"/>
        </pc:sldMkLst>
        <pc:spChg chg="mod">
          <ac:chgData name="Jessica Jones" userId="S::jessica.jones@georgiancollege.ca::d7fd67f7-a65d-448e-99ae-2d17d582b34b" providerId="AD" clId="Web-{FC5B78AD-73E0-4629-8CFC-A7CF972E9396}" dt="2022-06-16T14:17:53.792" v="3" actId="20577"/>
          <ac:spMkLst>
            <pc:docMk/>
            <pc:sldMk cId="876694236" sldId="258"/>
            <ac:spMk id="3" creationId="{683A8536-FD60-4821-822C-56CA53650C0C}"/>
          </ac:spMkLst>
        </pc:spChg>
      </pc:sldChg>
    </pc:docChg>
  </pc:docChgLst>
  <pc:docChgLst>
    <pc:chgData name="Jessica Jones" userId="S::jessica.jones@georgiancollege.ca::d7fd67f7-a65d-448e-99ae-2d17d582b34b" providerId="AD" clId="Web-{3157767C-65AB-4A23-850C-1B88A1D26490}"/>
    <pc:docChg chg="modSld">
      <pc:chgData name="Jessica Jones" userId="S::jessica.jones@georgiancollege.ca::d7fd67f7-a65d-448e-99ae-2d17d582b34b" providerId="AD" clId="Web-{3157767C-65AB-4A23-850C-1B88A1D26490}" dt="2022-06-17T20:04:40.325" v="21" actId="20577"/>
      <pc:docMkLst>
        <pc:docMk/>
      </pc:docMkLst>
      <pc:sldChg chg="modSp">
        <pc:chgData name="Jessica Jones" userId="S::jessica.jones@georgiancollege.ca::d7fd67f7-a65d-448e-99ae-2d17d582b34b" providerId="AD" clId="Web-{3157767C-65AB-4A23-850C-1B88A1D26490}" dt="2022-06-17T20:03:42.778" v="8" actId="20577"/>
        <pc:sldMkLst>
          <pc:docMk/>
          <pc:sldMk cId="1573012161" sldId="256"/>
        </pc:sldMkLst>
        <pc:spChg chg="mod">
          <ac:chgData name="Jessica Jones" userId="S::jessica.jones@georgiancollege.ca::d7fd67f7-a65d-448e-99ae-2d17d582b34b" providerId="AD" clId="Web-{3157767C-65AB-4A23-850C-1B88A1D26490}" dt="2022-06-17T20:03:42.778" v="8" actId="20577"/>
          <ac:spMkLst>
            <pc:docMk/>
            <pc:sldMk cId="1573012161" sldId="256"/>
            <ac:spMk id="2" creationId="{7196C51D-8892-4875-8C0C-EF3960C34706}"/>
          </ac:spMkLst>
        </pc:spChg>
      </pc:sldChg>
      <pc:sldChg chg="modSp">
        <pc:chgData name="Jessica Jones" userId="S::jessica.jones@georgiancollege.ca::d7fd67f7-a65d-448e-99ae-2d17d582b34b" providerId="AD" clId="Web-{3157767C-65AB-4A23-850C-1B88A1D26490}" dt="2022-06-17T20:04:06.731" v="12" actId="20577"/>
        <pc:sldMkLst>
          <pc:docMk/>
          <pc:sldMk cId="3586433478" sldId="261"/>
        </pc:sldMkLst>
        <pc:spChg chg="mod">
          <ac:chgData name="Jessica Jones" userId="S::jessica.jones@georgiancollege.ca::d7fd67f7-a65d-448e-99ae-2d17d582b34b" providerId="AD" clId="Web-{3157767C-65AB-4A23-850C-1B88A1D26490}" dt="2022-06-17T20:04:06.731" v="12" actId="20577"/>
          <ac:spMkLst>
            <pc:docMk/>
            <pc:sldMk cId="3586433478" sldId="261"/>
            <ac:spMk id="7" creationId="{584412A7-D012-40E3-8000-1BC0DC99B985}"/>
          </ac:spMkLst>
        </pc:spChg>
      </pc:sldChg>
      <pc:sldChg chg="modSp">
        <pc:chgData name="Jessica Jones" userId="S::jessica.jones@georgiancollege.ca::d7fd67f7-a65d-448e-99ae-2d17d582b34b" providerId="AD" clId="Web-{3157767C-65AB-4A23-850C-1B88A1D26490}" dt="2022-06-17T20:04:31.934" v="18" actId="20577"/>
        <pc:sldMkLst>
          <pc:docMk/>
          <pc:sldMk cId="467500428" sldId="262"/>
        </pc:sldMkLst>
        <pc:spChg chg="mod">
          <ac:chgData name="Jessica Jones" userId="S::jessica.jones@georgiancollege.ca::d7fd67f7-a65d-448e-99ae-2d17d582b34b" providerId="AD" clId="Web-{3157767C-65AB-4A23-850C-1B88A1D26490}" dt="2022-06-17T20:04:31.934" v="18" actId="20577"/>
          <ac:spMkLst>
            <pc:docMk/>
            <pc:sldMk cId="467500428" sldId="262"/>
            <ac:spMk id="8" creationId="{26D12084-6309-49C9-89FF-148AF18556EA}"/>
          </ac:spMkLst>
        </pc:spChg>
      </pc:sldChg>
      <pc:sldChg chg="modSp">
        <pc:chgData name="Jessica Jones" userId="S::jessica.jones@georgiancollege.ca::d7fd67f7-a65d-448e-99ae-2d17d582b34b" providerId="AD" clId="Web-{3157767C-65AB-4A23-850C-1B88A1D26490}" dt="2022-06-17T20:04:40.325" v="21" actId="20577"/>
        <pc:sldMkLst>
          <pc:docMk/>
          <pc:sldMk cId="1986465887" sldId="263"/>
        </pc:sldMkLst>
        <pc:spChg chg="mod">
          <ac:chgData name="Jessica Jones" userId="S::jessica.jones@georgiancollege.ca::d7fd67f7-a65d-448e-99ae-2d17d582b34b" providerId="AD" clId="Web-{3157767C-65AB-4A23-850C-1B88A1D26490}" dt="2022-06-17T20:04:40.325" v="21" actId="20577"/>
          <ac:spMkLst>
            <pc:docMk/>
            <pc:sldMk cId="1986465887" sldId="263"/>
            <ac:spMk id="8" creationId="{5034F6DD-1796-427F-BDE3-4CD54D93C84F}"/>
          </ac:spMkLst>
        </pc:spChg>
      </pc:sldChg>
      <pc:sldChg chg="modSp">
        <pc:chgData name="Jessica Jones" userId="S::jessica.jones@georgiancollege.ca::d7fd67f7-a65d-448e-99ae-2d17d582b34b" providerId="AD" clId="Web-{3157767C-65AB-4A23-850C-1B88A1D26490}" dt="2022-06-17T20:03:56.590" v="10" actId="20577"/>
        <pc:sldMkLst>
          <pc:docMk/>
          <pc:sldMk cId="1428349823" sldId="275"/>
        </pc:sldMkLst>
        <pc:spChg chg="mod">
          <ac:chgData name="Jessica Jones" userId="S::jessica.jones@georgiancollege.ca::d7fd67f7-a65d-448e-99ae-2d17d582b34b" providerId="AD" clId="Web-{3157767C-65AB-4A23-850C-1B88A1D26490}" dt="2022-06-17T20:03:56.590" v="10" actId="20577"/>
          <ac:spMkLst>
            <pc:docMk/>
            <pc:sldMk cId="1428349823" sldId="275"/>
            <ac:spMk id="7" creationId="{C37070C4-2A9E-45A2-B80E-4E8E06ECBC78}"/>
          </ac:spMkLst>
        </pc:spChg>
      </pc:sldChg>
      <pc:sldChg chg="modSp">
        <pc:chgData name="Jessica Jones" userId="S::jessica.jones@georgiancollege.ca::d7fd67f7-a65d-448e-99ae-2d17d582b34b" providerId="AD" clId="Web-{3157767C-65AB-4A23-850C-1B88A1D26490}" dt="2022-06-17T20:04:15.262" v="14" actId="20577"/>
        <pc:sldMkLst>
          <pc:docMk/>
          <pc:sldMk cId="2105909444" sldId="276"/>
        </pc:sldMkLst>
        <pc:spChg chg="mod">
          <ac:chgData name="Jessica Jones" userId="S::jessica.jones@georgiancollege.ca::d7fd67f7-a65d-448e-99ae-2d17d582b34b" providerId="AD" clId="Web-{3157767C-65AB-4A23-850C-1B88A1D26490}" dt="2022-06-17T20:04:15.262" v="14" actId="20577"/>
          <ac:spMkLst>
            <pc:docMk/>
            <pc:sldMk cId="2105909444" sldId="276"/>
            <ac:spMk id="7" creationId="{C5428732-6132-4709-BF26-D7CD05B8F537}"/>
          </ac:spMkLst>
        </pc:spChg>
      </pc:sldChg>
    </pc:docChg>
  </pc:docChgLst>
  <pc:docChgLst>
    <pc:chgData name="Jessica Jones" userId="S::jessica.jones@georgiancollege.ca::d7fd67f7-a65d-448e-99ae-2d17d582b34b" providerId="AD" clId="Web-{1938FEEC-94F9-45CA-8427-5903EA9A0619}"/>
    <pc:docChg chg="modSld">
      <pc:chgData name="Jessica Jones" userId="S::jessica.jones@georgiancollege.ca::d7fd67f7-a65d-448e-99ae-2d17d582b34b" providerId="AD" clId="Web-{1938FEEC-94F9-45CA-8427-5903EA9A0619}" dt="2022-06-16T14:27:36.158" v="26" actId="20577"/>
      <pc:docMkLst>
        <pc:docMk/>
      </pc:docMkLst>
      <pc:sldChg chg="modSp">
        <pc:chgData name="Jessica Jones" userId="S::jessica.jones@georgiancollege.ca::d7fd67f7-a65d-448e-99ae-2d17d582b34b" providerId="AD" clId="Web-{1938FEEC-94F9-45CA-8427-5903EA9A0619}" dt="2022-06-16T14:19:29.880" v="4" actId="20577"/>
        <pc:sldMkLst>
          <pc:docMk/>
          <pc:sldMk cId="3016124342" sldId="259"/>
        </pc:sldMkLst>
        <pc:spChg chg="mod">
          <ac:chgData name="Jessica Jones" userId="S::jessica.jones@georgiancollege.ca::d7fd67f7-a65d-448e-99ae-2d17d582b34b" providerId="AD" clId="Web-{1938FEEC-94F9-45CA-8427-5903EA9A0619}" dt="2022-06-16T14:19:29.880" v="4" actId="20577"/>
          <ac:spMkLst>
            <pc:docMk/>
            <pc:sldMk cId="3016124342" sldId="259"/>
            <ac:spMk id="8" creationId="{680041B2-2930-4034-B585-9FB672018ED9}"/>
          </ac:spMkLst>
        </pc:spChg>
      </pc:sldChg>
      <pc:sldChg chg="modSp">
        <pc:chgData name="Jessica Jones" userId="S::jessica.jones@georgiancollege.ca::d7fd67f7-a65d-448e-99ae-2d17d582b34b" providerId="AD" clId="Web-{1938FEEC-94F9-45CA-8427-5903EA9A0619}" dt="2022-06-16T14:21:29.535" v="16" actId="20577"/>
        <pc:sldMkLst>
          <pc:docMk/>
          <pc:sldMk cId="165862021" sldId="260"/>
        </pc:sldMkLst>
        <pc:spChg chg="mod">
          <ac:chgData name="Jessica Jones" userId="S::jessica.jones@georgiancollege.ca::d7fd67f7-a65d-448e-99ae-2d17d582b34b" providerId="AD" clId="Web-{1938FEEC-94F9-45CA-8427-5903EA9A0619}" dt="2022-06-16T14:21:29.535" v="16" actId="20577"/>
          <ac:spMkLst>
            <pc:docMk/>
            <pc:sldMk cId="165862021" sldId="260"/>
            <ac:spMk id="3" creationId="{3A379C17-3466-46C6-AD4B-899078EA9A74}"/>
          </ac:spMkLst>
        </pc:spChg>
      </pc:sldChg>
      <pc:sldChg chg="modSp">
        <pc:chgData name="Jessica Jones" userId="S::jessica.jones@georgiancollege.ca::d7fd67f7-a65d-448e-99ae-2d17d582b34b" providerId="AD" clId="Web-{1938FEEC-94F9-45CA-8427-5903EA9A0619}" dt="2022-06-16T14:27:36.158" v="26" actId="20577"/>
        <pc:sldMkLst>
          <pc:docMk/>
          <pc:sldMk cId="2461979233" sldId="269"/>
        </pc:sldMkLst>
        <pc:spChg chg="mod">
          <ac:chgData name="Jessica Jones" userId="S::jessica.jones@georgiancollege.ca::d7fd67f7-a65d-448e-99ae-2d17d582b34b" providerId="AD" clId="Web-{1938FEEC-94F9-45CA-8427-5903EA9A0619}" dt="2022-06-16T14:27:36.158" v="26" actId="20577"/>
          <ac:spMkLst>
            <pc:docMk/>
            <pc:sldMk cId="2461979233" sldId="269"/>
            <ac:spMk id="3" creationId="{283CA006-F3CE-40FB-B8DD-14A27DDBE9A0}"/>
          </ac:spMkLst>
        </pc:spChg>
      </pc:sldChg>
      <pc:sldChg chg="modSp">
        <pc:chgData name="Jessica Jones" userId="S::jessica.jones@georgiancollege.ca::d7fd67f7-a65d-448e-99ae-2d17d582b34b" providerId="AD" clId="Web-{1938FEEC-94F9-45CA-8427-5903EA9A0619}" dt="2022-06-16T14:26:23.580" v="21" actId="20577"/>
        <pc:sldMkLst>
          <pc:docMk/>
          <pc:sldMk cId="2472442072" sldId="274"/>
        </pc:sldMkLst>
        <pc:spChg chg="mod">
          <ac:chgData name="Jessica Jones" userId="S::jessica.jones@georgiancollege.ca::d7fd67f7-a65d-448e-99ae-2d17d582b34b" providerId="AD" clId="Web-{1938FEEC-94F9-45CA-8427-5903EA9A0619}" dt="2022-06-16T14:26:23.580" v="21" actId="20577"/>
          <ac:spMkLst>
            <pc:docMk/>
            <pc:sldMk cId="2472442072" sldId="274"/>
            <ac:spMk id="31" creationId="{A0E9AD18-27B6-4D51-B5DE-98A3C90CAE09}"/>
          </ac:spMkLst>
        </pc:spChg>
        <pc:picChg chg="mod">
          <ac:chgData name="Jessica Jones" userId="S::jessica.jones@georgiancollege.ca::d7fd67f7-a65d-448e-99ae-2d17d582b34b" providerId="AD" clId="Web-{1938FEEC-94F9-45CA-8427-5903EA9A0619}" dt="2022-06-16T14:26:01.752" v="19"/>
          <ac:picMkLst>
            <pc:docMk/>
            <pc:sldMk cId="2472442072" sldId="274"/>
            <ac:picMk id="33" creationId="{D6C7FB1F-6912-4EE6-A8D8-3A268C9ED219}"/>
          </ac:picMkLst>
        </pc:picChg>
      </pc:sldChg>
    </pc:docChg>
  </pc:docChgLst>
  <pc:docChgLst>
    <pc:chgData name="Jessica Jones" userId="S::jessica.jones@georgiancollege.ca::d7fd67f7-a65d-448e-99ae-2d17d582b34b" providerId="AD" clId="Web-{AB2783C8-3E59-1E87-F5FC-810EDDC2F2B7}"/>
    <pc:docChg chg="modSld">
      <pc:chgData name="Jessica Jones" userId="S::jessica.jones@georgiancollege.ca::d7fd67f7-a65d-448e-99ae-2d17d582b34b" providerId="AD" clId="Web-{AB2783C8-3E59-1E87-F5FC-810EDDC2F2B7}" dt="2022-07-14T19:46:16.828" v="7" actId="20577"/>
      <pc:docMkLst>
        <pc:docMk/>
      </pc:docMkLst>
      <pc:sldChg chg="modSp">
        <pc:chgData name="Jessica Jones" userId="S::jessica.jones@georgiancollege.ca::d7fd67f7-a65d-448e-99ae-2d17d582b34b" providerId="AD" clId="Web-{AB2783C8-3E59-1E87-F5FC-810EDDC2F2B7}" dt="2022-07-14T19:46:16.828" v="7" actId="20577"/>
        <pc:sldMkLst>
          <pc:docMk/>
          <pc:sldMk cId="2472442072" sldId="274"/>
        </pc:sldMkLst>
        <pc:spChg chg="mod">
          <ac:chgData name="Jessica Jones" userId="S::jessica.jones@georgiancollege.ca::d7fd67f7-a65d-448e-99ae-2d17d582b34b" providerId="AD" clId="Web-{AB2783C8-3E59-1E87-F5FC-810EDDC2F2B7}" dt="2022-07-14T19:46:16.828" v="7" actId="20577"/>
          <ac:spMkLst>
            <pc:docMk/>
            <pc:sldMk cId="2472442072" sldId="274"/>
            <ac:spMk id="31" creationId="{A0E9AD18-27B6-4D51-B5DE-98A3C90CAE09}"/>
          </ac:spMkLst>
        </pc:spChg>
        <pc:picChg chg="mod">
          <ac:chgData name="Jessica Jones" userId="S::jessica.jones@georgiancollege.ca::d7fd67f7-a65d-448e-99ae-2d17d582b34b" providerId="AD" clId="Web-{AB2783C8-3E59-1E87-F5FC-810EDDC2F2B7}" dt="2022-07-14T19:46:11.937" v="6"/>
          <ac:picMkLst>
            <pc:docMk/>
            <pc:sldMk cId="2472442072" sldId="274"/>
            <ac:picMk id="33" creationId="{D6C7FB1F-6912-4EE6-A8D8-3A268C9ED219}"/>
          </ac:picMkLst>
        </pc:picChg>
      </pc:sldChg>
    </pc:docChg>
  </pc:docChgLst>
  <pc:docChgLst>
    <pc:chgData name="Jessica Jones" userId="S::jessica.jones@georgiancollege.ca::d7fd67f7-a65d-448e-99ae-2d17d582b34b" providerId="AD" clId="Web-{A3D682BC-D33C-4054-AE5C-16BCF759BB79}"/>
    <pc:docChg chg="modSld">
      <pc:chgData name="Jessica Jones" userId="S::jessica.jones@georgiancollege.ca::d7fd67f7-a65d-448e-99ae-2d17d582b34b" providerId="AD" clId="Web-{A3D682BC-D33C-4054-AE5C-16BCF759BB79}" dt="2022-06-17T20:01:45.174" v="2" actId="20577"/>
      <pc:docMkLst>
        <pc:docMk/>
      </pc:docMkLst>
      <pc:sldChg chg="modSp">
        <pc:chgData name="Jessica Jones" userId="S::jessica.jones@georgiancollege.ca::d7fd67f7-a65d-448e-99ae-2d17d582b34b" providerId="AD" clId="Web-{A3D682BC-D33C-4054-AE5C-16BCF759BB79}" dt="2022-06-17T20:01:34.736" v="0" actId="20577"/>
        <pc:sldMkLst>
          <pc:docMk/>
          <pc:sldMk cId="3586433478" sldId="261"/>
        </pc:sldMkLst>
        <pc:spChg chg="mod">
          <ac:chgData name="Jessica Jones" userId="S::jessica.jones@georgiancollege.ca::d7fd67f7-a65d-448e-99ae-2d17d582b34b" providerId="AD" clId="Web-{A3D682BC-D33C-4054-AE5C-16BCF759BB79}" dt="2022-06-17T20:01:34.736" v="0" actId="20577"/>
          <ac:spMkLst>
            <pc:docMk/>
            <pc:sldMk cId="3586433478" sldId="261"/>
            <ac:spMk id="7" creationId="{584412A7-D012-40E3-8000-1BC0DC99B985}"/>
          </ac:spMkLst>
        </pc:spChg>
      </pc:sldChg>
      <pc:sldChg chg="modSp">
        <pc:chgData name="Jessica Jones" userId="S::jessica.jones@georgiancollege.ca::d7fd67f7-a65d-448e-99ae-2d17d582b34b" providerId="AD" clId="Web-{A3D682BC-D33C-4054-AE5C-16BCF759BB79}" dt="2022-06-17T20:01:45.174" v="2" actId="20577"/>
        <pc:sldMkLst>
          <pc:docMk/>
          <pc:sldMk cId="2105909444" sldId="276"/>
        </pc:sldMkLst>
        <pc:spChg chg="mod">
          <ac:chgData name="Jessica Jones" userId="S::jessica.jones@georgiancollege.ca::d7fd67f7-a65d-448e-99ae-2d17d582b34b" providerId="AD" clId="Web-{A3D682BC-D33C-4054-AE5C-16BCF759BB79}" dt="2022-06-17T20:01:45.174" v="2" actId="20577"/>
          <ac:spMkLst>
            <pc:docMk/>
            <pc:sldMk cId="2105909444" sldId="276"/>
            <ac:spMk id="7" creationId="{C5428732-6132-4709-BF26-D7CD05B8F537}"/>
          </ac:spMkLst>
        </pc:spChg>
      </pc:sldChg>
    </pc:docChg>
  </pc:docChgLst>
  <pc:docChgLst>
    <pc:chgData name="Shaima Shaima" userId="S::shaima.shaima@georgiancollege.ca::34d2ec4a-4995-4995-9aec-fe7f918b8668" providerId="AD" clId="Web-{930CE5A0-BC5D-A023-46D9-8CEAE2E50C30}"/>
    <pc:docChg chg="modSld">
      <pc:chgData name="Shaima Shaima" userId="S::shaima.shaima@georgiancollege.ca::34d2ec4a-4995-4995-9aec-fe7f918b8668" providerId="AD" clId="Web-{930CE5A0-BC5D-A023-46D9-8CEAE2E50C30}" dt="2022-07-04T18:06:17.021" v="16" actId="1076"/>
      <pc:docMkLst>
        <pc:docMk/>
      </pc:docMkLst>
      <pc:sldChg chg="modSp">
        <pc:chgData name="Shaima Shaima" userId="S::shaima.shaima@georgiancollege.ca::34d2ec4a-4995-4995-9aec-fe7f918b8668" providerId="AD" clId="Web-{930CE5A0-BC5D-A023-46D9-8CEAE2E50C30}" dt="2022-07-04T18:05:45.943" v="6" actId="20577"/>
        <pc:sldMkLst>
          <pc:docMk/>
          <pc:sldMk cId="1573012161" sldId="256"/>
        </pc:sldMkLst>
        <pc:spChg chg="mod">
          <ac:chgData name="Shaima Shaima" userId="S::shaima.shaima@georgiancollege.ca::34d2ec4a-4995-4995-9aec-fe7f918b8668" providerId="AD" clId="Web-{930CE5A0-BC5D-A023-46D9-8CEAE2E50C30}" dt="2022-07-04T18:05:45.943" v="6" actId="20577"/>
          <ac:spMkLst>
            <pc:docMk/>
            <pc:sldMk cId="1573012161" sldId="256"/>
            <ac:spMk id="4" creationId="{CD2A00D9-7C56-4A1B-B8F0-DB4D0B1747A9}"/>
          </ac:spMkLst>
        </pc:spChg>
      </pc:sldChg>
      <pc:sldChg chg="modSp">
        <pc:chgData name="Shaima Shaima" userId="S::shaima.shaima@georgiancollege.ca::34d2ec4a-4995-4995-9aec-fe7f918b8668" providerId="AD" clId="Web-{930CE5A0-BC5D-A023-46D9-8CEAE2E50C30}" dt="2022-07-04T18:05:49.521" v="10" actId="20577"/>
        <pc:sldMkLst>
          <pc:docMk/>
          <pc:sldMk cId="467500428" sldId="262"/>
        </pc:sldMkLst>
        <pc:spChg chg="mod">
          <ac:chgData name="Shaima Shaima" userId="S::shaima.shaima@georgiancollege.ca::34d2ec4a-4995-4995-9aec-fe7f918b8668" providerId="AD" clId="Web-{930CE5A0-BC5D-A023-46D9-8CEAE2E50C30}" dt="2022-07-04T18:05:49.521" v="10" actId="20577"/>
          <ac:spMkLst>
            <pc:docMk/>
            <pc:sldMk cId="467500428" sldId="262"/>
            <ac:spMk id="2" creationId="{DE2736D9-663F-4C11-977A-2690484F7CA9}"/>
          </ac:spMkLst>
        </pc:spChg>
      </pc:sldChg>
      <pc:sldChg chg="modSp">
        <pc:chgData name="Shaima Shaima" userId="S::shaima.shaima@georgiancollege.ca::34d2ec4a-4995-4995-9aec-fe7f918b8668" providerId="AD" clId="Web-{930CE5A0-BC5D-A023-46D9-8CEAE2E50C30}" dt="2022-07-04T18:06:17.021" v="16" actId="1076"/>
        <pc:sldMkLst>
          <pc:docMk/>
          <pc:sldMk cId="1986465887" sldId="263"/>
        </pc:sldMkLst>
        <pc:spChg chg="mod">
          <ac:chgData name="Shaima Shaima" userId="S::shaima.shaima@georgiancollege.ca::34d2ec4a-4995-4995-9aec-fe7f918b8668" providerId="AD" clId="Web-{930CE5A0-BC5D-A023-46D9-8CEAE2E50C30}" dt="2022-07-04T18:06:17.021" v="16" actId="1076"/>
          <ac:spMkLst>
            <pc:docMk/>
            <pc:sldMk cId="1986465887" sldId="263"/>
            <ac:spMk id="2" creationId="{A3AE89AF-6368-4CF0-8863-58B4E029E3DD}"/>
          </ac:spMkLst>
        </pc:spChg>
      </pc:sldChg>
    </pc:docChg>
  </pc:docChgLst>
  <pc:docChgLst>
    <pc:chgData name="Jessica Jones" userId="S::jessica.jones@georgiancollege.ca::d7fd67f7-a65d-448e-99ae-2d17d582b34b" providerId="AD" clId="Web-{13BECD4F-3C41-6197-5E45-9F5DF6DD17DB}"/>
    <pc:docChg chg="modSld">
      <pc:chgData name="Jessica Jones" userId="S::jessica.jones@georgiancollege.ca::d7fd67f7-a65d-448e-99ae-2d17d582b34b" providerId="AD" clId="Web-{13BECD4F-3C41-6197-5E45-9F5DF6DD17DB}" dt="2023-03-14T15:05:51.384" v="21"/>
      <pc:docMkLst>
        <pc:docMk/>
      </pc:docMkLst>
      <pc:sldChg chg="modSp">
        <pc:chgData name="Jessica Jones" userId="S::jessica.jones@georgiancollege.ca::d7fd67f7-a65d-448e-99ae-2d17d582b34b" providerId="AD" clId="Web-{13BECD4F-3C41-6197-5E45-9F5DF6DD17DB}" dt="2023-03-14T15:04:54.943" v="2"/>
        <pc:sldMkLst>
          <pc:docMk/>
          <pc:sldMk cId="1573012161" sldId="256"/>
        </pc:sldMkLst>
        <pc:spChg chg="ord">
          <ac:chgData name="Jessica Jones" userId="S::jessica.jones@georgiancollege.ca::d7fd67f7-a65d-448e-99ae-2d17d582b34b" providerId="AD" clId="Web-{13BECD4F-3C41-6197-5E45-9F5DF6DD17DB}" dt="2023-03-14T15:04:54.943" v="2"/>
          <ac:spMkLst>
            <pc:docMk/>
            <pc:sldMk cId="1573012161" sldId="256"/>
            <ac:spMk id="7" creationId="{9DDDDC91-50CF-419E-BE98-E4403F2A8593}"/>
          </ac:spMkLst>
        </pc:spChg>
      </pc:sldChg>
      <pc:sldChg chg="modSp">
        <pc:chgData name="Jessica Jones" userId="S::jessica.jones@georgiancollege.ca::d7fd67f7-a65d-448e-99ae-2d17d582b34b" providerId="AD" clId="Web-{13BECD4F-3C41-6197-5E45-9F5DF6DD17DB}" dt="2023-03-14T15:04:58.615" v="3"/>
        <pc:sldMkLst>
          <pc:docMk/>
          <pc:sldMk cId="3756779637" sldId="257"/>
        </pc:sldMkLst>
        <pc:spChg chg="ord">
          <ac:chgData name="Jessica Jones" userId="S::jessica.jones@georgiancollege.ca::d7fd67f7-a65d-448e-99ae-2d17d582b34b" providerId="AD" clId="Web-{13BECD4F-3C41-6197-5E45-9F5DF6DD17DB}" dt="2023-03-14T15:04:58.615" v="3"/>
          <ac:spMkLst>
            <pc:docMk/>
            <pc:sldMk cId="3756779637" sldId="257"/>
            <ac:spMk id="5" creationId="{820A99D6-039C-4B00-94F1-B2DF16DB5AED}"/>
          </ac:spMkLst>
        </pc:spChg>
      </pc:sldChg>
      <pc:sldChg chg="modSp">
        <pc:chgData name="Jessica Jones" userId="S::jessica.jones@georgiancollege.ca::d7fd67f7-a65d-448e-99ae-2d17d582b34b" providerId="AD" clId="Web-{13BECD4F-3C41-6197-5E45-9F5DF6DD17DB}" dt="2023-03-14T15:05:05.006" v="4"/>
        <pc:sldMkLst>
          <pc:docMk/>
          <pc:sldMk cId="876694236" sldId="258"/>
        </pc:sldMkLst>
        <pc:spChg chg="ord">
          <ac:chgData name="Jessica Jones" userId="S::jessica.jones@georgiancollege.ca::d7fd67f7-a65d-448e-99ae-2d17d582b34b" providerId="AD" clId="Web-{13BECD4F-3C41-6197-5E45-9F5DF6DD17DB}" dt="2023-03-14T15:05:05.006" v="4"/>
          <ac:spMkLst>
            <pc:docMk/>
            <pc:sldMk cId="876694236" sldId="258"/>
            <ac:spMk id="5" creationId="{86098CC0-D023-4BF9-949D-23DCE3DD2514}"/>
          </ac:spMkLst>
        </pc:spChg>
      </pc:sldChg>
      <pc:sldChg chg="modSp">
        <pc:chgData name="Jessica Jones" userId="S::jessica.jones@georgiancollege.ca::d7fd67f7-a65d-448e-99ae-2d17d582b34b" providerId="AD" clId="Web-{13BECD4F-3C41-6197-5E45-9F5DF6DD17DB}" dt="2023-03-14T15:05:08.725" v="5"/>
        <pc:sldMkLst>
          <pc:docMk/>
          <pc:sldMk cId="3016124342" sldId="259"/>
        </pc:sldMkLst>
        <pc:spChg chg="ord">
          <ac:chgData name="Jessica Jones" userId="S::jessica.jones@georgiancollege.ca::d7fd67f7-a65d-448e-99ae-2d17d582b34b" providerId="AD" clId="Web-{13BECD4F-3C41-6197-5E45-9F5DF6DD17DB}" dt="2023-03-14T15:05:08.725" v="5"/>
          <ac:spMkLst>
            <pc:docMk/>
            <pc:sldMk cId="3016124342" sldId="259"/>
            <ac:spMk id="5" creationId="{982F208F-93EB-4E1A-8359-E44D35EDB5FE}"/>
          </ac:spMkLst>
        </pc:spChg>
      </pc:sldChg>
      <pc:sldChg chg="modSp">
        <pc:chgData name="Jessica Jones" userId="S::jessica.jones@georgiancollege.ca::d7fd67f7-a65d-448e-99ae-2d17d582b34b" providerId="AD" clId="Web-{13BECD4F-3C41-6197-5E45-9F5DF6DD17DB}" dt="2023-03-14T15:05:14.944" v="7"/>
        <pc:sldMkLst>
          <pc:docMk/>
          <pc:sldMk cId="165862021" sldId="260"/>
        </pc:sldMkLst>
        <pc:spChg chg="ord">
          <ac:chgData name="Jessica Jones" userId="S::jessica.jones@georgiancollege.ca::d7fd67f7-a65d-448e-99ae-2d17d582b34b" providerId="AD" clId="Web-{13BECD4F-3C41-6197-5E45-9F5DF6DD17DB}" dt="2023-03-14T15:05:14.944" v="7"/>
          <ac:spMkLst>
            <pc:docMk/>
            <pc:sldMk cId="165862021" sldId="260"/>
            <ac:spMk id="5" creationId="{25C42A10-9125-410A-BC6E-1FC8D9A51D8C}"/>
          </ac:spMkLst>
        </pc:spChg>
      </pc:sldChg>
      <pc:sldChg chg="modSp">
        <pc:chgData name="Jessica Jones" userId="S::jessica.jones@georgiancollege.ca::d7fd67f7-a65d-448e-99ae-2d17d582b34b" providerId="AD" clId="Web-{13BECD4F-3C41-6197-5E45-9F5DF6DD17DB}" dt="2023-03-14T15:05:17.663" v="8"/>
        <pc:sldMkLst>
          <pc:docMk/>
          <pc:sldMk cId="3586433478" sldId="261"/>
        </pc:sldMkLst>
        <pc:spChg chg="ord">
          <ac:chgData name="Jessica Jones" userId="S::jessica.jones@georgiancollege.ca::d7fd67f7-a65d-448e-99ae-2d17d582b34b" providerId="AD" clId="Web-{13BECD4F-3C41-6197-5E45-9F5DF6DD17DB}" dt="2023-03-14T15:05:17.663" v="8"/>
          <ac:spMkLst>
            <pc:docMk/>
            <pc:sldMk cId="3586433478" sldId="261"/>
            <ac:spMk id="5" creationId="{398C4B76-0DB8-46C8-891A-0D64F8F95B52}"/>
          </ac:spMkLst>
        </pc:spChg>
      </pc:sldChg>
      <pc:sldChg chg="modSp">
        <pc:chgData name="Jessica Jones" userId="S::jessica.jones@georgiancollege.ca::d7fd67f7-a65d-448e-99ae-2d17d582b34b" providerId="AD" clId="Web-{13BECD4F-3C41-6197-5E45-9F5DF6DD17DB}" dt="2023-03-14T15:05:24.367" v="10"/>
        <pc:sldMkLst>
          <pc:docMk/>
          <pc:sldMk cId="467500428" sldId="262"/>
        </pc:sldMkLst>
        <pc:spChg chg="ord">
          <ac:chgData name="Jessica Jones" userId="S::jessica.jones@georgiancollege.ca::d7fd67f7-a65d-448e-99ae-2d17d582b34b" providerId="AD" clId="Web-{13BECD4F-3C41-6197-5E45-9F5DF6DD17DB}" dt="2023-03-14T15:05:24.367" v="10"/>
          <ac:spMkLst>
            <pc:docMk/>
            <pc:sldMk cId="467500428" sldId="262"/>
            <ac:spMk id="6" creationId="{D852C052-A6A8-41B9-B455-157FDDA21BE1}"/>
          </ac:spMkLst>
        </pc:spChg>
      </pc:sldChg>
      <pc:sldChg chg="modSp">
        <pc:chgData name="Jessica Jones" userId="S::jessica.jones@georgiancollege.ca::d7fd67f7-a65d-448e-99ae-2d17d582b34b" providerId="AD" clId="Web-{13BECD4F-3C41-6197-5E45-9F5DF6DD17DB}" dt="2023-03-14T15:05:38.367" v="16"/>
        <pc:sldMkLst>
          <pc:docMk/>
          <pc:sldMk cId="1986465887" sldId="263"/>
        </pc:sldMkLst>
        <pc:spChg chg="ord">
          <ac:chgData name="Jessica Jones" userId="S::jessica.jones@georgiancollege.ca::d7fd67f7-a65d-448e-99ae-2d17d582b34b" providerId="AD" clId="Web-{13BECD4F-3C41-6197-5E45-9F5DF6DD17DB}" dt="2023-03-14T15:05:38.367" v="16"/>
          <ac:spMkLst>
            <pc:docMk/>
            <pc:sldMk cId="1986465887" sldId="263"/>
            <ac:spMk id="6" creationId="{A2DFB037-2E6A-4A69-BE8C-3DF6DC44CFBA}"/>
          </ac:spMkLst>
        </pc:spChg>
      </pc:sldChg>
      <pc:sldChg chg="modSp">
        <pc:chgData name="Jessica Jones" userId="S::jessica.jones@georgiancollege.ca::d7fd67f7-a65d-448e-99ae-2d17d582b34b" providerId="AD" clId="Web-{13BECD4F-3C41-6197-5E45-9F5DF6DD17DB}" dt="2023-03-14T15:05:25.773" v="11"/>
        <pc:sldMkLst>
          <pc:docMk/>
          <pc:sldMk cId="72567930" sldId="264"/>
        </pc:sldMkLst>
        <pc:spChg chg="ord">
          <ac:chgData name="Jessica Jones" userId="S::jessica.jones@georgiancollege.ca::d7fd67f7-a65d-448e-99ae-2d17d582b34b" providerId="AD" clId="Web-{13BECD4F-3C41-6197-5E45-9F5DF6DD17DB}" dt="2023-03-14T15:05:25.773" v="11"/>
          <ac:spMkLst>
            <pc:docMk/>
            <pc:sldMk cId="72567930" sldId="264"/>
            <ac:spMk id="5" creationId="{7BBC26BB-A9EF-4C2E-9902-995AD518F575}"/>
          </ac:spMkLst>
        </pc:spChg>
      </pc:sldChg>
      <pc:sldChg chg="modSp">
        <pc:chgData name="Jessica Jones" userId="S::jessica.jones@georgiancollege.ca::d7fd67f7-a65d-448e-99ae-2d17d582b34b" providerId="AD" clId="Web-{13BECD4F-3C41-6197-5E45-9F5DF6DD17DB}" dt="2023-03-14T15:05:28.070" v="12"/>
        <pc:sldMkLst>
          <pc:docMk/>
          <pc:sldMk cId="2076496540" sldId="265"/>
        </pc:sldMkLst>
        <pc:spChg chg="ord">
          <ac:chgData name="Jessica Jones" userId="S::jessica.jones@georgiancollege.ca::d7fd67f7-a65d-448e-99ae-2d17d582b34b" providerId="AD" clId="Web-{13BECD4F-3C41-6197-5E45-9F5DF6DD17DB}" dt="2023-03-14T15:05:28.070" v="12"/>
          <ac:spMkLst>
            <pc:docMk/>
            <pc:sldMk cId="2076496540" sldId="265"/>
            <ac:spMk id="5" creationId="{79E93FEA-F08D-40FA-AC41-BE1139F1813A}"/>
          </ac:spMkLst>
        </pc:spChg>
      </pc:sldChg>
      <pc:sldChg chg="modSp">
        <pc:chgData name="Jessica Jones" userId="S::jessica.jones@georgiancollege.ca::d7fd67f7-a65d-448e-99ae-2d17d582b34b" providerId="AD" clId="Web-{13BECD4F-3C41-6197-5E45-9F5DF6DD17DB}" dt="2023-03-14T15:05:33.305" v="14"/>
        <pc:sldMkLst>
          <pc:docMk/>
          <pc:sldMk cId="1960882995" sldId="266"/>
        </pc:sldMkLst>
        <pc:spChg chg="ord">
          <ac:chgData name="Jessica Jones" userId="S::jessica.jones@georgiancollege.ca::d7fd67f7-a65d-448e-99ae-2d17d582b34b" providerId="AD" clId="Web-{13BECD4F-3C41-6197-5E45-9F5DF6DD17DB}" dt="2023-03-14T15:05:33.305" v="14"/>
          <ac:spMkLst>
            <pc:docMk/>
            <pc:sldMk cId="1960882995" sldId="266"/>
            <ac:spMk id="5" creationId="{861B1A2F-0A41-4B03-9FC4-4181F7279F71}"/>
          </ac:spMkLst>
        </pc:spChg>
      </pc:sldChg>
      <pc:sldChg chg="modSp">
        <pc:chgData name="Jessica Jones" userId="S::jessica.jones@georgiancollege.ca::d7fd67f7-a65d-448e-99ae-2d17d582b34b" providerId="AD" clId="Web-{13BECD4F-3C41-6197-5E45-9F5DF6DD17DB}" dt="2023-03-14T15:05:40.961" v="17"/>
        <pc:sldMkLst>
          <pc:docMk/>
          <pc:sldMk cId="930657817" sldId="267"/>
        </pc:sldMkLst>
        <pc:spChg chg="ord">
          <ac:chgData name="Jessica Jones" userId="S::jessica.jones@georgiancollege.ca::d7fd67f7-a65d-448e-99ae-2d17d582b34b" providerId="AD" clId="Web-{13BECD4F-3C41-6197-5E45-9F5DF6DD17DB}" dt="2023-03-14T15:05:40.961" v="17"/>
          <ac:spMkLst>
            <pc:docMk/>
            <pc:sldMk cId="930657817" sldId="267"/>
            <ac:spMk id="5" creationId="{BC926D2D-90AE-4DBA-8BA0-CCE15BC41BA7}"/>
          </ac:spMkLst>
        </pc:spChg>
      </pc:sldChg>
      <pc:sldChg chg="modSp">
        <pc:chgData name="Jessica Jones" userId="S::jessica.jones@georgiancollege.ca::d7fd67f7-a65d-448e-99ae-2d17d582b34b" providerId="AD" clId="Web-{13BECD4F-3C41-6197-5E45-9F5DF6DD17DB}" dt="2023-03-14T15:05:43.774" v="18"/>
        <pc:sldMkLst>
          <pc:docMk/>
          <pc:sldMk cId="4082567404" sldId="268"/>
        </pc:sldMkLst>
        <pc:spChg chg="ord">
          <ac:chgData name="Jessica Jones" userId="S::jessica.jones@georgiancollege.ca::d7fd67f7-a65d-448e-99ae-2d17d582b34b" providerId="AD" clId="Web-{13BECD4F-3C41-6197-5E45-9F5DF6DD17DB}" dt="2023-03-14T15:05:43.774" v="18"/>
          <ac:spMkLst>
            <pc:docMk/>
            <pc:sldMk cId="4082567404" sldId="268"/>
            <ac:spMk id="5" creationId="{A5FB7D9E-6597-4B6A-B551-CD9F2BA2E658}"/>
          </ac:spMkLst>
        </pc:spChg>
      </pc:sldChg>
      <pc:sldChg chg="modSp">
        <pc:chgData name="Jessica Jones" userId="S::jessica.jones@georgiancollege.ca::d7fd67f7-a65d-448e-99ae-2d17d582b34b" providerId="AD" clId="Web-{13BECD4F-3C41-6197-5E45-9F5DF6DD17DB}" dt="2023-03-14T15:05:46.040" v="19"/>
        <pc:sldMkLst>
          <pc:docMk/>
          <pc:sldMk cId="2461979233" sldId="269"/>
        </pc:sldMkLst>
        <pc:spChg chg="ord">
          <ac:chgData name="Jessica Jones" userId="S::jessica.jones@georgiancollege.ca::d7fd67f7-a65d-448e-99ae-2d17d582b34b" providerId="AD" clId="Web-{13BECD4F-3C41-6197-5E45-9F5DF6DD17DB}" dt="2023-03-14T15:05:46.040" v="19"/>
          <ac:spMkLst>
            <pc:docMk/>
            <pc:sldMk cId="2461979233" sldId="269"/>
            <ac:spMk id="5" creationId="{0930D017-124F-4FE6-9824-46FF94AF81AD}"/>
          </ac:spMkLst>
        </pc:spChg>
      </pc:sldChg>
      <pc:sldChg chg="modSp">
        <pc:chgData name="Jessica Jones" userId="S::jessica.jones@georgiancollege.ca::d7fd67f7-a65d-448e-99ae-2d17d582b34b" providerId="AD" clId="Web-{13BECD4F-3C41-6197-5E45-9F5DF6DD17DB}" dt="2023-03-14T15:05:49.008" v="20"/>
        <pc:sldMkLst>
          <pc:docMk/>
          <pc:sldMk cId="847818894" sldId="270"/>
        </pc:sldMkLst>
        <pc:spChg chg="ord">
          <ac:chgData name="Jessica Jones" userId="S::jessica.jones@georgiancollege.ca::d7fd67f7-a65d-448e-99ae-2d17d582b34b" providerId="AD" clId="Web-{13BECD4F-3C41-6197-5E45-9F5DF6DD17DB}" dt="2023-03-14T15:05:49.008" v="20"/>
          <ac:spMkLst>
            <pc:docMk/>
            <pc:sldMk cId="847818894" sldId="270"/>
            <ac:spMk id="5" creationId="{C2C1BED8-03CD-47F1-9F3B-0EE43922497F}"/>
          </ac:spMkLst>
        </pc:spChg>
      </pc:sldChg>
      <pc:sldChg chg="modSp">
        <pc:chgData name="Jessica Jones" userId="S::jessica.jones@georgiancollege.ca::d7fd67f7-a65d-448e-99ae-2d17d582b34b" providerId="AD" clId="Web-{13BECD4F-3C41-6197-5E45-9F5DF6DD17DB}" dt="2023-03-14T15:05:51.384" v="21"/>
        <pc:sldMkLst>
          <pc:docMk/>
          <pc:sldMk cId="2317797066" sldId="271"/>
        </pc:sldMkLst>
        <pc:spChg chg="ord">
          <ac:chgData name="Jessica Jones" userId="S::jessica.jones@georgiancollege.ca::d7fd67f7-a65d-448e-99ae-2d17d582b34b" providerId="AD" clId="Web-{13BECD4F-3C41-6197-5E45-9F5DF6DD17DB}" dt="2023-03-14T15:05:51.384" v="21"/>
          <ac:spMkLst>
            <pc:docMk/>
            <pc:sldMk cId="2317797066" sldId="271"/>
            <ac:spMk id="5" creationId="{44AFEB68-9FAC-4D6E-A056-0CABB63544AF}"/>
          </ac:spMkLst>
        </pc:spChg>
      </pc:sldChg>
      <pc:sldChg chg="modSp">
        <pc:chgData name="Jessica Jones" userId="S::jessica.jones@georgiancollege.ca::d7fd67f7-a65d-448e-99ae-2d17d582b34b" providerId="AD" clId="Web-{13BECD4F-3C41-6197-5E45-9F5DF6DD17DB}" dt="2023-03-14T15:04:26.488" v="0"/>
        <pc:sldMkLst>
          <pc:docMk/>
          <pc:sldMk cId="3897705396" sldId="272"/>
        </pc:sldMkLst>
        <pc:spChg chg="ord">
          <ac:chgData name="Jessica Jones" userId="S::jessica.jones@georgiancollege.ca::d7fd67f7-a65d-448e-99ae-2d17d582b34b" providerId="AD" clId="Web-{13BECD4F-3C41-6197-5E45-9F5DF6DD17DB}" dt="2023-03-14T15:04:26.488" v="0"/>
          <ac:spMkLst>
            <pc:docMk/>
            <pc:sldMk cId="3897705396" sldId="272"/>
            <ac:spMk id="6" creationId="{8335F5E4-9E60-4D7F-A8A0-AE2F43D2808E}"/>
          </ac:spMkLst>
        </pc:spChg>
      </pc:sldChg>
      <pc:sldChg chg="modSp">
        <pc:chgData name="Jessica Jones" userId="S::jessica.jones@georgiancollege.ca::d7fd67f7-a65d-448e-99ae-2d17d582b34b" providerId="AD" clId="Web-{13BECD4F-3C41-6197-5E45-9F5DF6DD17DB}" dt="2023-03-14T15:04:49.333" v="1"/>
        <pc:sldMkLst>
          <pc:docMk/>
          <pc:sldMk cId="4015404543" sldId="273"/>
        </pc:sldMkLst>
        <pc:spChg chg="ord">
          <ac:chgData name="Jessica Jones" userId="S::jessica.jones@georgiancollege.ca::d7fd67f7-a65d-448e-99ae-2d17d582b34b" providerId="AD" clId="Web-{13BECD4F-3C41-6197-5E45-9F5DF6DD17DB}" dt="2023-03-14T15:04:49.333" v="1"/>
          <ac:spMkLst>
            <pc:docMk/>
            <pc:sldMk cId="4015404543" sldId="273"/>
            <ac:spMk id="8" creationId="{C5124945-5A9C-40C2-BC62-441E6A58F100}"/>
          </ac:spMkLst>
        </pc:spChg>
      </pc:sldChg>
      <pc:sldChg chg="modSp">
        <pc:chgData name="Jessica Jones" userId="S::jessica.jones@georgiancollege.ca::d7fd67f7-a65d-448e-99ae-2d17d582b34b" providerId="AD" clId="Web-{13BECD4F-3C41-6197-5E45-9F5DF6DD17DB}" dt="2023-03-14T15:05:35.742" v="15"/>
        <pc:sldMkLst>
          <pc:docMk/>
          <pc:sldMk cId="2472442072" sldId="274"/>
        </pc:sldMkLst>
        <pc:spChg chg="ord">
          <ac:chgData name="Jessica Jones" userId="S::jessica.jones@georgiancollege.ca::d7fd67f7-a65d-448e-99ae-2d17d582b34b" providerId="AD" clId="Web-{13BECD4F-3C41-6197-5E45-9F5DF6DD17DB}" dt="2023-03-14T15:05:35.742" v="15"/>
          <ac:spMkLst>
            <pc:docMk/>
            <pc:sldMk cId="2472442072" sldId="274"/>
            <ac:spMk id="6" creationId="{4C53AD68-9AD1-4F62-AFF6-07C9083D06E8}"/>
          </ac:spMkLst>
        </pc:spChg>
      </pc:sldChg>
      <pc:sldChg chg="modSp">
        <pc:chgData name="Jessica Jones" userId="S::jessica.jones@georgiancollege.ca::d7fd67f7-a65d-448e-99ae-2d17d582b34b" providerId="AD" clId="Web-{13BECD4F-3C41-6197-5E45-9F5DF6DD17DB}" dt="2023-03-14T15:05:11.835" v="6"/>
        <pc:sldMkLst>
          <pc:docMk/>
          <pc:sldMk cId="1428349823" sldId="275"/>
        </pc:sldMkLst>
        <pc:spChg chg="ord">
          <ac:chgData name="Jessica Jones" userId="S::jessica.jones@georgiancollege.ca::d7fd67f7-a65d-448e-99ae-2d17d582b34b" providerId="AD" clId="Web-{13BECD4F-3C41-6197-5E45-9F5DF6DD17DB}" dt="2023-03-14T15:05:11.835" v="6"/>
          <ac:spMkLst>
            <pc:docMk/>
            <pc:sldMk cId="1428349823" sldId="275"/>
            <ac:spMk id="5" creationId="{982F208F-93EB-4E1A-8359-E44D35EDB5FE}"/>
          </ac:spMkLst>
        </pc:spChg>
      </pc:sldChg>
      <pc:sldChg chg="modSp">
        <pc:chgData name="Jessica Jones" userId="S::jessica.jones@georgiancollege.ca::d7fd67f7-a65d-448e-99ae-2d17d582b34b" providerId="AD" clId="Web-{13BECD4F-3C41-6197-5E45-9F5DF6DD17DB}" dt="2023-03-14T15:05:20.898" v="9"/>
        <pc:sldMkLst>
          <pc:docMk/>
          <pc:sldMk cId="2105909444" sldId="276"/>
        </pc:sldMkLst>
        <pc:spChg chg="ord">
          <ac:chgData name="Jessica Jones" userId="S::jessica.jones@georgiancollege.ca::d7fd67f7-a65d-448e-99ae-2d17d582b34b" providerId="AD" clId="Web-{13BECD4F-3C41-6197-5E45-9F5DF6DD17DB}" dt="2023-03-14T15:05:20.898" v="9"/>
          <ac:spMkLst>
            <pc:docMk/>
            <pc:sldMk cId="2105909444" sldId="276"/>
            <ac:spMk id="5" creationId="{398C4B76-0DB8-46C8-891A-0D64F8F95B52}"/>
          </ac:spMkLst>
        </pc:spChg>
      </pc:sldChg>
      <pc:sldChg chg="modSp">
        <pc:chgData name="Jessica Jones" userId="S::jessica.jones@georgiancollege.ca::d7fd67f7-a65d-448e-99ae-2d17d582b34b" providerId="AD" clId="Web-{13BECD4F-3C41-6197-5E45-9F5DF6DD17DB}" dt="2023-03-14T15:05:30.461" v="13"/>
        <pc:sldMkLst>
          <pc:docMk/>
          <pc:sldMk cId="3561131728" sldId="277"/>
        </pc:sldMkLst>
        <pc:spChg chg="ord">
          <ac:chgData name="Jessica Jones" userId="S::jessica.jones@georgiancollege.ca::d7fd67f7-a65d-448e-99ae-2d17d582b34b" providerId="AD" clId="Web-{13BECD4F-3C41-6197-5E45-9F5DF6DD17DB}" dt="2023-03-14T15:05:30.461" v="13"/>
          <ac:spMkLst>
            <pc:docMk/>
            <pc:sldMk cId="3561131728" sldId="277"/>
            <ac:spMk id="5" creationId="{79E93FEA-F08D-40FA-AC41-BE1139F1813A}"/>
          </ac:spMkLst>
        </pc:spChg>
      </pc:sldChg>
    </pc:docChg>
  </pc:docChgLst>
  <pc:docChgLst>
    <pc:chgData name="Jessica Jones" userId="S::jessica.jones@georgiancollege.ca::d7fd67f7-a65d-448e-99ae-2d17d582b34b" providerId="AD" clId="Web-{A76F4280-B0E4-46C0-A2F2-439F77096201}"/>
    <pc:docChg chg="modSld">
      <pc:chgData name="Jessica Jones" userId="S::jessica.jones@georgiancollege.ca::d7fd67f7-a65d-448e-99ae-2d17d582b34b" providerId="AD" clId="Web-{A76F4280-B0E4-46C0-A2F2-439F77096201}" dt="2022-06-20T14:54:57.578" v="183" actId="20577"/>
      <pc:docMkLst>
        <pc:docMk/>
      </pc:docMkLst>
      <pc:sldChg chg="modNotes">
        <pc:chgData name="Jessica Jones" userId="S::jessica.jones@georgiancollege.ca::d7fd67f7-a65d-448e-99ae-2d17d582b34b" providerId="AD" clId="Web-{A76F4280-B0E4-46C0-A2F2-439F77096201}" dt="2022-06-20T14:45:01.455" v="0"/>
        <pc:sldMkLst>
          <pc:docMk/>
          <pc:sldMk cId="876694236" sldId="258"/>
        </pc:sldMkLst>
      </pc:sldChg>
      <pc:sldChg chg="modSp">
        <pc:chgData name="Jessica Jones" userId="S::jessica.jones@georgiancollege.ca::d7fd67f7-a65d-448e-99ae-2d17d582b34b" providerId="AD" clId="Web-{A76F4280-B0E4-46C0-A2F2-439F77096201}" dt="2022-06-20T14:53:39.029" v="173" actId="20577"/>
        <pc:sldMkLst>
          <pc:docMk/>
          <pc:sldMk cId="72567930" sldId="264"/>
        </pc:sldMkLst>
        <pc:spChg chg="mod">
          <ac:chgData name="Jessica Jones" userId="S::jessica.jones@georgiancollege.ca::d7fd67f7-a65d-448e-99ae-2d17d582b34b" providerId="AD" clId="Web-{A76F4280-B0E4-46C0-A2F2-439F77096201}" dt="2022-06-20T14:53:39.029" v="173" actId="20577"/>
          <ac:spMkLst>
            <pc:docMk/>
            <pc:sldMk cId="72567930" sldId="264"/>
            <ac:spMk id="7" creationId="{04D146A6-C451-4004-883C-FDA5214D5D86}"/>
          </ac:spMkLst>
        </pc:spChg>
      </pc:sldChg>
      <pc:sldChg chg="modSp">
        <pc:chgData name="Jessica Jones" userId="S::jessica.jones@georgiancollege.ca::d7fd67f7-a65d-448e-99ae-2d17d582b34b" providerId="AD" clId="Web-{A76F4280-B0E4-46C0-A2F2-439F77096201}" dt="2022-06-20T14:54:57.578" v="183" actId="20577"/>
        <pc:sldMkLst>
          <pc:docMk/>
          <pc:sldMk cId="2076496540" sldId="265"/>
        </pc:sldMkLst>
        <pc:spChg chg="mod">
          <ac:chgData name="Jessica Jones" userId="S::jessica.jones@georgiancollege.ca::d7fd67f7-a65d-448e-99ae-2d17d582b34b" providerId="AD" clId="Web-{A76F4280-B0E4-46C0-A2F2-439F77096201}" dt="2022-06-20T14:54:57.578" v="183" actId="20577"/>
          <ac:spMkLst>
            <pc:docMk/>
            <pc:sldMk cId="2076496540" sldId="265"/>
            <ac:spMk id="12" creationId="{F28D4C86-F67C-4570-AA03-08EC019E5BE5}"/>
          </ac:spMkLst>
        </pc:spChg>
      </pc:sldChg>
    </pc:docChg>
  </pc:docChgLst>
  <pc:docChgLst>
    <pc:chgData name="Jessica Jones" userId="d7fd67f7-a65d-448e-99ae-2d17d582b34b" providerId="ADAL" clId="{64A84345-BC5B-458D-9434-E4288C8D5A75}"/>
    <pc:docChg chg="undo custSel modSld modMainMaster">
      <pc:chgData name="Jessica Jones" userId="d7fd67f7-a65d-448e-99ae-2d17d582b34b" providerId="ADAL" clId="{64A84345-BC5B-458D-9434-E4288C8D5A75}" dt="2022-08-11T16:34:10.498" v="166" actId="478"/>
      <pc:docMkLst>
        <pc:docMk/>
      </pc:docMkLst>
      <pc:sldChg chg="addSp modSp">
        <pc:chgData name="Jessica Jones" userId="d7fd67f7-a65d-448e-99ae-2d17d582b34b" providerId="ADAL" clId="{64A84345-BC5B-458D-9434-E4288C8D5A75}" dt="2022-08-04T15:07:24.797" v="143" actId="207"/>
        <pc:sldMkLst>
          <pc:docMk/>
          <pc:sldMk cId="876694236" sldId="258"/>
        </pc:sldMkLst>
        <pc:spChg chg="add mod">
          <ac:chgData name="Jessica Jones" userId="d7fd67f7-a65d-448e-99ae-2d17d582b34b" providerId="ADAL" clId="{64A84345-BC5B-458D-9434-E4288C8D5A75}" dt="2022-08-04T15:07:24.797" v="143" actId="207"/>
          <ac:spMkLst>
            <pc:docMk/>
            <pc:sldMk cId="876694236" sldId="258"/>
            <ac:spMk id="6" creationId="{399A477E-6E03-4BEA-8465-FAE9C08937C2}"/>
          </ac:spMkLst>
        </pc:spChg>
      </pc:sldChg>
      <pc:sldChg chg="modSp">
        <pc:chgData name="Jessica Jones" userId="d7fd67f7-a65d-448e-99ae-2d17d582b34b" providerId="ADAL" clId="{64A84345-BC5B-458D-9434-E4288C8D5A75}" dt="2022-08-03T18:24:33.898" v="5"/>
        <pc:sldMkLst>
          <pc:docMk/>
          <pc:sldMk cId="3586433478" sldId="261"/>
        </pc:sldMkLst>
        <pc:spChg chg="mod">
          <ac:chgData name="Jessica Jones" userId="d7fd67f7-a65d-448e-99ae-2d17d582b34b" providerId="ADAL" clId="{64A84345-BC5B-458D-9434-E4288C8D5A75}" dt="2022-08-03T18:24:33.898" v="5"/>
          <ac:spMkLst>
            <pc:docMk/>
            <pc:sldMk cId="3586433478" sldId="261"/>
            <ac:spMk id="2" creationId="{88CFC7DE-1CF6-4AC6-92C8-0C25FCD91D99}"/>
          </ac:spMkLst>
        </pc:spChg>
      </pc:sldChg>
      <pc:sldChg chg="modSp modNotesTx">
        <pc:chgData name="Jessica Jones" userId="d7fd67f7-a65d-448e-99ae-2d17d582b34b" providerId="ADAL" clId="{64A84345-BC5B-458D-9434-E4288C8D5A75}" dt="2022-08-05T19:59:57.065" v="165"/>
        <pc:sldMkLst>
          <pc:docMk/>
          <pc:sldMk cId="847818894" sldId="270"/>
        </pc:sldMkLst>
        <pc:spChg chg="mod">
          <ac:chgData name="Jessica Jones" userId="d7fd67f7-a65d-448e-99ae-2d17d582b34b" providerId="ADAL" clId="{64A84345-BC5B-458D-9434-E4288C8D5A75}" dt="2022-08-05T19:59:57.065" v="165"/>
          <ac:spMkLst>
            <pc:docMk/>
            <pc:sldMk cId="847818894" sldId="270"/>
            <ac:spMk id="3" creationId="{F10DCE8B-51FA-4155-BDC7-E5B54EFA3AA1}"/>
          </ac:spMkLst>
        </pc:spChg>
      </pc:sldChg>
      <pc:sldChg chg="addSp delSp modSp">
        <pc:chgData name="Jessica Jones" userId="d7fd67f7-a65d-448e-99ae-2d17d582b34b" providerId="ADAL" clId="{64A84345-BC5B-458D-9434-E4288C8D5A75}" dt="2022-08-11T16:34:10.498" v="166" actId="478"/>
        <pc:sldMkLst>
          <pc:docMk/>
          <pc:sldMk cId="2317797066" sldId="271"/>
        </pc:sldMkLst>
        <pc:spChg chg="mod">
          <ac:chgData name="Jessica Jones" userId="d7fd67f7-a65d-448e-99ae-2d17d582b34b" providerId="ADAL" clId="{64A84345-BC5B-458D-9434-E4288C8D5A75}" dt="2022-08-04T14:09:16.792" v="108" actId="27636"/>
          <ac:spMkLst>
            <pc:docMk/>
            <pc:sldMk cId="2317797066" sldId="271"/>
            <ac:spMk id="3" creationId="{CE6156C3-3B61-4F6E-99EE-A35C1D7408FE}"/>
          </ac:spMkLst>
        </pc:spChg>
        <pc:spChg chg="add del">
          <ac:chgData name="Jessica Jones" userId="d7fd67f7-a65d-448e-99ae-2d17d582b34b" providerId="ADAL" clId="{64A84345-BC5B-458D-9434-E4288C8D5A75}" dt="2022-08-04T15:00:25.005" v="110"/>
          <ac:spMkLst>
            <pc:docMk/>
            <pc:sldMk cId="2317797066" sldId="271"/>
            <ac:spMk id="6" creationId="{0549A5BA-F567-41A7-A5C6-9E36600BB69D}"/>
          </ac:spMkLst>
        </pc:spChg>
        <pc:spChg chg="add del mod">
          <ac:chgData name="Jessica Jones" userId="d7fd67f7-a65d-448e-99ae-2d17d582b34b" providerId="ADAL" clId="{64A84345-BC5B-458D-9434-E4288C8D5A75}" dt="2022-08-11T16:34:10.498" v="166" actId="478"/>
          <ac:spMkLst>
            <pc:docMk/>
            <pc:sldMk cId="2317797066" sldId="271"/>
            <ac:spMk id="7" creationId="{5811C56B-C96C-4225-A9F4-09E6880845E1}"/>
          </ac:spMkLst>
        </pc:spChg>
      </pc:sldChg>
      <pc:sldChg chg="setBg">
        <pc:chgData name="Jessica Jones" userId="d7fd67f7-a65d-448e-99ae-2d17d582b34b" providerId="ADAL" clId="{64A84345-BC5B-458D-9434-E4288C8D5A75}" dt="2022-08-03T18:12:50.625" v="4"/>
        <pc:sldMkLst>
          <pc:docMk/>
          <pc:sldMk cId="4015404543" sldId="273"/>
        </pc:sldMkLst>
      </pc:sldChg>
      <pc:sldChg chg="modSp modNotesTx">
        <pc:chgData name="Jessica Jones" userId="d7fd67f7-a65d-448e-99ae-2d17d582b34b" providerId="ADAL" clId="{64A84345-BC5B-458D-9434-E4288C8D5A75}" dt="2022-08-04T15:12:26.629" v="164" actId="313"/>
        <pc:sldMkLst>
          <pc:docMk/>
          <pc:sldMk cId="2472442072" sldId="274"/>
        </pc:sldMkLst>
        <pc:spChg chg="mod">
          <ac:chgData name="Jessica Jones" userId="d7fd67f7-a65d-448e-99ae-2d17d582b34b" providerId="ADAL" clId="{64A84345-BC5B-458D-9434-E4288C8D5A75}" dt="2022-08-04T15:12:26.629" v="164" actId="313"/>
          <ac:spMkLst>
            <pc:docMk/>
            <pc:sldMk cId="2472442072" sldId="274"/>
            <ac:spMk id="31" creationId="{A0E9AD18-27B6-4D51-B5DE-98A3C90CAE09}"/>
          </ac:spMkLst>
        </pc:spChg>
      </pc:sldChg>
      <pc:sldChg chg="modSp">
        <pc:chgData name="Jessica Jones" userId="d7fd67f7-a65d-448e-99ae-2d17d582b34b" providerId="ADAL" clId="{64A84345-BC5B-458D-9434-E4288C8D5A75}" dt="2022-08-05T19:59:57.065" v="165"/>
        <pc:sldMkLst>
          <pc:docMk/>
          <pc:sldMk cId="1428349823" sldId="275"/>
        </pc:sldMkLst>
        <pc:spChg chg="mod">
          <ac:chgData name="Jessica Jones" userId="d7fd67f7-a65d-448e-99ae-2d17d582b34b" providerId="ADAL" clId="{64A84345-BC5B-458D-9434-E4288C8D5A75}" dt="2022-08-05T19:59:57.065" v="165"/>
          <ac:spMkLst>
            <pc:docMk/>
            <pc:sldMk cId="1428349823" sldId="275"/>
            <ac:spMk id="8" creationId="{680041B2-2930-4034-B585-9FB672018ED9}"/>
          </ac:spMkLst>
        </pc:spChg>
      </pc:sldChg>
      <pc:sldChg chg="modSp">
        <pc:chgData name="Jessica Jones" userId="d7fd67f7-a65d-448e-99ae-2d17d582b34b" providerId="ADAL" clId="{64A84345-BC5B-458D-9434-E4288C8D5A75}" dt="2022-08-03T18:24:43.167" v="6"/>
        <pc:sldMkLst>
          <pc:docMk/>
          <pc:sldMk cId="2105909444" sldId="276"/>
        </pc:sldMkLst>
        <pc:spChg chg="mod">
          <ac:chgData name="Jessica Jones" userId="d7fd67f7-a65d-448e-99ae-2d17d582b34b" providerId="ADAL" clId="{64A84345-BC5B-458D-9434-E4288C8D5A75}" dt="2022-08-03T18:24:43.167" v="6"/>
          <ac:spMkLst>
            <pc:docMk/>
            <pc:sldMk cId="2105909444" sldId="276"/>
            <ac:spMk id="2" creationId="{88CFC7DE-1CF6-4AC6-92C8-0C25FCD91D99}"/>
          </ac:spMkLst>
        </pc:spChg>
      </pc:sldChg>
      <pc:sldMasterChg chg="modSldLayout">
        <pc:chgData name="Jessica Jones" userId="d7fd67f7-a65d-448e-99ae-2d17d582b34b" providerId="ADAL" clId="{64A84345-BC5B-458D-9434-E4288C8D5A75}" dt="2022-08-03T18:08:41.657" v="2" actId="207"/>
        <pc:sldMasterMkLst>
          <pc:docMk/>
          <pc:sldMasterMk cId="1585219477" sldId="2147483648"/>
        </pc:sldMasterMkLst>
        <pc:sldLayoutChg chg="modSp">
          <pc:chgData name="Jessica Jones" userId="d7fd67f7-a65d-448e-99ae-2d17d582b34b" providerId="ADAL" clId="{64A84345-BC5B-458D-9434-E4288C8D5A75}" dt="2022-08-03T18:06:17.794" v="1" actId="207"/>
          <pc:sldLayoutMkLst>
            <pc:docMk/>
            <pc:sldMasterMk cId="1585219477" sldId="2147483648"/>
            <pc:sldLayoutMk cId="1715817272" sldId="2147483660"/>
          </pc:sldLayoutMkLst>
          <pc:spChg chg="mod">
            <ac:chgData name="Jessica Jones" userId="d7fd67f7-a65d-448e-99ae-2d17d582b34b" providerId="ADAL" clId="{64A84345-BC5B-458D-9434-E4288C8D5A75}" dt="2022-08-03T18:06:17.794" v="1" actId="207"/>
            <ac:spMkLst>
              <pc:docMk/>
              <pc:sldMasterMk cId="1585219477" sldId="2147483648"/>
              <pc:sldLayoutMk cId="1715817272" sldId="2147483660"/>
              <ac:spMk id="2" creationId="{7AA8780B-CE54-4435-B7A7-447A66EB6561}"/>
            </ac:spMkLst>
          </pc:spChg>
        </pc:sldLayoutChg>
        <pc:sldLayoutChg chg="modSp">
          <pc:chgData name="Jessica Jones" userId="d7fd67f7-a65d-448e-99ae-2d17d582b34b" providerId="ADAL" clId="{64A84345-BC5B-458D-9434-E4288C8D5A75}" dt="2022-08-03T18:08:41.657" v="2" actId="207"/>
          <pc:sldLayoutMkLst>
            <pc:docMk/>
            <pc:sldMasterMk cId="1585219477" sldId="2147483648"/>
            <pc:sldLayoutMk cId="3399922611" sldId="2147483662"/>
          </pc:sldLayoutMkLst>
          <pc:spChg chg="mod">
            <ac:chgData name="Jessica Jones" userId="d7fd67f7-a65d-448e-99ae-2d17d582b34b" providerId="ADAL" clId="{64A84345-BC5B-458D-9434-E4288C8D5A75}" dt="2022-08-03T18:08:41.657" v="2" actId="207"/>
            <ac:spMkLst>
              <pc:docMk/>
              <pc:sldMasterMk cId="1585219477" sldId="2147483648"/>
              <pc:sldLayoutMk cId="3399922611" sldId="2147483662"/>
              <ac:spMk id="2" creationId="{214EF588-5035-4D7A-B6DD-2A0CD883D001}"/>
            </ac:spMkLst>
          </pc:spChg>
        </pc:sldLayoutChg>
      </pc:sldMasterChg>
    </pc:docChg>
  </pc:docChgLst>
  <pc:docChgLst>
    <pc:chgData name="Jessica Jones" userId="S::jessica.jones@georgiancollege.ca::d7fd67f7-a65d-448e-99ae-2d17d582b34b" providerId="AD" clId="Web-{C555E4FB-623C-41DB-0F1B-6C12F4C58134}"/>
    <pc:docChg chg="modSld">
      <pc:chgData name="Jessica Jones" userId="S::jessica.jones@georgiancollege.ca::d7fd67f7-a65d-448e-99ae-2d17d582b34b" providerId="AD" clId="Web-{C555E4FB-623C-41DB-0F1B-6C12F4C58134}" dt="2022-12-01T17:03:10.328" v="1"/>
      <pc:docMkLst>
        <pc:docMk/>
      </pc:docMkLst>
      <pc:sldChg chg="modNotes">
        <pc:chgData name="Jessica Jones" userId="S::jessica.jones@georgiancollege.ca::d7fd67f7-a65d-448e-99ae-2d17d582b34b" providerId="AD" clId="Web-{C555E4FB-623C-41DB-0F1B-6C12F4C58134}" dt="2022-12-01T17:03:10.328" v="1"/>
        <pc:sldMkLst>
          <pc:docMk/>
          <pc:sldMk cId="4015404543" sldId="273"/>
        </pc:sldMkLst>
      </pc:sldChg>
    </pc:docChg>
  </pc:docChgLst>
  <pc:docChgLst>
    <pc:chgData name="Shaima Shaima" userId="S::shaima.shaima@georgiancollege.ca::34d2ec4a-4995-4995-9aec-fe7f918b8668" providerId="AD" clId="Web-{A3C2CEB6-6837-473F-B641-806342C8AC1B}"/>
    <pc:docChg chg="modSld">
      <pc:chgData name="Shaima Shaima" userId="S::shaima.shaima@georgiancollege.ca::34d2ec4a-4995-4995-9aec-fe7f918b8668" providerId="AD" clId="Web-{A3C2CEB6-6837-473F-B641-806342C8AC1B}" dt="2022-06-17T15:36:42.917" v="0"/>
      <pc:docMkLst>
        <pc:docMk/>
      </pc:docMkLst>
      <pc:sldChg chg="addSp">
        <pc:chgData name="Shaima Shaima" userId="S::shaima.shaima@georgiancollege.ca::34d2ec4a-4995-4995-9aec-fe7f918b8668" providerId="AD" clId="Web-{A3C2CEB6-6837-473F-B641-806342C8AC1B}" dt="2022-06-17T15:36:42.917" v="0"/>
        <pc:sldMkLst>
          <pc:docMk/>
          <pc:sldMk cId="4015404543" sldId="273"/>
        </pc:sldMkLst>
        <pc:spChg chg="add">
          <ac:chgData name="Shaima Shaima" userId="S::shaima.shaima@georgiancollege.ca::34d2ec4a-4995-4995-9aec-fe7f918b8668" providerId="AD" clId="Web-{A3C2CEB6-6837-473F-B641-806342C8AC1B}" dt="2022-06-17T15:36:42.917" v="0"/>
          <ac:spMkLst>
            <pc:docMk/>
            <pc:sldMk cId="4015404543" sldId="273"/>
            <ac:spMk id="3" creationId="{E661767F-5A42-3681-9934-BE57C3239EDE}"/>
          </ac:spMkLst>
        </pc:spChg>
      </pc:sldChg>
    </pc:docChg>
  </pc:docChgLst>
  <pc:docChgLst>
    <pc:chgData name="Shaima Shaima" userId="34d2ec4a-4995-4995-9aec-fe7f918b8668" providerId="ADAL" clId="{86967A23-2CF4-4AFA-B7A2-1D22E501F504}"/>
    <pc:docChg chg="undo custSel addSld delSld modSld modMainMaster">
      <pc:chgData name="Shaima Shaima" userId="34d2ec4a-4995-4995-9aec-fe7f918b8668" providerId="ADAL" clId="{86967A23-2CF4-4AFA-B7A2-1D22E501F504}" dt="2022-06-27T13:06:10.274" v="5508" actId="207"/>
      <pc:docMkLst>
        <pc:docMk/>
      </pc:docMkLst>
      <pc:sldChg chg="modSp">
        <pc:chgData name="Shaima Shaima" userId="34d2ec4a-4995-4995-9aec-fe7f918b8668" providerId="ADAL" clId="{86967A23-2CF4-4AFA-B7A2-1D22E501F504}" dt="2022-06-20T13:06:08.782" v="5498" actId="1076"/>
        <pc:sldMkLst>
          <pc:docMk/>
          <pc:sldMk cId="1573012161" sldId="256"/>
        </pc:sldMkLst>
        <pc:spChg chg="mod">
          <ac:chgData name="Shaima Shaima" userId="34d2ec4a-4995-4995-9aec-fe7f918b8668" providerId="ADAL" clId="{86967A23-2CF4-4AFA-B7A2-1D22E501F504}" dt="2022-06-20T13:05:06.488" v="5494" actId="1076"/>
          <ac:spMkLst>
            <pc:docMk/>
            <pc:sldMk cId="1573012161" sldId="256"/>
            <ac:spMk id="2" creationId="{7196C51D-8892-4875-8C0C-EF3960C34706}"/>
          </ac:spMkLst>
        </pc:spChg>
        <pc:spChg chg="mod">
          <ac:chgData name="Shaima Shaima" userId="34d2ec4a-4995-4995-9aec-fe7f918b8668" providerId="ADAL" clId="{86967A23-2CF4-4AFA-B7A2-1D22E501F504}" dt="2022-06-20T13:06:08.782" v="5498" actId="1076"/>
          <ac:spMkLst>
            <pc:docMk/>
            <pc:sldMk cId="1573012161" sldId="256"/>
            <ac:spMk id="6" creationId="{C3464493-BF91-4640-B2F6-A587377F81A6}"/>
          </ac:spMkLst>
        </pc:spChg>
      </pc:sldChg>
      <pc:sldChg chg="modSp">
        <pc:chgData name="Shaima Shaima" userId="34d2ec4a-4995-4995-9aec-fe7f918b8668" providerId="ADAL" clId="{86967A23-2CF4-4AFA-B7A2-1D22E501F504}" dt="2022-06-14T19:03:34.945" v="835"/>
        <pc:sldMkLst>
          <pc:docMk/>
          <pc:sldMk cId="3756779637" sldId="257"/>
        </pc:sldMkLst>
        <pc:spChg chg="mod">
          <ac:chgData name="Shaima Shaima" userId="34d2ec4a-4995-4995-9aec-fe7f918b8668" providerId="ADAL" clId="{86967A23-2CF4-4AFA-B7A2-1D22E501F504}" dt="2022-06-14T19:03:34.945" v="835"/>
          <ac:spMkLst>
            <pc:docMk/>
            <pc:sldMk cId="3756779637" sldId="257"/>
            <ac:spMk id="4" creationId="{42AC8A26-B9D9-4FBA-9583-1A757F18F384}"/>
          </ac:spMkLst>
        </pc:spChg>
      </pc:sldChg>
      <pc:sldChg chg="modSp">
        <pc:chgData name="Shaima Shaima" userId="34d2ec4a-4995-4995-9aec-fe7f918b8668" providerId="ADAL" clId="{86967A23-2CF4-4AFA-B7A2-1D22E501F504}" dt="2022-06-14T19:03:38.635" v="836"/>
        <pc:sldMkLst>
          <pc:docMk/>
          <pc:sldMk cId="876694236" sldId="258"/>
        </pc:sldMkLst>
        <pc:spChg chg="mod">
          <ac:chgData name="Shaima Shaima" userId="34d2ec4a-4995-4995-9aec-fe7f918b8668" providerId="ADAL" clId="{86967A23-2CF4-4AFA-B7A2-1D22E501F504}" dt="2022-06-14T18:38:38.321" v="23" actId="20577"/>
          <ac:spMkLst>
            <pc:docMk/>
            <pc:sldMk cId="876694236" sldId="258"/>
            <ac:spMk id="3" creationId="{683A8536-FD60-4821-822C-56CA53650C0C}"/>
          </ac:spMkLst>
        </pc:spChg>
        <pc:spChg chg="mod">
          <ac:chgData name="Shaima Shaima" userId="34d2ec4a-4995-4995-9aec-fe7f918b8668" providerId="ADAL" clId="{86967A23-2CF4-4AFA-B7A2-1D22E501F504}" dt="2022-06-14T19:03:38.635" v="836"/>
          <ac:spMkLst>
            <pc:docMk/>
            <pc:sldMk cId="876694236" sldId="258"/>
            <ac:spMk id="4" creationId="{CC9E72FD-EA2E-40F0-A22B-32222B3B6ACD}"/>
          </ac:spMkLst>
        </pc:spChg>
      </pc:sldChg>
      <pc:sldChg chg="addSp delSp modSp">
        <pc:chgData name="Shaima Shaima" userId="34d2ec4a-4995-4995-9aec-fe7f918b8668" providerId="ADAL" clId="{86967A23-2CF4-4AFA-B7A2-1D22E501F504}" dt="2022-06-15T19:57:52.785" v="5452" actId="20577"/>
        <pc:sldMkLst>
          <pc:docMk/>
          <pc:sldMk cId="3016124342" sldId="259"/>
        </pc:sldMkLst>
        <pc:spChg chg="mod">
          <ac:chgData name="Shaima Shaima" userId="34d2ec4a-4995-4995-9aec-fe7f918b8668" providerId="ADAL" clId="{86967A23-2CF4-4AFA-B7A2-1D22E501F504}" dt="2022-06-15T19:00:19.033" v="4558" actId="113"/>
          <ac:spMkLst>
            <pc:docMk/>
            <pc:sldMk cId="3016124342" sldId="259"/>
            <ac:spMk id="2" creationId="{CADC6222-19E5-49A4-A20A-11E6DF9394D9}"/>
          </ac:spMkLst>
        </pc:spChg>
        <pc:spChg chg="del">
          <ac:chgData name="Shaima Shaima" userId="34d2ec4a-4995-4995-9aec-fe7f918b8668" providerId="ADAL" clId="{86967A23-2CF4-4AFA-B7A2-1D22E501F504}" dt="2022-06-14T19:03:44.698" v="837"/>
          <ac:spMkLst>
            <pc:docMk/>
            <pc:sldMk cId="3016124342" sldId="259"/>
            <ac:spMk id="3" creationId="{96BC6C0F-9864-4DBF-B29D-69068A9CDD8F}"/>
          </ac:spMkLst>
        </pc:spChg>
        <pc:spChg chg="mod">
          <ac:chgData name="Shaima Shaima" userId="34d2ec4a-4995-4995-9aec-fe7f918b8668" providerId="ADAL" clId="{86967A23-2CF4-4AFA-B7A2-1D22E501F504}" dt="2022-06-14T19:03:52.430" v="839"/>
          <ac:spMkLst>
            <pc:docMk/>
            <pc:sldMk cId="3016124342" sldId="259"/>
            <ac:spMk id="4" creationId="{F2BA8FA6-C1A8-4CDE-9679-D3F9DA221224}"/>
          </ac:spMkLst>
        </pc:spChg>
        <pc:spChg chg="add del mod">
          <ac:chgData name="Shaima Shaima" userId="34d2ec4a-4995-4995-9aec-fe7f918b8668" providerId="ADAL" clId="{86967A23-2CF4-4AFA-B7A2-1D22E501F504}" dt="2022-06-14T19:03:49.754" v="838"/>
          <ac:spMkLst>
            <pc:docMk/>
            <pc:sldMk cId="3016124342" sldId="259"/>
            <ac:spMk id="7" creationId="{46FA49E8-70EF-428D-8E5E-C60E4FF4F8FD}"/>
          </ac:spMkLst>
        </pc:spChg>
        <pc:spChg chg="add mod">
          <ac:chgData name="Shaima Shaima" userId="34d2ec4a-4995-4995-9aec-fe7f918b8668" providerId="ADAL" clId="{86967A23-2CF4-4AFA-B7A2-1D22E501F504}" dt="2022-06-15T19:57:52.785" v="5452" actId="20577"/>
          <ac:spMkLst>
            <pc:docMk/>
            <pc:sldMk cId="3016124342" sldId="259"/>
            <ac:spMk id="8" creationId="{680041B2-2930-4034-B585-9FB672018ED9}"/>
          </ac:spMkLst>
        </pc:spChg>
      </pc:sldChg>
      <pc:sldChg chg="modSp">
        <pc:chgData name="Shaima Shaima" userId="34d2ec4a-4995-4995-9aec-fe7f918b8668" providerId="ADAL" clId="{86967A23-2CF4-4AFA-B7A2-1D22E501F504}" dt="2022-06-14T19:04:07.973" v="840"/>
        <pc:sldMkLst>
          <pc:docMk/>
          <pc:sldMk cId="165862021" sldId="260"/>
        </pc:sldMkLst>
        <pc:spChg chg="mod">
          <ac:chgData name="Shaima Shaima" userId="34d2ec4a-4995-4995-9aec-fe7f918b8668" providerId="ADAL" clId="{86967A23-2CF4-4AFA-B7A2-1D22E501F504}" dt="2022-06-14T18:56:58.033" v="819" actId="20577"/>
          <ac:spMkLst>
            <pc:docMk/>
            <pc:sldMk cId="165862021" sldId="260"/>
            <ac:spMk id="3" creationId="{3A379C17-3466-46C6-AD4B-899078EA9A74}"/>
          </ac:spMkLst>
        </pc:spChg>
        <pc:spChg chg="mod">
          <ac:chgData name="Shaima Shaima" userId="34d2ec4a-4995-4995-9aec-fe7f918b8668" providerId="ADAL" clId="{86967A23-2CF4-4AFA-B7A2-1D22E501F504}" dt="2022-06-14T19:04:07.973" v="840"/>
          <ac:spMkLst>
            <pc:docMk/>
            <pc:sldMk cId="165862021" sldId="260"/>
            <ac:spMk id="4" creationId="{EE27F444-1B19-492C-A4C1-F9DF532B4AD7}"/>
          </ac:spMkLst>
        </pc:spChg>
      </pc:sldChg>
      <pc:sldChg chg="modSp">
        <pc:chgData name="Shaima Shaima" userId="34d2ec4a-4995-4995-9aec-fe7f918b8668" providerId="ADAL" clId="{86967A23-2CF4-4AFA-B7A2-1D22E501F504}" dt="2022-06-14T19:10:38.351" v="851"/>
        <pc:sldMkLst>
          <pc:docMk/>
          <pc:sldMk cId="3586433478" sldId="261"/>
        </pc:sldMkLst>
        <pc:spChg chg="mod">
          <ac:chgData name="Shaima Shaima" userId="34d2ec4a-4995-4995-9aec-fe7f918b8668" providerId="ADAL" clId="{86967A23-2CF4-4AFA-B7A2-1D22E501F504}" dt="2022-06-14T18:39:11.070" v="25" actId="27636"/>
          <ac:spMkLst>
            <pc:docMk/>
            <pc:sldMk cId="3586433478" sldId="261"/>
            <ac:spMk id="3" creationId="{E6D9080D-102D-478E-8E0C-E50F6D996807}"/>
          </ac:spMkLst>
        </pc:spChg>
        <pc:spChg chg="mod">
          <ac:chgData name="Shaima Shaima" userId="34d2ec4a-4995-4995-9aec-fe7f918b8668" providerId="ADAL" clId="{86967A23-2CF4-4AFA-B7A2-1D22E501F504}" dt="2022-06-14T19:10:38.351" v="851"/>
          <ac:spMkLst>
            <pc:docMk/>
            <pc:sldMk cId="3586433478" sldId="261"/>
            <ac:spMk id="4" creationId="{D6AECDA0-1156-4066-82EC-C28B5E5FEF8B}"/>
          </ac:spMkLst>
        </pc:spChg>
      </pc:sldChg>
      <pc:sldChg chg="addSp delSp modSp">
        <pc:chgData name="Shaima Shaima" userId="34d2ec4a-4995-4995-9aec-fe7f918b8668" providerId="ADAL" clId="{86967A23-2CF4-4AFA-B7A2-1D22E501F504}" dt="2022-06-14T19:24:35.939" v="1314" actId="20577"/>
        <pc:sldMkLst>
          <pc:docMk/>
          <pc:sldMk cId="72567930" sldId="264"/>
        </pc:sldMkLst>
        <pc:spChg chg="del">
          <ac:chgData name="Shaima Shaima" userId="34d2ec4a-4995-4995-9aec-fe7f918b8668" providerId="ADAL" clId="{86967A23-2CF4-4AFA-B7A2-1D22E501F504}" dt="2022-06-14T19:04:52.656" v="846"/>
          <ac:spMkLst>
            <pc:docMk/>
            <pc:sldMk cId="72567930" sldId="264"/>
            <ac:spMk id="3" creationId="{C2D667D5-44DD-44F0-BF41-4A4E0F74AAD4}"/>
          </ac:spMkLst>
        </pc:spChg>
        <pc:spChg chg="mod">
          <ac:chgData name="Shaima Shaima" userId="34d2ec4a-4995-4995-9aec-fe7f918b8668" providerId="ADAL" clId="{86967A23-2CF4-4AFA-B7A2-1D22E501F504}" dt="2022-06-14T19:04:54.811" v="847"/>
          <ac:spMkLst>
            <pc:docMk/>
            <pc:sldMk cId="72567930" sldId="264"/>
            <ac:spMk id="4" creationId="{22AB568C-DBFC-4B4B-8656-AD8BDDBD606E}"/>
          </ac:spMkLst>
        </pc:spChg>
        <pc:spChg chg="add mod">
          <ac:chgData name="Shaima Shaima" userId="34d2ec4a-4995-4995-9aec-fe7f918b8668" providerId="ADAL" clId="{86967A23-2CF4-4AFA-B7A2-1D22E501F504}" dt="2022-06-14T19:24:35.939" v="1314" actId="20577"/>
          <ac:spMkLst>
            <pc:docMk/>
            <pc:sldMk cId="72567930" sldId="264"/>
            <ac:spMk id="7" creationId="{04D146A6-C451-4004-883C-FDA5214D5D86}"/>
          </ac:spMkLst>
        </pc:spChg>
      </pc:sldChg>
      <pc:sldChg chg="addSp delSp modSp">
        <pc:chgData name="Shaima Shaima" userId="34d2ec4a-4995-4995-9aec-fe7f918b8668" providerId="ADAL" clId="{86967A23-2CF4-4AFA-B7A2-1D22E501F504}" dt="2022-06-14T19:30:09.375" v="2056"/>
        <pc:sldMkLst>
          <pc:docMk/>
          <pc:sldMk cId="2076496540" sldId="265"/>
        </pc:sldMkLst>
        <pc:spChg chg="del">
          <ac:chgData name="Shaima Shaima" userId="34d2ec4a-4995-4995-9aec-fe7f918b8668" providerId="ADAL" clId="{86967A23-2CF4-4AFA-B7A2-1D22E501F504}" dt="2022-06-14T19:06:03.037" v="848"/>
          <ac:spMkLst>
            <pc:docMk/>
            <pc:sldMk cId="2076496540" sldId="265"/>
            <ac:spMk id="3" creationId="{A991D8D0-24D5-4C89-9510-44C8A9682E87}"/>
          </ac:spMkLst>
        </pc:spChg>
        <pc:spChg chg="mod">
          <ac:chgData name="Shaima Shaima" userId="34d2ec4a-4995-4995-9aec-fe7f918b8668" providerId="ADAL" clId="{86967A23-2CF4-4AFA-B7A2-1D22E501F504}" dt="2022-06-14T19:30:09.375" v="2056"/>
          <ac:spMkLst>
            <pc:docMk/>
            <pc:sldMk cId="2076496540" sldId="265"/>
            <ac:spMk id="4" creationId="{AC2B002D-86AC-428E-A5D3-90E5EF33B698}"/>
          </ac:spMkLst>
        </pc:spChg>
        <pc:spChg chg="add del mod">
          <ac:chgData name="Shaima Shaima" userId="34d2ec4a-4995-4995-9aec-fe7f918b8668" providerId="ADAL" clId="{86967A23-2CF4-4AFA-B7A2-1D22E501F504}" dt="2022-06-14T19:06:03.037" v="848"/>
          <ac:spMkLst>
            <pc:docMk/>
            <pc:sldMk cId="2076496540" sldId="265"/>
            <ac:spMk id="7" creationId="{0F9AD8EE-BF34-4A4F-A73E-DA4A0BD6DA6C}"/>
          </ac:spMkLst>
        </pc:spChg>
        <pc:spChg chg="add del mod">
          <ac:chgData name="Shaima Shaima" userId="34d2ec4a-4995-4995-9aec-fe7f918b8668" providerId="ADAL" clId="{86967A23-2CF4-4AFA-B7A2-1D22E501F504}" dt="2022-06-14T19:06:03.037" v="848"/>
          <ac:spMkLst>
            <pc:docMk/>
            <pc:sldMk cId="2076496540" sldId="265"/>
            <ac:spMk id="8" creationId="{0417C1E1-B946-4058-A4AD-067B1ED1F022}"/>
          </ac:spMkLst>
        </pc:spChg>
        <pc:spChg chg="add del mod">
          <ac:chgData name="Shaima Shaima" userId="34d2ec4a-4995-4995-9aec-fe7f918b8668" providerId="ADAL" clId="{86967A23-2CF4-4AFA-B7A2-1D22E501F504}" dt="2022-06-14T19:06:03.037" v="848"/>
          <ac:spMkLst>
            <pc:docMk/>
            <pc:sldMk cId="2076496540" sldId="265"/>
            <ac:spMk id="9" creationId="{820DF0E3-509A-42F1-A384-8F696641DEE7}"/>
          </ac:spMkLst>
        </pc:spChg>
        <pc:spChg chg="add del mod">
          <ac:chgData name="Shaima Shaima" userId="34d2ec4a-4995-4995-9aec-fe7f918b8668" providerId="ADAL" clId="{86967A23-2CF4-4AFA-B7A2-1D22E501F504}" dt="2022-06-14T19:06:03.037" v="848"/>
          <ac:spMkLst>
            <pc:docMk/>
            <pc:sldMk cId="2076496540" sldId="265"/>
            <ac:spMk id="10" creationId="{60BE47B5-06B5-492C-AD4C-148D45153175}"/>
          </ac:spMkLst>
        </pc:spChg>
        <pc:spChg chg="add del mod">
          <ac:chgData name="Shaima Shaima" userId="34d2ec4a-4995-4995-9aec-fe7f918b8668" providerId="ADAL" clId="{86967A23-2CF4-4AFA-B7A2-1D22E501F504}" dt="2022-06-14T19:06:07.800" v="849"/>
          <ac:spMkLst>
            <pc:docMk/>
            <pc:sldMk cId="2076496540" sldId="265"/>
            <ac:spMk id="11" creationId="{1133202E-9135-4D76-80E5-82A675A3B805}"/>
          </ac:spMkLst>
        </pc:spChg>
        <pc:spChg chg="add mod">
          <ac:chgData name="Shaima Shaima" userId="34d2ec4a-4995-4995-9aec-fe7f918b8668" providerId="ADAL" clId="{86967A23-2CF4-4AFA-B7A2-1D22E501F504}" dt="2022-06-14T19:29:30.836" v="2055" actId="9"/>
          <ac:spMkLst>
            <pc:docMk/>
            <pc:sldMk cId="2076496540" sldId="265"/>
            <ac:spMk id="12" creationId="{F28D4C86-F67C-4570-AA03-08EC019E5BE5}"/>
          </ac:spMkLst>
        </pc:spChg>
      </pc:sldChg>
      <pc:sldChg chg="modSp">
        <pc:chgData name="Shaima Shaima" userId="34d2ec4a-4995-4995-9aec-fe7f918b8668" providerId="ADAL" clId="{86967A23-2CF4-4AFA-B7A2-1D22E501F504}" dt="2022-06-15T19:33:38.026" v="5226" actId="20577"/>
        <pc:sldMkLst>
          <pc:docMk/>
          <pc:sldMk cId="1960882995" sldId="266"/>
        </pc:sldMkLst>
        <pc:spChg chg="mod">
          <ac:chgData name="Shaima Shaima" userId="34d2ec4a-4995-4995-9aec-fe7f918b8668" providerId="ADAL" clId="{86967A23-2CF4-4AFA-B7A2-1D22E501F504}" dt="2022-06-15T19:33:38.026" v="5226" actId="20577"/>
          <ac:spMkLst>
            <pc:docMk/>
            <pc:sldMk cId="1960882995" sldId="266"/>
            <ac:spMk id="3" creationId="{2ABAC72C-766D-4D66-B0FC-FF71A72B2C51}"/>
          </ac:spMkLst>
        </pc:spChg>
        <pc:spChg chg="mod">
          <ac:chgData name="Shaima Shaima" userId="34d2ec4a-4995-4995-9aec-fe7f918b8668" providerId="ADAL" clId="{86967A23-2CF4-4AFA-B7A2-1D22E501F504}" dt="2022-06-14T19:30:12.846" v="2057"/>
          <ac:spMkLst>
            <pc:docMk/>
            <pc:sldMk cId="1960882995" sldId="266"/>
            <ac:spMk id="4" creationId="{913D61A6-00D9-4003-AF88-C680DFE9A227}"/>
          </ac:spMkLst>
        </pc:spChg>
      </pc:sldChg>
      <pc:sldChg chg="modSp">
        <pc:chgData name="Shaima Shaima" userId="34d2ec4a-4995-4995-9aec-fe7f918b8668" providerId="ADAL" clId="{86967A23-2CF4-4AFA-B7A2-1D22E501F504}" dt="2022-06-14T19:42:03.792" v="3398" actId="20577"/>
        <pc:sldMkLst>
          <pc:docMk/>
          <pc:sldMk cId="930657817" sldId="267"/>
        </pc:sldMkLst>
        <pc:spChg chg="mod">
          <ac:chgData name="Shaima Shaima" userId="34d2ec4a-4995-4995-9aec-fe7f918b8668" providerId="ADAL" clId="{86967A23-2CF4-4AFA-B7A2-1D22E501F504}" dt="2022-06-14T19:42:03.792" v="3398" actId="20577"/>
          <ac:spMkLst>
            <pc:docMk/>
            <pc:sldMk cId="930657817" sldId="267"/>
            <ac:spMk id="3" creationId="{04AB2428-1577-4177-BEF9-37A994307D9C}"/>
          </ac:spMkLst>
        </pc:spChg>
        <pc:spChg chg="mod">
          <ac:chgData name="Shaima Shaima" userId="34d2ec4a-4995-4995-9aec-fe7f918b8668" providerId="ADAL" clId="{86967A23-2CF4-4AFA-B7A2-1D22E501F504}" dt="2022-06-14T19:30:16.665" v="2058"/>
          <ac:spMkLst>
            <pc:docMk/>
            <pc:sldMk cId="930657817" sldId="267"/>
            <ac:spMk id="4" creationId="{A89B71E0-4DF1-4EBA-86A7-3022847F4C45}"/>
          </ac:spMkLst>
        </pc:spChg>
      </pc:sldChg>
      <pc:sldChg chg="modSp">
        <pc:chgData name="Shaima Shaima" userId="34d2ec4a-4995-4995-9aec-fe7f918b8668" providerId="ADAL" clId="{86967A23-2CF4-4AFA-B7A2-1D22E501F504}" dt="2022-06-15T16:24:05.298" v="3698" actId="20577"/>
        <pc:sldMkLst>
          <pc:docMk/>
          <pc:sldMk cId="4082567404" sldId="268"/>
        </pc:sldMkLst>
        <pc:spChg chg="mod">
          <ac:chgData name="Shaima Shaima" userId="34d2ec4a-4995-4995-9aec-fe7f918b8668" providerId="ADAL" clId="{86967A23-2CF4-4AFA-B7A2-1D22E501F504}" dt="2022-06-15T16:24:05.298" v="3698" actId="20577"/>
          <ac:spMkLst>
            <pc:docMk/>
            <pc:sldMk cId="4082567404" sldId="268"/>
            <ac:spMk id="3" creationId="{FA660BC0-596B-4A53-B610-364CCBAC1461}"/>
          </ac:spMkLst>
        </pc:spChg>
        <pc:spChg chg="mod">
          <ac:chgData name="Shaima Shaima" userId="34d2ec4a-4995-4995-9aec-fe7f918b8668" providerId="ADAL" clId="{86967A23-2CF4-4AFA-B7A2-1D22E501F504}" dt="2022-06-14T19:30:19.631" v="2059"/>
          <ac:spMkLst>
            <pc:docMk/>
            <pc:sldMk cId="4082567404" sldId="268"/>
            <ac:spMk id="4" creationId="{561CEAA4-196E-4504-A05E-C5A8F0738C65}"/>
          </ac:spMkLst>
        </pc:spChg>
      </pc:sldChg>
      <pc:sldChg chg="modSp">
        <pc:chgData name="Shaima Shaima" userId="34d2ec4a-4995-4995-9aec-fe7f918b8668" providerId="ADAL" clId="{86967A23-2CF4-4AFA-B7A2-1D22E501F504}" dt="2022-06-15T19:34:22.033" v="5230" actId="20577"/>
        <pc:sldMkLst>
          <pc:docMk/>
          <pc:sldMk cId="2461979233" sldId="269"/>
        </pc:sldMkLst>
        <pc:spChg chg="mod">
          <ac:chgData name="Shaima Shaima" userId="34d2ec4a-4995-4995-9aec-fe7f918b8668" providerId="ADAL" clId="{86967A23-2CF4-4AFA-B7A2-1D22E501F504}" dt="2022-06-15T19:34:22.033" v="5230" actId="20577"/>
          <ac:spMkLst>
            <pc:docMk/>
            <pc:sldMk cId="2461979233" sldId="269"/>
            <ac:spMk id="3" creationId="{283CA006-F3CE-40FB-B8DD-14A27DDBE9A0}"/>
          </ac:spMkLst>
        </pc:spChg>
        <pc:spChg chg="mod">
          <ac:chgData name="Shaima Shaima" userId="34d2ec4a-4995-4995-9aec-fe7f918b8668" providerId="ADAL" clId="{86967A23-2CF4-4AFA-B7A2-1D22E501F504}" dt="2022-06-14T19:30:22.917" v="2060"/>
          <ac:spMkLst>
            <pc:docMk/>
            <pc:sldMk cId="2461979233" sldId="269"/>
            <ac:spMk id="4" creationId="{AC81F1C1-C22D-469C-9914-FCE8D09388D0}"/>
          </ac:spMkLst>
        </pc:spChg>
      </pc:sldChg>
      <pc:sldChg chg="modSp">
        <pc:chgData name="Shaima Shaima" userId="34d2ec4a-4995-4995-9aec-fe7f918b8668" providerId="ADAL" clId="{86967A23-2CF4-4AFA-B7A2-1D22E501F504}" dt="2022-06-15T19:35:06.863" v="5314" actId="20577"/>
        <pc:sldMkLst>
          <pc:docMk/>
          <pc:sldMk cId="847818894" sldId="270"/>
        </pc:sldMkLst>
        <pc:spChg chg="mod">
          <ac:chgData name="Shaima Shaima" userId="34d2ec4a-4995-4995-9aec-fe7f918b8668" providerId="ADAL" clId="{86967A23-2CF4-4AFA-B7A2-1D22E501F504}" dt="2022-06-15T19:35:06.863" v="5314" actId="20577"/>
          <ac:spMkLst>
            <pc:docMk/>
            <pc:sldMk cId="847818894" sldId="270"/>
            <ac:spMk id="3" creationId="{F10DCE8B-51FA-4155-BDC7-E5B54EFA3AA1}"/>
          </ac:spMkLst>
        </pc:spChg>
        <pc:spChg chg="mod">
          <ac:chgData name="Shaima Shaima" userId="34d2ec4a-4995-4995-9aec-fe7f918b8668" providerId="ADAL" clId="{86967A23-2CF4-4AFA-B7A2-1D22E501F504}" dt="2022-06-14T19:30:26.359" v="2061"/>
          <ac:spMkLst>
            <pc:docMk/>
            <pc:sldMk cId="847818894" sldId="270"/>
            <ac:spMk id="4" creationId="{CB495345-BC9B-4A43-BB87-A7BBBA7FC0F1}"/>
          </ac:spMkLst>
        </pc:spChg>
      </pc:sldChg>
      <pc:sldChg chg="modSp">
        <pc:chgData name="Shaima Shaima" userId="34d2ec4a-4995-4995-9aec-fe7f918b8668" providerId="ADAL" clId="{86967A23-2CF4-4AFA-B7A2-1D22E501F504}" dt="2022-06-15T19:28:35.852" v="5112" actId="14100"/>
        <pc:sldMkLst>
          <pc:docMk/>
          <pc:sldMk cId="2317797066" sldId="271"/>
        </pc:sldMkLst>
        <pc:spChg chg="mod">
          <ac:chgData name="Shaima Shaima" userId="34d2ec4a-4995-4995-9aec-fe7f918b8668" providerId="ADAL" clId="{86967A23-2CF4-4AFA-B7A2-1D22E501F504}" dt="2022-06-15T19:28:35.852" v="5112" actId="14100"/>
          <ac:spMkLst>
            <pc:docMk/>
            <pc:sldMk cId="2317797066" sldId="271"/>
            <ac:spMk id="3" creationId="{CE6156C3-3B61-4F6E-99EE-A35C1D7408FE}"/>
          </ac:spMkLst>
        </pc:spChg>
        <pc:spChg chg="mod">
          <ac:chgData name="Shaima Shaima" userId="34d2ec4a-4995-4995-9aec-fe7f918b8668" providerId="ADAL" clId="{86967A23-2CF4-4AFA-B7A2-1D22E501F504}" dt="2022-06-14T19:30:29.298" v="2062"/>
          <ac:spMkLst>
            <pc:docMk/>
            <pc:sldMk cId="2317797066" sldId="271"/>
            <ac:spMk id="4" creationId="{37AF8AC4-0089-42FF-84A0-DBE551EF2BA2}"/>
          </ac:spMkLst>
        </pc:spChg>
      </pc:sldChg>
      <pc:sldChg chg="modSp">
        <pc:chgData name="Shaima Shaima" userId="34d2ec4a-4995-4995-9aec-fe7f918b8668" providerId="ADAL" clId="{86967A23-2CF4-4AFA-B7A2-1D22E501F504}" dt="2022-06-20T13:06:00.326" v="5497" actId="1076"/>
        <pc:sldMkLst>
          <pc:docMk/>
          <pc:sldMk cId="4015404543" sldId="273"/>
        </pc:sldMkLst>
        <pc:spChg chg="mod">
          <ac:chgData name="Shaima Shaima" userId="34d2ec4a-4995-4995-9aec-fe7f918b8668" providerId="ADAL" clId="{86967A23-2CF4-4AFA-B7A2-1D22E501F504}" dt="2022-06-20T13:06:00.326" v="5497" actId="1076"/>
          <ac:spMkLst>
            <pc:docMk/>
            <pc:sldMk cId="4015404543" sldId="273"/>
            <ac:spMk id="7" creationId="{922D3148-8728-4136-B3B9-5B7413D813D5}"/>
          </ac:spMkLst>
        </pc:spChg>
      </pc:sldChg>
      <pc:sldChg chg="addSp delSp modSp add">
        <pc:chgData name="Shaima Shaima" userId="34d2ec4a-4995-4995-9aec-fe7f918b8668" providerId="ADAL" clId="{86967A23-2CF4-4AFA-B7A2-1D22E501F504}" dt="2022-06-15T19:32:16.392" v="5157" actId="1076"/>
        <pc:sldMkLst>
          <pc:docMk/>
          <pc:sldMk cId="2472442072" sldId="274"/>
        </pc:sldMkLst>
        <pc:spChg chg="del">
          <ac:chgData name="Shaima Shaima" userId="34d2ec4a-4995-4995-9aec-fe7f918b8668" providerId="ADAL" clId="{86967A23-2CF4-4AFA-B7A2-1D22E501F504}" dt="2022-06-15T18:33:50.346" v="4281"/>
          <ac:spMkLst>
            <pc:docMk/>
            <pc:sldMk cId="2472442072" sldId="274"/>
            <ac:spMk id="2" creationId="{596EBDA5-6133-4C98-A5AC-DBBBAD6A8A3B}"/>
          </ac:spMkLst>
        </pc:spChg>
        <pc:spChg chg="del">
          <ac:chgData name="Shaima Shaima" userId="34d2ec4a-4995-4995-9aec-fe7f918b8668" providerId="ADAL" clId="{86967A23-2CF4-4AFA-B7A2-1D22E501F504}" dt="2022-06-15T18:33:50.346" v="4281"/>
          <ac:spMkLst>
            <pc:docMk/>
            <pc:sldMk cId="2472442072" sldId="274"/>
            <ac:spMk id="3" creationId="{8F4C0D2A-A085-4A51-B56F-0D61B2856DDE}"/>
          </ac:spMkLst>
        </pc:spChg>
        <pc:spChg chg="add mod">
          <ac:chgData name="Shaima Shaima" userId="34d2ec4a-4995-4995-9aec-fe7f918b8668" providerId="ADAL" clId="{86967A23-2CF4-4AFA-B7A2-1D22E501F504}" dt="2022-06-15T18:41:38.012" v="4354" actId="20577"/>
          <ac:spMkLst>
            <pc:docMk/>
            <pc:sldMk cId="2472442072" sldId="274"/>
            <ac:spMk id="7" creationId="{F3D4E110-1FAE-42F0-AF8C-E15E65031D5B}"/>
          </ac:spMkLst>
        </pc:spChg>
        <pc:spChg chg="add del mod">
          <ac:chgData name="Shaima Shaima" userId="34d2ec4a-4995-4995-9aec-fe7f918b8668" providerId="ADAL" clId="{86967A23-2CF4-4AFA-B7A2-1D22E501F504}" dt="2022-06-15T18:38:20.101" v="4314" actId="931"/>
          <ac:spMkLst>
            <pc:docMk/>
            <pc:sldMk cId="2472442072" sldId="274"/>
            <ac:spMk id="8" creationId="{459F988B-13BE-4440-8D0D-BE4391FBD126}"/>
          </ac:spMkLst>
        </pc:spChg>
        <pc:spChg chg="add del mod">
          <ac:chgData name="Shaima Shaima" userId="34d2ec4a-4995-4995-9aec-fe7f918b8668" providerId="ADAL" clId="{86967A23-2CF4-4AFA-B7A2-1D22E501F504}" dt="2022-06-15T18:37:26.073" v="4308" actId="767"/>
          <ac:spMkLst>
            <pc:docMk/>
            <pc:sldMk cId="2472442072" sldId="274"/>
            <ac:spMk id="15" creationId="{A5804B43-743D-44C4-8BED-5E0208CEBB16}"/>
          </ac:spMkLst>
        </pc:spChg>
        <pc:spChg chg="add mod">
          <ac:chgData name="Shaima Shaima" userId="34d2ec4a-4995-4995-9aec-fe7f918b8668" providerId="ADAL" clId="{86967A23-2CF4-4AFA-B7A2-1D22E501F504}" dt="2022-06-15T18:40:28.753" v="4337" actId="164"/>
          <ac:spMkLst>
            <pc:docMk/>
            <pc:sldMk cId="2472442072" sldId="274"/>
            <ac:spMk id="18" creationId="{3C734540-D18F-4DF5-A648-A2F0645546C5}"/>
          </ac:spMkLst>
        </pc:spChg>
        <pc:spChg chg="add del mod">
          <ac:chgData name="Shaima Shaima" userId="34d2ec4a-4995-4995-9aec-fe7f918b8668" providerId="ADAL" clId="{86967A23-2CF4-4AFA-B7A2-1D22E501F504}" dt="2022-06-15T18:39:41.099" v="4326" actId="931"/>
          <ac:spMkLst>
            <pc:docMk/>
            <pc:sldMk cId="2472442072" sldId="274"/>
            <ac:spMk id="20" creationId="{4D0D86F8-8851-407C-A7F7-E14564BBD0CD}"/>
          </ac:spMkLst>
        </pc:spChg>
        <pc:spChg chg="add del mod">
          <ac:chgData name="Shaima Shaima" userId="34d2ec4a-4995-4995-9aec-fe7f918b8668" providerId="ADAL" clId="{86967A23-2CF4-4AFA-B7A2-1D22E501F504}" dt="2022-06-15T18:40:14.359" v="4334" actId="478"/>
          <ac:spMkLst>
            <pc:docMk/>
            <pc:sldMk cId="2472442072" sldId="274"/>
            <ac:spMk id="24" creationId="{6D2203DF-BCE9-425D-9126-7092617D94C9}"/>
          </ac:spMkLst>
        </pc:spChg>
        <pc:spChg chg="add del mod">
          <ac:chgData name="Shaima Shaima" userId="34d2ec4a-4995-4995-9aec-fe7f918b8668" providerId="ADAL" clId="{86967A23-2CF4-4AFA-B7A2-1D22E501F504}" dt="2022-06-15T19:31:27.608" v="5129" actId="931"/>
          <ac:spMkLst>
            <pc:docMk/>
            <pc:sldMk cId="2472442072" sldId="274"/>
            <ac:spMk id="30" creationId="{89F1EC7A-81A0-4246-8E5B-2ADB352749DE}"/>
          </ac:spMkLst>
        </pc:spChg>
        <pc:spChg chg="add mod">
          <ac:chgData name="Shaima Shaima" userId="34d2ec4a-4995-4995-9aec-fe7f918b8668" providerId="ADAL" clId="{86967A23-2CF4-4AFA-B7A2-1D22E501F504}" dt="2022-06-15T19:32:16.392" v="5157" actId="1076"/>
          <ac:spMkLst>
            <pc:docMk/>
            <pc:sldMk cId="2472442072" sldId="274"/>
            <ac:spMk id="31" creationId="{A0E9AD18-27B6-4D51-B5DE-98A3C90CAE09}"/>
          </ac:spMkLst>
        </pc:spChg>
        <pc:grpChg chg="add del mod">
          <ac:chgData name="Shaima Shaima" userId="34d2ec4a-4995-4995-9aec-fe7f918b8668" providerId="ADAL" clId="{86967A23-2CF4-4AFA-B7A2-1D22E501F504}" dt="2022-06-15T19:31:25.016" v="5128" actId="478"/>
          <ac:grpSpMkLst>
            <pc:docMk/>
            <pc:sldMk cId="2472442072" sldId="274"/>
            <ac:grpSpMk id="29" creationId="{74969682-3D95-4110-94E8-A3D8FAC9E376}"/>
          </ac:grpSpMkLst>
        </pc:grpChg>
        <pc:picChg chg="add del mod">
          <ac:chgData name="Shaima Shaima" userId="34d2ec4a-4995-4995-9aec-fe7f918b8668" providerId="ADAL" clId="{86967A23-2CF4-4AFA-B7A2-1D22E501F504}" dt="2022-06-15T18:34:29.893" v="4286" actId="931"/>
          <ac:picMkLst>
            <pc:docMk/>
            <pc:sldMk cId="2472442072" sldId="274"/>
            <ac:picMk id="10" creationId="{4DAB6701-D6EF-4164-98C6-52394151A3F3}"/>
          </ac:picMkLst>
        </pc:picChg>
        <pc:picChg chg="add del mod">
          <ac:chgData name="Shaima Shaima" userId="34d2ec4a-4995-4995-9aec-fe7f918b8668" providerId="ADAL" clId="{86967A23-2CF4-4AFA-B7A2-1D22E501F504}" dt="2022-06-15T18:34:55.607" v="4290" actId="931"/>
          <ac:picMkLst>
            <pc:docMk/>
            <pc:sldMk cId="2472442072" sldId="274"/>
            <ac:picMk id="12" creationId="{133A8451-5B28-4886-BCFE-8FAC3B22817B}"/>
          </ac:picMkLst>
        </pc:picChg>
        <pc:picChg chg="add del mod">
          <ac:chgData name="Shaima Shaima" userId="34d2ec4a-4995-4995-9aec-fe7f918b8668" providerId="ADAL" clId="{86967A23-2CF4-4AFA-B7A2-1D22E501F504}" dt="2022-06-15T18:37:26.993" v="4310" actId="931"/>
          <ac:picMkLst>
            <pc:docMk/>
            <pc:sldMk cId="2472442072" sldId="274"/>
            <ac:picMk id="14" creationId="{8F9A67DB-3D4E-4889-8D22-87842C22C823}"/>
          </ac:picMkLst>
        </pc:picChg>
        <pc:picChg chg="add del mod">
          <ac:chgData name="Shaima Shaima" userId="34d2ec4a-4995-4995-9aec-fe7f918b8668" providerId="ADAL" clId="{86967A23-2CF4-4AFA-B7A2-1D22E501F504}" dt="2022-06-15T18:39:33.603" v="4325" actId="478"/>
          <ac:picMkLst>
            <pc:docMk/>
            <pc:sldMk cId="2472442072" sldId="274"/>
            <ac:picMk id="17" creationId="{27DA2D6E-7256-4B02-AC24-C73DF64291DA}"/>
          </ac:picMkLst>
        </pc:picChg>
        <pc:picChg chg="add del mod">
          <ac:chgData name="Shaima Shaima" userId="34d2ec4a-4995-4995-9aec-fe7f918b8668" providerId="ADAL" clId="{86967A23-2CF4-4AFA-B7A2-1D22E501F504}" dt="2022-06-15T18:40:03.350" v="4331" actId="478"/>
          <ac:picMkLst>
            <pc:docMk/>
            <pc:sldMk cId="2472442072" sldId="274"/>
            <ac:picMk id="22" creationId="{AA7F0D75-6D8A-47AD-8687-CCAC8E8836CD}"/>
          </ac:picMkLst>
        </pc:picChg>
        <pc:picChg chg="add del mod">
          <ac:chgData name="Shaima Shaima" userId="34d2ec4a-4995-4995-9aec-fe7f918b8668" providerId="ADAL" clId="{86967A23-2CF4-4AFA-B7A2-1D22E501F504}" dt="2022-06-15T18:40:12.405" v="4333" actId="931"/>
          <ac:picMkLst>
            <pc:docMk/>
            <pc:sldMk cId="2472442072" sldId="274"/>
            <ac:picMk id="26" creationId="{96F927B0-C43D-4C0B-BF94-58ED12562ED1}"/>
          </ac:picMkLst>
        </pc:picChg>
        <pc:picChg chg="add mod">
          <ac:chgData name="Shaima Shaima" userId="34d2ec4a-4995-4995-9aec-fe7f918b8668" providerId="ADAL" clId="{86967A23-2CF4-4AFA-B7A2-1D22E501F504}" dt="2022-06-15T19:01:23.025" v="4566" actId="962"/>
          <ac:picMkLst>
            <pc:docMk/>
            <pc:sldMk cId="2472442072" sldId="274"/>
            <ac:picMk id="28" creationId="{BC8DCF0F-220C-4C10-AAC9-24989B0B8AB0}"/>
          </ac:picMkLst>
        </pc:picChg>
        <pc:picChg chg="add mod">
          <ac:chgData name="Shaima Shaima" userId="34d2ec4a-4995-4995-9aec-fe7f918b8668" providerId="ADAL" clId="{86967A23-2CF4-4AFA-B7A2-1D22E501F504}" dt="2022-06-15T19:31:29.877" v="5131" actId="962"/>
          <ac:picMkLst>
            <pc:docMk/>
            <pc:sldMk cId="2472442072" sldId="274"/>
            <ac:picMk id="33" creationId="{D6C7FB1F-6912-4EE6-A8D8-3A268C9ED219}"/>
          </ac:picMkLst>
        </pc:picChg>
      </pc:sldChg>
      <pc:sldChg chg="modSp add">
        <pc:chgData name="Shaima Shaima" userId="34d2ec4a-4995-4995-9aec-fe7f918b8668" providerId="ADAL" clId="{86967A23-2CF4-4AFA-B7A2-1D22E501F504}" dt="2022-06-15T19:13:12.626" v="5035"/>
        <pc:sldMkLst>
          <pc:docMk/>
          <pc:sldMk cId="1428349823" sldId="275"/>
        </pc:sldMkLst>
        <pc:spChg chg="mod">
          <ac:chgData name="Shaima Shaima" userId="34d2ec4a-4995-4995-9aec-fe7f918b8668" providerId="ADAL" clId="{86967A23-2CF4-4AFA-B7A2-1D22E501F504}" dt="2022-06-15T19:10:54.051" v="4992" actId="20577"/>
          <ac:spMkLst>
            <pc:docMk/>
            <pc:sldMk cId="1428349823" sldId="275"/>
            <ac:spMk id="2" creationId="{CADC6222-19E5-49A4-A20A-11E6DF9394D9}"/>
          </ac:spMkLst>
        </pc:spChg>
        <pc:spChg chg="mod">
          <ac:chgData name="Shaima Shaima" userId="34d2ec4a-4995-4995-9aec-fe7f918b8668" providerId="ADAL" clId="{86967A23-2CF4-4AFA-B7A2-1D22E501F504}" dt="2022-06-15T19:13:12.626" v="5035"/>
          <ac:spMkLst>
            <pc:docMk/>
            <pc:sldMk cId="1428349823" sldId="275"/>
            <ac:spMk id="8" creationId="{680041B2-2930-4034-B585-9FB672018ED9}"/>
          </ac:spMkLst>
        </pc:spChg>
      </pc:sldChg>
      <pc:sldMasterChg chg="addSp delSp modSp modSldLayout">
        <pc:chgData name="Shaima Shaima" userId="34d2ec4a-4995-4995-9aec-fe7f918b8668" providerId="ADAL" clId="{86967A23-2CF4-4AFA-B7A2-1D22E501F504}" dt="2022-06-27T13:06:10.274" v="5508" actId="207"/>
        <pc:sldMasterMkLst>
          <pc:docMk/>
          <pc:sldMasterMk cId="1585219477" sldId="2147483648"/>
        </pc:sldMasterMkLst>
        <pc:spChg chg="mod">
          <ac:chgData name="Shaima Shaima" userId="34d2ec4a-4995-4995-9aec-fe7f918b8668" providerId="ADAL" clId="{86967A23-2CF4-4AFA-B7A2-1D22E501F504}" dt="2022-06-20T13:03:29.553" v="5484" actId="1076"/>
          <ac:spMkLst>
            <pc:docMk/>
            <pc:sldMasterMk cId="1585219477" sldId="2147483648"/>
            <ac:spMk id="5" creationId="{0819E73F-1023-4D22-82B4-41B0638C594D}"/>
          </ac:spMkLst>
        </pc:spChg>
        <pc:spChg chg="add del mod">
          <ac:chgData name="Shaima Shaima" userId="34d2ec4a-4995-4995-9aec-fe7f918b8668" providerId="ADAL" clId="{86967A23-2CF4-4AFA-B7A2-1D22E501F504}" dt="2022-06-17T15:44:09.573" v="5472" actId="478"/>
          <ac:spMkLst>
            <pc:docMk/>
            <pc:sldMasterMk cId="1585219477" sldId="2147483648"/>
            <ac:spMk id="7" creationId="{24ACD396-AF65-4992-B8BE-F78D9188AF47}"/>
          </ac:spMkLst>
        </pc:spChg>
        <pc:sldLayoutChg chg="modSp">
          <pc:chgData name="Shaima Shaima" userId="34d2ec4a-4995-4995-9aec-fe7f918b8668" providerId="ADAL" clId="{86967A23-2CF4-4AFA-B7A2-1D22E501F504}" dt="2022-06-20T13:03:20.754" v="5482" actId="1076"/>
          <pc:sldLayoutMkLst>
            <pc:docMk/>
            <pc:sldMasterMk cId="1585219477" sldId="2147483648"/>
            <pc:sldLayoutMk cId="532228571" sldId="2147483649"/>
          </pc:sldLayoutMkLst>
          <pc:spChg chg="mod">
            <ac:chgData name="Shaima Shaima" userId="34d2ec4a-4995-4995-9aec-fe7f918b8668" providerId="ADAL" clId="{86967A23-2CF4-4AFA-B7A2-1D22E501F504}" dt="2022-06-20T13:03:20.754" v="5482" actId="1076"/>
            <ac:spMkLst>
              <pc:docMk/>
              <pc:sldMasterMk cId="1585219477" sldId="2147483648"/>
              <pc:sldLayoutMk cId="532228571" sldId="2147483649"/>
              <ac:spMk id="39" creationId="{00935269-4A8D-48D6-88E1-08266D94E719}"/>
            </ac:spMkLst>
          </pc:spChg>
        </pc:sldLayoutChg>
        <pc:sldLayoutChg chg="modSp">
          <pc:chgData name="Shaima Shaima" userId="34d2ec4a-4995-4995-9aec-fe7f918b8668" providerId="ADAL" clId="{86967A23-2CF4-4AFA-B7A2-1D22E501F504}" dt="2022-06-20T13:01:01.714" v="5476" actId="1076"/>
          <pc:sldLayoutMkLst>
            <pc:docMk/>
            <pc:sldMasterMk cId="1585219477" sldId="2147483648"/>
            <pc:sldLayoutMk cId="3497690087" sldId="2147483650"/>
          </pc:sldLayoutMkLst>
          <pc:spChg chg="mod">
            <ac:chgData name="Shaima Shaima" userId="34d2ec4a-4995-4995-9aec-fe7f918b8668" providerId="ADAL" clId="{86967A23-2CF4-4AFA-B7A2-1D22E501F504}" dt="2022-06-14T18:39:10.940" v="24" actId="14100"/>
            <ac:spMkLst>
              <pc:docMk/>
              <pc:sldMasterMk cId="1585219477" sldId="2147483648"/>
              <pc:sldLayoutMk cId="3497690087" sldId="2147483650"/>
              <ac:spMk id="3" creationId="{B41290DF-6242-4D82-9077-9081909090DE}"/>
            </ac:spMkLst>
          </pc:spChg>
          <pc:spChg chg="mod">
            <ac:chgData name="Shaima Shaima" userId="34d2ec4a-4995-4995-9aec-fe7f918b8668" providerId="ADAL" clId="{86967A23-2CF4-4AFA-B7A2-1D22E501F504}" dt="2022-06-20T13:01:01.714" v="5476" actId="1076"/>
            <ac:spMkLst>
              <pc:docMk/>
              <pc:sldMasterMk cId="1585219477" sldId="2147483648"/>
              <pc:sldLayoutMk cId="3497690087" sldId="2147483650"/>
              <ac:spMk id="5" creationId="{3A11333A-99C0-43A4-917D-14CE427FF637}"/>
            </ac:spMkLst>
          </pc:spChg>
        </pc:sldLayoutChg>
        <pc:sldLayoutChg chg="modSp">
          <pc:chgData name="Shaima Shaima" userId="34d2ec4a-4995-4995-9aec-fe7f918b8668" providerId="ADAL" clId="{86967A23-2CF4-4AFA-B7A2-1D22E501F504}" dt="2022-06-20T13:03:56.431" v="5485" actId="14100"/>
          <pc:sldLayoutMkLst>
            <pc:docMk/>
            <pc:sldMasterMk cId="1585219477" sldId="2147483648"/>
            <pc:sldLayoutMk cId="3339774396" sldId="2147483661"/>
          </pc:sldLayoutMkLst>
          <pc:spChg chg="mod">
            <ac:chgData name="Shaima Shaima" userId="34d2ec4a-4995-4995-9aec-fe7f918b8668" providerId="ADAL" clId="{86967A23-2CF4-4AFA-B7A2-1D22E501F504}" dt="2022-06-20T13:03:56.431" v="5485" actId="14100"/>
            <ac:spMkLst>
              <pc:docMk/>
              <pc:sldMasterMk cId="1585219477" sldId="2147483648"/>
              <pc:sldLayoutMk cId="3339774396" sldId="2147483661"/>
              <ac:spMk id="23" creationId="{D08B890F-FC10-4BE9-BBB4-6A2B93F7DF5A}"/>
            </ac:spMkLst>
          </pc:spChg>
        </pc:sldLayoutChg>
        <pc:sldLayoutChg chg="addSp delSp modSp setBg">
          <pc:chgData name="Shaima Shaima" userId="34d2ec4a-4995-4995-9aec-fe7f918b8668" providerId="ADAL" clId="{86967A23-2CF4-4AFA-B7A2-1D22E501F504}" dt="2022-06-27T13:06:10.274" v="5508" actId="207"/>
          <pc:sldLayoutMkLst>
            <pc:docMk/>
            <pc:sldMasterMk cId="1585219477" sldId="2147483648"/>
            <pc:sldLayoutMk cId="3399922611" sldId="2147483662"/>
          </pc:sldLayoutMkLst>
          <pc:spChg chg="mod">
            <ac:chgData name="Shaima Shaima" userId="34d2ec4a-4995-4995-9aec-fe7f918b8668" providerId="ADAL" clId="{86967A23-2CF4-4AFA-B7A2-1D22E501F504}" dt="2022-06-14T18:58:37.768" v="824" actId="207"/>
            <ac:spMkLst>
              <pc:docMk/>
              <pc:sldMasterMk cId="1585219477" sldId="2147483648"/>
              <pc:sldLayoutMk cId="3399922611" sldId="2147483662"/>
              <ac:spMk id="2" creationId="{214EF588-5035-4D7A-B6DD-2A0CD883D001}"/>
            </ac:spMkLst>
          </pc:spChg>
          <pc:spChg chg="mod">
            <ac:chgData name="Shaima Shaima" userId="34d2ec4a-4995-4995-9aec-fe7f918b8668" providerId="ADAL" clId="{86967A23-2CF4-4AFA-B7A2-1D22E501F504}" dt="2022-06-27T13:06:10.274" v="5508" actId="207"/>
            <ac:spMkLst>
              <pc:docMk/>
              <pc:sldMasterMk cId="1585219477" sldId="2147483648"/>
              <pc:sldLayoutMk cId="3399922611" sldId="2147483662"/>
              <ac:spMk id="3" creationId="{B41290DF-6242-4D82-9077-9081909090DE}"/>
            </ac:spMkLst>
          </pc:spChg>
          <pc:spChg chg="mod">
            <ac:chgData name="Shaima Shaima" userId="34d2ec4a-4995-4995-9aec-fe7f918b8668" providerId="ADAL" clId="{86967A23-2CF4-4AFA-B7A2-1D22E501F504}" dt="2022-06-14T18:58:51.611" v="826" actId="207"/>
            <ac:spMkLst>
              <pc:docMk/>
              <pc:sldMasterMk cId="1585219477" sldId="2147483648"/>
              <pc:sldLayoutMk cId="3399922611" sldId="2147483662"/>
              <ac:spMk id="4" creationId="{664D9048-6359-495A-BC6F-B87A4AD48F7A}"/>
            </ac:spMkLst>
          </pc:spChg>
          <pc:spChg chg="mod">
            <ac:chgData name="Shaima Shaima" userId="34d2ec4a-4995-4995-9aec-fe7f918b8668" providerId="ADAL" clId="{86967A23-2CF4-4AFA-B7A2-1D22E501F504}" dt="2022-06-20T13:01:17.953" v="5478" actId="1076"/>
            <ac:spMkLst>
              <pc:docMk/>
              <pc:sldMasterMk cId="1585219477" sldId="2147483648"/>
              <pc:sldLayoutMk cId="3399922611" sldId="2147483662"/>
              <ac:spMk id="5" creationId="{3A11333A-99C0-43A4-917D-14CE427FF637}"/>
            </ac:spMkLst>
          </pc:spChg>
          <pc:spChg chg="mod">
            <ac:chgData name="Shaima Shaima" userId="34d2ec4a-4995-4995-9aec-fe7f918b8668" providerId="ADAL" clId="{86967A23-2CF4-4AFA-B7A2-1D22E501F504}" dt="2022-06-14T18:58:58.867" v="828" actId="207"/>
            <ac:spMkLst>
              <pc:docMk/>
              <pc:sldMasterMk cId="1585219477" sldId="2147483648"/>
              <pc:sldLayoutMk cId="3399922611" sldId="2147483662"/>
              <ac:spMk id="6" creationId="{6E3E0D27-7263-4217-9779-D1E0A667CDAE}"/>
            </ac:spMkLst>
          </pc:spChg>
          <pc:spChg chg="del mod">
            <ac:chgData name="Shaima Shaima" userId="34d2ec4a-4995-4995-9aec-fe7f918b8668" providerId="ADAL" clId="{86967A23-2CF4-4AFA-B7A2-1D22E501F504}" dt="2022-06-27T13:05:20.860" v="5503" actId="478"/>
            <ac:spMkLst>
              <pc:docMk/>
              <pc:sldMasterMk cId="1585219477" sldId="2147483648"/>
              <pc:sldLayoutMk cId="3399922611" sldId="2147483662"/>
              <ac:spMk id="9" creationId="{C958C198-09BB-489D-9425-DDD2ED8CD916}"/>
            </ac:spMkLst>
          </pc:spChg>
          <pc:spChg chg="add mod ord">
            <ac:chgData name="Shaima Shaima" userId="34d2ec4a-4995-4995-9aec-fe7f918b8668" providerId="ADAL" clId="{86967A23-2CF4-4AFA-B7A2-1D22E501F504}" dt="2022-06-27T13:05:31.961" v="5506" actId="207"/>
            <ac:spMkLst>
              <pc:docMk/>
              <pc:sldMasterMk cId="1585219477" sldId="2147483648"/>
              <pc:sldLayoutMk cId="3399922611" sldId="2147483662"/>
              <ac:spMk id="10" creationId="{802FA81F-F492-4428-8845-A70FF162FB21}"/>
            </ac:spMkLst>
          </pc:spChg>
          <pc:cxnChg chg="del mod">
            <ac:chgData name="Shaima Shaima" userId="34d2ec4a-4995-4995-9aec-fe7f918b8668" providerId="ADAL" clId="{86967A23-2CF4-4AFA-B7A2-1D22E501F504}" dt="2022-06-27T13:05:22.453" v="5504" actId="478"/>
            <ac:cxnSpMkLst>
              <pc:docMk/>
              <pc:sldMasterMk cId="1585219477" sldId="2147483648"/>
              <pc:sldLayoutMk cId="3399922611" sldId="2147483662"/>
              <ac:cxnSpMk id="8" creationId="{7433B89A-0D02-48A9-A643-2D096A94B05F}"/>
            </ac:cxnSpMkLst>
          </pc:cxnChg>
          <pc:cxnChg chg="add del">
            <ac:chgData name="Shaima Shaima" userId="34d2ec4a-4995-4995-9aec-fe7f918b8668" providerId="ADAL" clId="{86967A23-2CF4-4AFA-B7A2-1D22E501F504}" dt="2022-06-27T13:06:00.701" v="5507" actId="478"/>
            <ac:cxnSpMkLst>
              <pc:docMk/>
              <pc:sldMasterMk cId="1585219477" sldId="2147483648"/>
              <pc:sldLayoutMk cId="3399922611" sldId="2147483662"/>
              <ac:cxnSpMk id="11" creationId="{158A4831-0909-42BF-9827-306A28E2767C}"/>
            </ac:cxnSpMkLst>
          </pc:cxnChg>
        </pc:sldLayoutChg>
        <pc:sldLayoutChg chg="addSp delSp modSp">
          <pc:chgData name="Shaima Shaima" userId="34d2ec4a-4995-4995-9aec-fe7f918b8668" providerId="ADAL" clId="{86967A23-2CF4-4AFA-B7A2-1D22E501F504}" dt="2022-06-20T13:04:24.143" v="5491" actId="368"/>
          <pc:sldLayoutMkLst>
            <pc:docMk/>
            <pc:sldMasterMk cId="1585219477" sldId="2147483648"/>
            <pc:sldLayoutMk cId="1617969168" sldId="2147483663"/>
          </pc:sldLayoutMkLst>
          <pc:spChg chg="mod">
            <ac:chgData name="Shaima Shaima" userId="34d2ec4a-4995-4995-9aec-fe7f918b8668" providerId="ADAL" clId="{86967A23-2CF4-4AFA-B7A2-1D22E501F504}" dt="2022-06-15T19:30:33.505" v="5120" actId="1076"/>
            <ac:spMkLst>
              <pc:docMk/>
              <pc:sldMasterMk cId="1585219477" sldId="2147483648"/>
              <pc:sldLayoutMk cId="1617969168" sldId="2147483663"/>
              <ac:spMk id="3" creationId="{B41290DF-6242-4D82-9077-9081909090DE}"/>
            </ac:spMkLst>
          </pc:spChg>
          <pc:spChg chg="mod">
            <ac:chgData name="Shaima Shaima" userId="34d2ec4a-4995-4995-9aec-fe7f918b8668" providerId="ADAL" clId="{86967A23-2CF4-4AFA-B7A2-1D22E501F504}" dt="2022-06-20T13:04:24.143" v="5491" actId="368"/>
            <ac:spMkLst>
              <pc:docMk/>
              <pc:sldMasterMk cId="1585219477" sldId="2147483648"/>
              <pc:sldLayoutMk cId="1617969168" sldId="2147483663"/>
              <ac:spMk id="5" creationId="{3A11333A-99C0-43A4-917D-14CE427FF637}"/>
            </ac:spMkLst>
          </pc:spChg>
          <pc:spChg chg="add del mod">
            <ac:chgData name="Shaima Shaima" userId="34d2ec4a-4995-4995-9aec-fe7f918b8668" providerId="ADAL" clId="{86967A23-2CF4-4AFA-B7A2-1D22E501F504}" dt="2022-06-15T19:30:23.729" v="5118"/>
            <ac:spMkLst>
              <pc:docMk/>
              <pc:sldMasterMk cId="1585219477" sldId="2147483648"/>
              <pc:sldLayoutMk cId="1617969168" sldId="2147483663"/>
              <ac:spMk id="7" creationId="{47F844CA-D4C0-4002-9DB2-12367DAEB0C7}"/>
            </ac:spMkLst>
          </pc:spChg>
          <pc:spChg chg="add mod">
            <ac:chgData name="Shaima Shaima" userId="34d2ec4a-4995-4995-9aec-fe7f918b8668" providerId="ADAL" clId="{86967A23-2CF4-4AFA-B7A2-1D22E501F504}" dt="2022-06-15T19:30:46.822" v="5124" actId="20577"/>
            <ac:spMkLst>
              <pc:docMk/>
              <pc:sldMasterMk cId="1585219477" sldId="2147483648"/>
              <pc:sldLayoutMk cId="1617969168" sldId="2147483663"/>
              <ac:spMk id="10" creationId="{9A99F0E2-0326-4549-B930-82AEC799FEEC}"/>
            </ac:spMkLst>
          </pc:spChg>
        </pc:sldLayoutChg>
      </pc:sldMasterChg>
    </pc:docChg>
  </pc:docChgLst>
  <pc:docChgLst>
    <pc:chgData name="Shaima Shaima" userId="S::shaima.shaima@georgiancollege.ca::34d2ec4a-4995-4995-9aec-fe7f918b8668" providerId="AD" clId="Web-{10CB57A3-6A41-4FE9-AC81-00722561F9CE}"/>
    <pc:docChg chg="addSld modSld">
      <pc:chgData name="Shaima Shaima" userId="S::shaima.shaima@georgiancollege.ca::34d2ec4a-4995-4995-9aec-fe7f918b8668" providerId="AD" clId="Web-{10CB57A3-6A41-4FE9-AC81-00722561F9CE}" dt="2022-06-16T14:35:04.432" v="34" actId="20577"/>
      <pc:docMkLst>
        <pc:docMk/>
      </pc:docMkLst>
      <pc:sldChg chg="modSp">
        <pc:chgData name="Shaima Shaima" userId="S::shaima.shaima@georgiancollege.ca::34d2ec4a-4995-4995-9aec-fe7f918b8668" providerId="AD" clId="Web-{10CB57A3-6A41-4FE9-AC81-00722561F9CE}" dt="2022-06-16T14:35:04.432" v="34" actId="20577"/>
        <pc:sldMkLst>
          <pc:docMk/>
          <pc:sldMk cId="165862021" sldId="260"/>
        </pc:sldMkLst>
        <pc:spChg chg="mod">
          <ac:chgData name="Shaima Shaima" userId="S::shaima.shaima@georgiancollege.ca::34d2ec4a-4995-4995-9aec-fe7f918b8668" providerId="AD" clId="Web-{10CB57A3-6A41-4FE9-AC81-00722561F9CE}" dt="2022-06-16T14:35:04.432" v="34" actId="20577"/>
          <ac:spMkLst>
            <pc:docMk/>
            <pc:sldMk cId="165862021" sldId="260"/>
            <ac:spMk id="3" creationId="{3A379C17-3466-46C6-AD4B-899078EA9A74}"/>
          </ac:spMkLst>
        </pc:spChg>
      </pc:sldChg>
      <pc:sldChg chg="modSp">
        <pc:chgData name="Shaima Shaima" userId="S::shaima.shaima@georgiancollege.ca::34d2ec4a-4995-4995-9aec-fe7f918b8668" providerId="AD" clId="Web-{10CB57A3-6A41-4FE9-AC81-00722561F9CE}" dt="2022-06-16T14:33:29.385" v="7" actId="20577"/>
        <pc:sldMkLst>
          <pc:docMk/>
          <pc:sldMk cId="3586433478" sldId="261"/>
        </pc:sldMkLst>
        <pc:spChg chg="mod">
          <ac:chgData name="Shaima Shaima" userId="S::shaima.shaima@georgiancollege.ca::34d2ec4a-4995-4995-9aec-fe7f918b8668" providerId="AD" clId="Web-{10CB57A3-6A41-4FE9-AC81-00722561F9CE}" dt="2022-06-16T14:33:29.385" v="7" actId="20577"/>
          <ac:spMkLst>
            <pc:docMk/>
            <pc:sldMk cId="3586433478" sldId="261"/>
            <ac:spMk id="3" creationId="{E6D9080D-102D-478E-8E0C-E50F6D996807}"/>
          </ac:spMkLst>
        </pc:spChg>
      </pc:sldChg>
      <pc:sldChg chg="modSp">
        <pc:chgData name="Shaima Shaima" userId="S::shaima.shaima@georgiancollege.ca::34d2ec4a-4995-4995-9aec-fe7f918b8668" providerId="AD" clId="Web-{10CB57A3-6A41-4FE9-AC81-00722561F9CE}" dt="2022-06-16T14:33:48.104" v="14" actId="20577"/>
        <pc:sldMkLst>
          <pc:docMk/>
          <pc:sldMk cId="2076496540" sldId="265"/>
        </pc:sldMkLst>
        <pc:spChg chg="mod">
          <ac:chgData name="Shaima Shaima" userId="S::shaima.shaima@georgiancollege.ca::34d2ec4a-4995-4995-9aec-fe7f918b8668" providerId="AD" clId="Web-{10CB57A3-6A41-4FE9-AC81-00722561F9CE}" dt="2022-06-16T14:33:48.104" v="14" actId="20577"/>
          <ac:spMkLst>
            <pc:docMk/>
            <pc:sldMk cId="2076496540" sldId="265"/>
            <ac:spMk id="12" creationId="{F28D4C86-F67C-4570-AA03-08EC019E5BE5}"/>
          </ac:spMkLst>
        </pc:spChg>
      </pc:sldChg>
      <pc:sldChg chg="modSp add replId">
        <pc:chgData name="Shaima Shaima" userId="S::shaima.shaima@georgiancollege.ca::34d2ec4a-4995-4995-9aec-fe7f918b8668" providerId="AD" clId="Web-{10CB57A3-6A41-4FE9-AC81-00722561F9CE}" dt="2022-06-16T14:34:17.807" v="31" actId="20577"/>
        <pc:sldMkLst>
          <pc:docMk/>
          <pc:sldMk cId="2105909444" sldId="276"/>
        </pc:sldMkLst>
        <pc:spChg chg="mod">
          <ac:chgData name="Shaima Shaima" userId="S::shaima.shaima@georgiancollege.ca::34d2ec4a-4995-4995-9aec-fe7f918b8668" providerId="AD" clId="Web-{10CB57A3-6A41-4FE9-AC81-00722561F9CE}" dt="2022-06-16T14:34:17.807" v="31" actId="20577"/>
          <ac:spMkLst>
            <pc:docMk/>
            <pc:sldMk cId="2105909444" sldId="276"/>
            <ac:spMk id="2" creationId="{88CFC7DE-1CF6-4AC6-92C8-0C25FCD91D99}"/>
          </ac:spMkLst>
        </pc:spChg>
        <pc:spChg chg="mod">
          <ac:chgData name="Shaima Shaima" userId="S::shaima.shaima@georgiancollege.ca::34d2ec4a-4995-4995-9aec-fe7f918b8668" providerId="AD" clId="Web-{10CB57A3-6A41-4FE9-AC81-00722561F9CE}" dt="2022-06-16T14:33:37.354" v="10" actId="20577"/>
          <ac:spMkLst>
            <pc:docMk/>
            <pc:sldMk cId="2105909444" sldId="276"/>
            <ac:spMk id="3" creationId="{E6D9080D-102D-478E-8E0C-E50F6D996807}"/>
          </ac:spMkLst>
        </pc:spChg>
      </pc:sldChg>
      <pc:sldChg chg="modSp add replId">
        <pc:chgData name="Shaima Shaima" userId="S::shaima.shaima@georgiancollege.ca::34d2ec4a-4995-4995-9aec-fe7f918b8668" providerId="AD" clId="Web-{10CB57A3-6A41-4FE9-AC81-00722561F9CE}" dt="2022-06-16T14:34:06.323" v="27" actId="20577"/>
        <pc:sldMkLst>
          <pc:docMk/>
          <pc:sldMk cId="3561131728" sldId="277"/>
        </pc:sldMkLst>
        <pc:spChg chg="mod">
          <ac:chgData name="Shaima Shaima" userId="S::shaima.shaima@georgiancollege.ca::34d2ec4a-4995-4995-9aec-fe7f918b8668" providerId="AD" clId="Web-{10CB57A3-6A41-4FE9-AC81-00722561F9CE}" dt="2022-06-16T14:34:06.323" v="27" actId="20577"/>
          <ac:spMkLst>
            <pc:docMk/>
            <pc:sldMk cId="3561131728" sldId="277"/>
            <ac:spMk id="2" creationId="{922914A0-B4A0-4714-B62B-75EBD86462F1}"/>
          </ac:spMkLst>
        </pc:spChg>
        <pc:spChg chg="mod">
          <ac:chgData name="Shaima Shaima" userId="S::shaima.shaima@georgiancollege.ca::34d2ec4a-4995-4995-9aec-fe7f918b8668" providerId="AD" clId="Web-{10CB57A3-6A41-4FE9-AC81-00722561F9CE}" dt="2022-06-16T14:33:52.963" v="18" actId="20577"/>
          <ac:spMkLst>
            <pc:docMk/>
            <pc:sldMk cId="3561131728" sldId="277"/>
            <ac:spMk id="12" creationId="{F28D4C86-F67C-4570-AA03-08EC019E5BE5}"/>
          </ac:spMkLst>
        </pc:spChg>
      </pc:sldChg>
    </pc:docChg>
  </pc:docChgLst>
  <pc:docChgLst>
    <pc:chgData name="Jessica Jones" userId="S::jessica.jones@georgiancollege.ca::d7fd67f7-a65d-448e-99ae-2d17d582b34b" providerId="AD" clId="Web-{FA5C1333-A4E5-C9A6-A2B1-4DD80BA00070}"/>
    <pc:docChg chg="modSld">
      <pc:chgData name="Jessica Jones" userId="S::jessica.jones@georgiancollege.ca::d7fd67f7-a65d-448e-99ae-2d17d582b34b" providerId="AD" clId="Web-{FA5C1333-A4E5-C9A6-A2B1-4DD80BA00070}" dt="2022-07-06T19:41:22.931" v="11"/>
      <pc:docMkLst>
        <pc:docMk/>
      </pc:docMkLst>
      <pc:sldChg chg="modNotes">
        <pc:chgData name="Jessica Jones" userId="S::jessica.jones@georgiancollege.ca::d7fd67f7-a65d-448e-99ae-2d17d582b34b" providerId="AD" clId="Web-{FA5C1333-A4E5-C9A6-A2B1-4DD80BA00070}" dt="2022-07-06T19:38:50.162" v="1"/>
        <pc:sldMkLst>
          <pc:docMk/>
          <pc:sldMk cId="1573012161" sldId="256"/>
        </pc:sldMkLst>
      </pc:sldChg>
      <pc:sldChg chg="modNotes">
        <pc:chgData name="Jessica Jones" userId="S::jessica.jones@georgiancollege.ca::d7fd67f7-a65d-448e-99ae-2d17d582b34b" providerId="AD" clId="Web-{FA5C1333-A4E5-C9A6-A2B1-4DD80BA00070}" dt="2022-07-06T19:40:10.992" v="5"/>
        <pc:sldMkLst>
          <pc:docMk/>
          <pc:sldMk cId="3586433478" sldId="261"/>
        </pc:sldMkLst>
      </pc:sldChg>
      <pc:sldChg chg="modNotes">
        <pc:chgData name="Jessica Jones" userId="S::jessica.jones@georgiancollege.ca::d7fd67f7-a65d-448e-99ae-2d17d582b34b" providerId="AD" clId="Web-{FA5C1333-A4E5-C9A6-A2B1-4DD80BA00070}" dt="2022-07-06T19:40:32.430" v="9"/>
        <pc:sldMkLst>
          <pc:docMk/>
          <pc:sldMk cId="467500428" sldId="262"/>
        </pc:sldMkLst>
      </pc:sldChg>
      <pc:sldChg chg="modNotes">
        <pc:chgData name="Jessica Jones" userId="S::jessica.jones@georgiancollege.ca::d7fd67f7-a65d-448e-99ae-2d17d582b34b" providerId="AD" clId="Web-{FA5C1333-A4E5-C9A6-A2B1-4DD80BA00070}" dt="2022-07-06T19:41:22.931" v="11"/>
        <pc:sldMkLst>
          <pc:docMk/>
          <pc:sldMk cId="1986465887" sldId="263"/>
        </pc:sldMkLst>
      </pc:sldChg>
      <pc:sldChg chg="modNotes">
        <pc:chgData name="Jessica Jones" userId="S::jessica.jones@georgiancollege.ca::d7fd67f7-a65d-448e-99ae-2d17d582b34b" providerId="AD" clId="Web-{FA5C1333-A4E5-C9A6-A2B1-4DD80BA00070}" dt="2022-07-06T19:39:59.898" v="3"/>
        <pc:sldMkLst>
          <pc:docMk/>
          <pc:sldMk cId="1428349823" sldId="275"/>
        </pc:sldMkLst>
      </pc:sldChg>
      <pc:sldChg chg="modNotes">
        <pc:chgData name="Jessica Jones" userId="S::jessica.jones@georgiancollege.ca::d7fd67f7-a65d-448e-99ae-2d17d582b34b" providerId="AD" clId="Web-{FA5C1333-A4E5-C9A6-A2B1-4DD80BA00070}" dt="2022-07-06T19:40:18.023" v="7"/>
        <pc:sldMkLst>
          <pc:docMk/>
          <pc:sldMk cId="2105909444" sldId="276"/>
        </pc:sldMkLst>
      </pc:sldChg>
    </pc:docChg>
  </pc:docChgLst>
  <pc:docChgLst>
    <pc:chgData name="Jessica Jones" userId="S::jessica.jones@georgiancollege.ca::d7fd67f7-a65d-448e-99ae-2d17d582b34b" providerId="AD" clId="Web-{3A06EEE5-811B-4DC6-31B5-36068554C53D}"/>
    <pc:docChg chg="modSld">
      <pc:chgData name="Jessica Jones" userId="S::jessica.jones@georgiancollege.ca::d7fd67f7-a65d-448e-99ae-2d17d582b34b" providerId="AD" clId="Web-{3A06EEE5-811B-4DC6-31B5-36068554C53D}" dt="2022-09-29T21:21:34.128" v="3" actId="20577"/>
      <pc:docMkLst>
        <pc:docMk/>
      </pc:docMkLst>
      <pc:sldChg chg="modSp">
        <pc:chgData name="Jessica Jones" userId="S::jessica.jones@georgiancollege.ca::d7fd67f7-a65d-448e-99ae-2d17d582b34b" providerId="AD" clId="Web-{3A06EEE5-811B-4DC6-31B5-36068554C53D}" dt="2022-09-29T21:21:34.128" v="3" actId="20577"/>
        <pc:sldMkLst>
          <pc:docMk/>
          <pc:sldMk cId="4015404543" sldId="273"/>
        </pc:sldMkLst>
        <pc:spChg chg="mod">
          <ac:chgData name="Jessica Jones" userId="S::jessica.jones@georgiancollege.ca::d7fd67f7-a65d-448e-99ae-2d17d582b34b" providerId="AD" clId="Web-{3A06EEE5-811B-4DC6-31B5-36068554C53D}" dt="2022-09-29T21:21:34.128" v="3" actId="20577"/>
          <ac:spMkLst>
            <pc:docMk/>
            <pc:sldMk cId="4015404543" sldId="273"/>
            <ac:spMk id="2" creationId="{CE7B4149-044F-4278-B352-D39D70054A4C}"/>
          </ac:spMkLst>
        </pc:spChg>
      </pc:sldChg>
    </pc:docChg>
  </pc:docChgLst>
  <pc:docChgLst>
    <pc:chgData name="Jessica Jones" userId="S::jessica.jones@georgiancollege.ca::d7fd67f7-a65d-448e-99ae-2d17d582b34b" providerId="AD" clId="Web-{46C9DE1D-E3EC-AAC5-5024-179E467EF11D}"/>
    <pc:docChg chg="modSld">
      <pc:chgData name="Jessica Jones" userId="S::jessica.jones@georgiancollege.ca::d7fd67f7-a65d-448e-99ae-2d17d582b34b" providerId="AD" clId="Web-{46C9DE1D-E3EC-AAC5-5024-179E467EF11D}" dt="2023-04-27T20:20:36.660" v="3" actId="20577"/>
      <pc:docMkLst>
        <pc:docMk/>
      </pc:docMkLst>
      <pc:sldChg chg="modSp">
        <pc:chgData name="Jessica Jones" userId="S::jessica.jones@georgiancollege.ca::d7fd67f7-a65d-448e-99ae-2d17d582b34b" providerId="AD" clId="Web-{46C9DE1D-E3EC-AAC5-5024-179E467EF11D}" dt="2023-04-27T20:20:36.660" v="3" actId="20577"/>
        <pc:sldMkLst>
          <pc:docMk/>
          <pc:sldMk cId="1602435731" sldId="325"/>
        </pc:sldMkLst>
        <pc:spChg chg="mod">
          <ac:chgData name="Jessica Jones" userId="S::jessica.jones@georgiancollege.ca::d7fd67f7-a65d-448e-99ae-2d17d582b34b" providerId="AD" clId="Web-{46C9DE1D-E3EC-AAC5-5024-179E467EF11D}" dt="2023-04-27T20:20:36.660" v="3" actId="20577"/>
          <ac:spMkLst>
            <pc:docMk/>
            <pc:sldMk cId="1602435731" sldId="325"/>
            <ac:spMk id="3" creationId="{FA2EB666-5845-4BBB-BF13-C048EA832089}"/>
          </ac:spMkLst>
        </pc:spChg>
      </pc:sldChg>
    </pc:docChg>
  </pc:docChgLst>
  <pc:docChgLst>
    <pc:chgData name="Jessica Jones" userId="S::jessica.jones@georgiancollege.ca::d7fd67f7-a65d-448e-99ae-2d17d582b34b" providerId="AD" clId="Web-{0579A751-2000-241E-2A25-2BB0A4C6B0B0}"/>
    <pc:docChg chg="modSld">
      <pc:chgData name="Jessica Jones" userId="S::jessica.jones@georgiancollege.ca::d7fd67f7-a65d-448e-99ae-2d17d582b34b" providerId="AD" clId="Web-{0579A751-2000-241E-2A25-2BB0A4C6B0B0}" dt="2022-08-09T13:31:11.979" v="1"/>
      <pc:docMkLst>
        <pc:docMk/>
      </pc:docMkLst>
      <pc:sldChg chg="modNotes">
        <pc:chgData name="Jessica Jones" userId="S::jessica.jones@georgiancollege.ca::d7fd67f7-a65d-448e-99ae-2d17d582b34b" providerId="AD" clId="Web-{0579A751-2000-241E-2A25-2BB0A4C6B0B0}" dt="2022-08-09T13:31:11.979" v="1"/>
        <pc:sldMkLst>
          <pc:docMk/>
          <pc:sldMk cId="4015404543" sldId="273"/>
        </pc:sldMkLst>
      </pc:sldChg>
    </pc:docChg>
  </pc:docChgLst>
  <pc:docChgLst>
    <pc:chgData name="Jen Booth" userId="S::jen.booth@georgiancollege.ca::b5dcbe30-1404-44d6-806a-acd31a0909b9" providerId="AD" clId="Web-{4B61AE66-B007-40DD-A6B6-62AB40E03ADB}"/>
    <pc:docChg chg="modSld">
      <pc:chgData name="Jen Booth" userId="S::jen.booth@georgiancollege.ca::b5dcbe30-1404-44d6-806a-acd31a0909b9" providerId="AD" clId="Web-{4B61AE66-B007-40DD-A6B6-62AB40E03ADB}" dt="2022-06-21T17:43:56.449" v="3"/>
      <pc:docMkLst>
        <pc:docMk/>
      </pc:docMkLst>
      <pc:sldChg chg="modSp">
        <pc:chgData name="Jen Booth" userId="S::jen.booth@georgiancollege.ca::b5dcbe30-1404-44d6-806a-acd31a0909b9" providerId="AD" clId="Web-{4B61AE66-B007-40DD-A6B6-62AB40E03ADB}" dt="2022-06-21T17:42:54.975" v="1" actId="20577"/>
        <pc:sldMkLst>
          <pc:docMk/>
          <pc:sldMk cId="2317797066" sldId="271"/>
        </pc:sldMkLst>
        <pc:spChg chg="mod">
          <ac:chgData name="Jen Booth" userId="S::jen.booth@georgiancollege.ca::b5dcbe30-1404-44d6-806a-acd31a0909b9" providerId="AD" clId="Web-{4B61AE66-B007-40DD-A6B6-62AB40E03ADB}" dt="2022-06-21T17:42:54.975" v="1" actId="20577"/>
          <ac:spMkLst>
            <pc:docMk/>
            <pc:sldMk cId="2317797066" sldId="271"/>
            <ac:spMk id="3" creationId="{CE6156C3-3B61-4F6E-99EE-A35C1D7408FE}"/>
          </ac:spMkLst>
        </pc:spChg>
      </pc:sldChg>
      <pc:sldChg chg="addSp delSp">
        <pc:chgData name="Jen Booth" userId="S::jen.booth@georgiancollege.ca::b5dcbe30-1404-44d6-806a-acd31a0909b9" providerId="AD" clId="Web-{4B61AE66-B007-40DD-A6B6-62AB40E03ADB}" dt="2022-06-21T17:43:56.449" v="3"/>
        <pc:sldMkLst>
          <pc:docMk/>
          <pc:sldMk cId="3897705396" sldId="272"/>
        </pc:sldMkLst>
        <pc:spChg chg="add del">
          <ac:chgData name="Jen Booth" userId="S::jen.booth@georgiancollege.ca::b5dcbe30-1404-44d6-806a-acd31a0909b9" providerId="AD" clId="Web-{4B61AE66-B007-40DD-A6B6-62AB40E03ADB}" dt="2022-06-21T17:43:56.449" v="3"/>
          <ac:spMkLst>
            <pc:docMk/>
            <pc:sldMk cId="3897705396" sldId="272"/>
            <ac:spMk id="3" creationId="{3934F267-3335-12F1-3ACD-461D6218C3A2}"/>
          </ac:spMkLst>
        </pc:spChg>
      </pc:sldChg>
    </pc:docChg>
  </pc:docChgLst>
  <pc:docChgLst>
    <pc:chgData name="Jessica Jones" userId="S::jessica.jones@georgiancollege.ca::d7fd67f7-a65d-448e-99ae-2d17d582b34b" providerId="AD" clId="Web-{906F2D05-32DB-E293-0AE0-EC8BC88A318C}"/>
    <pc:docChg chg="modSld">
      <pc:chgData name="Jessica Jones" userId="S::jessica.jones@georgiancollege.ca::d7fd67f7-a65d-448e-99ae-2d17d582b34b" providerId="AD" clId="Web-{906F2D05-32DB-E293-0AE0-EC8BC88A318C}" dt="2022-12-09T19:49:36.200" v="19" actId="20577"/>
      <pc:docMkLst>
        <pc:docMk/>
      </pc:docMkLst>
      <pc:sldChg chg="modSp">
        <pc:chgData name="Jessica Jones" userId="S::jessica.jones@georgiancollege.ca::d7fd67f7-a65d-448e-99ae-2d17d582b34b" providerId="AD" clId="Web-{906F2D05-32DB-E293-0AE0-EC8BC88A318C}" dt="2022-12-09T19:49:36.200" v="19" actId="20577"/>
        <pc:sldMkLst>
          <pc:docMk/>
          <pc:sldMk cId="876694236" sldId="258"/>
        </pc:sldMkLst>
        <pc:spChg chg="mod">
          <ac:chgData name="Jessica Jones" userId="S::jessica.jones@georgiancollege.ca::d7fd67f7-a65d-448e-99ae-2d17d582b34b" providerId="AD" clId="Web-{906F2D05-32DB-E293-0AE0-EC8BC88A318C}" dt="2022-12-09T19:49:36.200" v="19" actId="20577"/>
          <ac:spMkLst>
            <pc:docMk/>
            <pc:sldMk cId="876694236" sldId="258"/>
            <ac:spMk id="6" creationId="{399A477E-6E03-4BEA-8465-FAE9C08937C2}"/>
          </ac:spMkLst>
        </pc:spChg>
      </pc:sldChg>
    </pc:docChg>
  </pc:docChgLst>
  <pc:docChgLst>
    <pc:chgData name="Jessica Jones" userId="S::jessica.jones@georgiancollege.ca::d7fd67f7-a65d-448e-99ae-2d17d582b34b" providerId="AD" clId="Web-{5B643597-4860-4626-A40E-C4036A3B0FA4}"/>
    <pc:docChg chg="modSld">
      <pc:chgData name="Jessica Jones" userId="S::jessica.jones@georgiancollege.ca::d7fd67f7-a65d-448e-99ae-2d17d582b34b" providerId="AD" clId="Web-{5B643597-4860-4626-A40E-C4036A3B0FA4}" dt="2022-06-21T18:51:59.152" v="4"/>
      <pc:docMkLst>
        <pc:docMk/>
      </pc:docMkLst>
      <pc:sldChg chg="modNotes">
        <pc:chgData name="Jessica Jones" userId="S::jessica.jones@georgiancollege.ca::d7fd67f7-a65d-448e-99ae-2d17d582b34b" providerId="AD" clId="Web-{5B643597-4860-4626-A40E-C4036A3B0FA4}" dt="2022-06-21T18:51:59.152" v="4"/>
        <pc:sldMkLst>
          <pc:docMk/>
          <pc:sldMk cId="467500428" sldId="262"/>
        </pc:sldMkLst>
      </pc:sldChg>
      <pc:sldChg chg="delSp modNotes">
        <pc:chgData name="Jessica Jones" userId="S::jessica.jones@georgiancollege.ca::d7fd67f7-a65d-448e-99ae-2d17d582b34b" providerId="AD" clId="Web-{5B643597-4860-4626-A40E-C4036A3B0FA4}" dt="2022-06-21T18:51:31.292" v="2"/>
        <pc:sldMkLst>
          <pc:docMk/>
          <pc:sldMk cId="1986465887" sldId="263"/>
        </pc:sldMkLst>
        <pc:spChg chg="del">
          <ac:chgData name="Jessica Jones" userId="S::jessica.jones@georgiancollege.ca::d7fd67f7-a65d-448e-99ae-2d17d582b34b" providerId="AD" clId="Web-{5B643597-4860-4626-A40E-C4036A3B0FA4}" dt="2022-06-21T18:51:31.292" v="2"/>
          <ac:spMkLst>
            <pc:docMk/>
            <pc:sldMk cId="1986465887" sldId="263"/>
            <ac:spMk id="8" creationId="{5034F6DD-1796-427F-BDE3-4CD54D93C84F}"/>
          </ac:spMkLst>
        </pc:spChg>
      </pc:sldChg>
    </pc:docChg>
  </pc:docChgLst>
  <pc:docChgLst>
    <pc:chgData name="Jessica Jones" userId="S::jessica.jones@georgiancollege.ca::d7fd67f7-a65d-448e-99ae-2d17d582b34b" providerId="AD" clId="Web-{AC2F0735-C140-C62B-EB6E-A01D470143B0}"/>
    <pc:docChg chg="modSld">
      <pc:chgData name="Jessica Jones" userId="S::jessica.jones@georgiancollege.ca::d7fd67f7-a65d-448e-99ae-2d17d582b34b" providerId="AD" clId="Web-{AC2F0735-C140-C62B-EB6E-A01D470143B0}" dt="2022-08-10T19:29:46.993" v="2" actId="20577"/>
      <pc:docMkLst>
        <pc:docMk/>
      </pc:docMkLst>
      <pc:sldChg chg="modSp">
        <pc:chgData name="Jessica Jones" userId="S::jessica.jones@georgiancollege.ca::d7fd67f7-a65d-448e-99ae-2d17d582b34b" providerId="AD" clId="Web-{AC2F0735-C140-C62B-EB6E-A01D470143B0}" dt="2022-08-10T19:29:46.993" v="2" actId="20577"/>
        <pc:sldMkLst>
          <pc:docMk/>
          <pc:sldMk cId="876694236" sldId="258"/>
        </pc:sldMkLst>
        <pc:spChg chg="mod">
          <ac:chgData name="Jessica Jones" userId="S::jessica.jones@georgiancollege.ca::d7fd67f7-a65d-448e-99ae-2d17d582b34b" providerId="AD" clId="Web-{AC2F0735-C140-C62B-EB6E-A01D470143B0}" dt="2022-08-10T19:29:46.993" v="2" actId="20577"/>
          <ac:spMkLst>
            <pc:docMk/>
            <pc:sldMk cId="876694236" sldId="258"/>
            <ac:spMk id="3" creationId="{683A8536-FD60-4821-822C-56CA53650C0C}"/>
          </ac:spMkLst>
        </pc:spChg>
      </pc:sldChg>
    </pc:docChg>
  </pc:docChgLst>
  <pc:docChgLst>
    <pc:chgData name="Jessica Jones" userId="d7fd67f7-a65d-448e-99ae-2d17d582b34b" providerId="ADAL" clId="{3A114FFA-3CC4-4F20-BC3B-2EF21241EF62}"/>
    <pc:docChg chg="undo redo custSel modSld modMainMaster">
      <pc:chgData name="Jessica Jones" userId="d7fd67f7-a65d-448e-99ae-2d17d582b34b" providerId="ADAL" clId="{3A114FFA-3CC4-4F20-BC3B-2EF21241EF62}" dt="2022-06-21T18:40:25.799" v="2146" actId="478"/>
      <pc:docMkLst>
        <pc:docMk/>
      </pc:docMkLst>
      <pc:sldChg chg="addSp delSp modSp">
        <pc:chgData name="Jessica Jones" userId="d7fd67f7-a65d-448e-99ae-2d17d582b34b" providerId="ADAL" clId="{3A114FFA-3CC4-4F20-BC3B-2EF21241EF62}" dt="2022-06-21T18:33:31.156" v="2140" actId="478"/>
        <pc:sldMkLst>
          <pc:docMk/>
          <pc:sldMk cId="1573012161" sldId="256"/>
        </pc:sldMkLst>
        <pc:spChg chg="add del mod">
          <ac:chgData name="Jessica Jones" userId="d7fd67f7-a65d-448e-99ae-2d17d582b34b" providerId="ADAL" clId="{3A114FFA-3CC4-4F20-BC3B-2EF21241EF62}" dt="2022-06-21T18:33:31.156" v="2140" actId="478"/>
          <ac:spMkLst>
            <pc:docMk/>
            <pc:sldMk cId="1573012161" sldId="256"/>
            <ac:spMk id="2" creationId="{7196C51D-8892-4875-8C0C-EF3960C34706}"/>
          </ac:spMkLst>
        </pc:spChg>
        <pc:spChg chg="mod">
          <ac:chgData name="Jessica Jones" userId="d7fd67f7-a65d-448e-99ae-2d17d582b34b" providerId="ADAL" clId="{3A114FFA-3CC4-4F20-BC3B-2EF21241EF62}" dt="2022-06-17T16:23:31.628" v="680" actId="14100"/>
          <ac:spMkLst>
            <pc:docMk/>
            <pc:sldMk cId="1573012161" sldId="256"/>
            <ac:spMk id="5" creationId="{39BD5BEB-E1F3-4247-80CD-A445B0DBE605}"/>
          </ac:spMkLst>
        </pc:spChg>
        <pc:spChg chg="mod">
          <ac:chgData name="Jessica Jones" userId="d7fd67f7-a65d-448e-99ae-2d17d582b34b" providerId="ADAL" clId="{3A114FFA-3CC4-4F20-BC3B-2EF21241EF62}" dt="2022-06-17T15:59:44.732" v="416" actId="1076"/>
          <ac:spMkLst>
            <pc:docMk/>
            <pc:sldMk cId="1573012161" sldId="256"/>
            <ac:spMk id="6" creationId="{C3464493-BF91-4640-B2F6-A587377F81A6}"/>
          </ac:spMkLst>
        </pc:spChg>
        <pc:spChg chg="add">
          <ac:chgData name="Jessica Jones" userId="d7fd67f7-a65d-448e-99ae-2d17d582b34b" providerId="ADAL" clId="{3A114FFA-3CC4-4F20-BC3B-2EF21241EF62}" dt="2022-06-17T15:36:49.369" v="328"/>
          <ac:spMkLst>
            <pc:docMk/>
            <pc:sldMk cId="1573012161" sldId="256"/>
            <ac:spMk id="8" creationId="{459A5673-7789-4755-8B94-729D73C4FE2D}"/>
          </ac:spMkLst>
        </pc:spChg>
      </pc:sldChg>
      <pc:sldChg chg="addSp modSp">
        <pc:chgData name="Jessica Jones" userId="d7fd67f7-a65d-448e-99ae-2d17d582b34b" providerId="ADAL" clId="{3A114FFA-3CC4-4F20-BC3B-2EF21241EF62}" dt="2022-06-17T18:47:35.580" v="1696" actId="20577"/>
        <pc:sldMkLst>
          <pc:docMk/>
          <pc:sldMk cId="3756779637" sldId="257"/>
        </pc:sldMkLst>
        <pc:spChg chg="mod">
          <ac:chgData name="Jessica Jones" userId="d7fd67f7-a65d-448e-99ae-2d17d582b34b" providerId="ADAL" clId="{3A114FFA-3CC4-4F20-BC3B-2EF21241EF62}" dt="2022-06-17T18:47:35.580" v="1696" actId="20577"/>
          <ac:spMkLst>
            <pc:docMk/>
            <pc:sldMk cId="3756779637" sldId="257"/>
            <ac:spMk id="3" creationId="{7610A15D-4284-4BDC-8B65-BBF7E1DA16EF}"/>
          </ac:spMkLst>
        </pc:spChg>
        <pc:spChg chg="add">
          <ac:chgData name="Jessica Jones" userId="d7fd67f7-a65d-448e-99ae-2d17d582b34b" providerId="ADAL" clId="{3A114FFA-3CC4-4F20-BC3B-2EF21241EF62}" dt="2022-06-17T15:36:49.369" v="328"/>
          <ac:spMkLst>
            <pc:docMk/>
            <pc:sldMk cId="3756779637" sldId="257"/>
            <ac:spMk id="6" creationId="{95880AA6-A2F0-410F-BFA6-A9DBA268AF15}"/>
          </ac:spMkLst>
        </pc:spChg>
      </pc:sldChg>
      <pc:sldChg chg="addSp modSp">
        <pc:chgData name="Jessica Jones" userId="d7fd67f7-a65d-448e-99ae-2d17d582b34b" providerId="ADAL" clId="{3A114FFA-3CC4-4F20-BC3B-2EF21241EF62}" dt="2022-06-20T14:05:43.257" v="2128" actId="20577"/>
        <pc:sldMkLst>
          <pc:docMk/>
          <pc:sldMk cId="876694236" sldId="258"/>
        </pc:sldMkLst>
        <pc:spChg chg="mod">
          <ac:chgData name="Jessica Jones" userId="d7fd67f7-a65d-448e-99ae-2d17d582b34b" providerId="ADAL" clId="{3A114FFA-3CC4-4F20-BC3B-2EF21241EF62}" dt="2022-06-20T14:05:43.257" v="2128" actId="20577"/>
          <ac:spMkLst>
            <pc:docMk/>
            <pc:sldMk cId="876694236" sldId="258"/>
            <ac:spMk id="3" creationId="{683A8536-FD60-4821-822C-56CA53650C0C}"/>
          </ac:spMkLst>
        </pc:spChg>
        <pc:spChg chg="add">
          <ac:chgData name="Jessica Jones" userId="d7fd67f7-a65d-448e-99ae-2d17d582b34b" providerId="ADAL" clId="{3A114FFA-3CC4-4F20-BC3B-2EF21241EF62}" dt="2022-06-17T15:36:49.369" v="328"/>
          <ac:spMkLst>
            <pc:docMk/>
            <pc:sldMk cId="876694236" sldId="258"/>
            <ac:spMk id="6" creationId="{76703E79-0244-44F8-8D95-3BA55A217AC3}"/>
          </ac:spMkLst>
        </pc:spChg>
      </pc:sldChg>
      <pc:sldChg chg="addSp delSp modSp modNotesTx">
        <pc:chgData name="Jessica Jones" userId="d7fd67f7-a65d-448e-99ae-2d17d582b34b" providerId="ADAL" clId="{3A114FFA-3CC4-4F20-BC3B-2EF21241EF62}" dt="2022-06-17T17:26:16.763" v="834" actId="255"/>
        <pc:sldMkLst>
          <pc:docMk/>
          <pc:sldMk cId="3016124342" sldId="259"/>
        </pc:sldMkLst>
        <pc:spChg chg="add del mod">
          <ac:chgData name="Jessica Jones" userId="d7fd67f7-a65d-448e-99ae-2d17d582b34b" providerId="ADAL" clId="{3A114FFA-3CC4-4F20-BC3B-2EF21241EF62}" dt="2022-06-17T17:25:23.682" v="833" actId="478"/>
          <ac:spMkLst>
            <pc:docMk/>
            <pc:sldMk cId="3016124342" sldId="259"/>
            <ac:spMk id="3" creationId="{8F81F5AF-F392-4A4B-BE4D-4DDED92E8C2E}"/>
          </ac:spMkLst>
        </pc:spChg>
        <pc:spChg chg="add">
          <ac:chgData name="Jessica Jones" userId="d7fd67f7-a65d-448e-99ae-2d17d582b34b" providerId="ADAL" clId="{3A114FFA-3CC4-4F20-BC3B-2EF21241EF62}" dt="2022-06-17T15:36:49.369" v="328"/>
          <ac:spMkLst>
            <pc:docMk/>
            <pc:sldMk cId="3016124342" sldId="259"/>
            <ac:spMk id="6" creationId="{1E2E3D25-3DDF-48C7-B6EB-C32913CC8422}"/>
          </ac:spMkLst>
        </pc:spChg>
        <pc:spChg chg="mod">
          <ac:chgData name="Jessica Jones" userId="d7fd67f7-a65d-448e-99ae-2d17d582b34b" providerId="ADAL" clId="{3A114FFA-3CC4-4F20-BC3B-2EF21241EF62}" dt="2022-06-17T16:30:09.251" v="814" actId="6549"/>
          <ac:spMkLst>
            <pc:docMk/>
            <pc:sldMk cId="3016124342" sldId="259"/>
            <ac:spMk id="8" creationId="{680041B2-2930-4034-B585-9FB672018ED9}"/>
          </ac:spMkLst>
        </pc:spChg>
      </pc:sldChg>
      <pc:sldChg chg="addSp modSp">
        <pc:chgData name="Jessica Jones" userId="d7fd67f7-a65d-448e-99ae-2d17d582b34b" providerId="ADAL" clId="{3A114FFA-3CC4-4F20-BC3B-2EF21241EF62}" dt="2022-06-17T18:21:07.648" v="1124" actId="20577"/>
        <pc:sldMkLst>
          <pc:docMk/>
          <pc:sldMk cId="165862021" sldId="260"/>
        </pc:sldMkLst>
        <pc:spChg chg="mod">
          <ac:chgData name="Jessica Jones" userId="d7fd67f7-a65d-448e-99ae-2d17d582b34b" providerId="ADAL" clId="{3A114FFA-3CC4-4F20-BC3B-2EF21241EF62}" dt="2022-06-17T18:21:07.648" v="1124" actId="20577"/>
          <ac:spMkLst>
            <pc:docMk/>
            <pc:sldMk cId="165862021" sldId="260"/>
            <ac:spMk id="3" creationId="{3A379C17-3466-46C6-AD4B-899078EA9A74}"/>
          </ac:spMkLst>
        </pc:spChg>
        <pc:spChg chg="add">
          <ac:chgData name="Jessica Jones" userId="d7fd67f7-a65d-448e-99ae-2d17d582b34b" providerId="ADAL" clId="{3A114FFA-3CC4-4F20-BC3B-2EF21241EF62}" dt="2022-06-17T15:36:49.369" v="328"/>
          <ac:spMkLst>
            <pc:docMk/>
            <pc:sldMk cId="165862021" sldId="260"/>
            <ac:spMk id="6" creationId="{311F4CD5-672D-46E5-9116-5FE2DC11E9DC}"/>
          </ac:spMkLst>
        </pc:spChg>
      </pc:sldChg>
      <pc:sldChg chg="addSp delSp modSp">
        <pc:chgData name="Jessica Jones" userId="d7fd67f7-a65d-448e-99ae-2d17d582b34b" providerId="ADAL" clId="{3A114FFA-3CC4-4F20-BC3B-2EF21241EF62}" dt="2022-06-21T18:34:08.852" v="2142" actId="478"/>
        <pc:sldMkLst>
          <pc:docMk/>
          <pc:sldMk cId="3586433478" sldId="261"/>
        </pc:sldMkLst>
        <pc:spChg chg="mod">
          <ac:chgData name="Jessica Jones" userId="d7fd67f7-a65d-448e-99ae-2d17d582b34b" providerId="ADAL" clId="{3A114FFA-3CC4-4F20-BC3B-2EF21241EF62}" dt="2022-06-17T18:13:32.612" v="1115" actId="20577"/>
          <ac:spMkLst>
            <pc:docMk/>
            <pc:sldMk cId="3586433478" sldId="261"/>
            <ac:spMk id="3" creationId="{E6D9080D-102D-478E-8E0C-E50F6D996807}"/>
          </ac:spMkLst>
        </pc:spChg>
        <pc:spChg chg="add">
          <ac:chgData name="Jessica Jones" userId="d7fd67f7-a65d-448e-99ae-2d17d582b34b" providerId="ADAL" clId="{3A114FFA-3CC4-4F20-BC3B-2EF21241EF62}" dt="2022-06-17T15:36:49.369" v="328"/>
          <ac:spMkLst>
            <pc:docMk/>
            <pc:sldMk cId="3586433478" sldId="261"/>
            <ac:spMk id="6" creationId="{56D09AC5-9E97-4F40-A547-1A444400CD00}"/>
          </ac:spMkLst>
        </pc:spChg>
        <pc:spChg chg="add del mod">
          <ac:chgData name="Jessica Jones" userId="d7fd67f7-a65d-448e-99ae-2d17d582b34b" providerId="ADAL" clId="{3A114FFA-3CC4-4F20-BC3B-2EF21241EF62}" dt="2022-06-21T18:34:08.852" v="2142" actId="478"/>
          <ac:spMkLst>
            <pc:docMk/>
            <pc:sldMk cId="3586433478" sldId="261"/>
            <ac:spMk id="7" creationId="{584412A7-D012-40E3-8000-1BC0DC99B985}"/>
          </ac:spMkLst>
        </pc:spChg>
      </pc:sldChg>
      <pc:sldChg chg="addSp delSp modSp">
        <pc:chgData name="Jessica Jones" userId="d7fd67f7-a65d-448e-99ae-2d17d582b34b" providerId="ADAL" clId="{3A114FFA-3CC4-4F20-BC3B-2EF21241EF62}" dt="2022-06-21T18:35:05.227" v="2144" actId="478"/>
        <pc:sldMkLst>
          <pc:docMk/>
          <pc:sldMk cId="467500428" sldId="262"/>
        </pc:sldMkLst>
        <pc:spChg chg="add">
          <ac:chgData name="Jessica Jones" userId="d7fd67f7-a65d-448e-99ae-2d17d582b34b" providerId="ADAL" clId="{3A114FFA-3CC4-4F20-BC3B-2EF21241EF62}" dt="2022-06-17T15:36:49.369" v="328"/>
          <ac:spMkLst>
            <pc:docMk/>
            <pc:sldMk cId="467500428" sldId="262"/>
            <ac:spMk id="7" creationId="{EA033340-D9A0-4AE4-9B01-C482D4A7A322}"/>
          </ac:spMkLst>
        </pc:spChg>
        <pc:spChg chg="add del mod">
          <ac:chgData name="Jessica Jones" userId="d7fd67f7-a65d-448e-99ae-2d17d582b34b" providerId="ADAL" clId="{3A114FFA-3CC4-4F20-BC3B-2EF21241EF62}" dt="2022-06-21T18:35:05.227" v="2144" actId="478"/>
          <ac:spMkLst>
            <pc:docMk/>
            <pc:sldMk cId="467500428" sldId="262"/>
            <ac:spMk id="8" creationId="{26D12084-6309-49C9-89FF-148AF18556EA}"/>
          </ac:spMkLst>
        </pc:spChg>
      </pc:sldChg>
      <pc:sldChg chg="addSp delSp modSp">
        <pc:chgData name="Jessica Jones" userId="d7fd67f7-a65d-448e-99ae-2d17d582b34b" providerId="ADAL" clId="{3A114FFA-3CC4-4F20-BC3B-2EF21241EF62}" dt="2022-06-21T18:40:25.799" v="2146" actId="478"/>
        <pc:sldMkLst>
          <pc:docMk/>
          <pc:sldMk cId="1986465887" sldId="263"/>
        </pc:sldMkLst>
        <pc:spChg chg="mod">
          <ac:chgData name="Jessica Jones" userId="d7fd67f7-a65d-448e-99ae-2d17d582b34b" providerId="ADAL" clId="{3A114FFA-3CC4-4F20-BC3B-2EF21241EF62}" dt="2022-06-21T18:40:20.635" v="2145"/>
          <ac:spMkLst>
            <pc:docMk/>
            <pc:sldMk cId="1986465887" sldId="263"/>
            <ac:spMk id="3" creationId="{98C54E07-3285-463A-9163-21FEB771E4B8}"/>
          </ac:spMkLst>
        </pc:spChg>
        <pc:spChg chg="add">
          <ac:chgData name="Jessica Jones" userId="d7fd67f7-a65d-448e-99ae-2d17d582b34b" providerId="ADAL" clId="{3A114FFA-3CC4-4F20-BC3B-2EF21241EF62}" dt="2022-06-17T15:36:49.369" v="328"/>
          <ac:spMkLst>
            <pc:docMk/>
            <pc:sldMk cId="1986465887" sldId="263"/>
            <ac:spMk id="7" creationId="{A85288C5-74E9-45F9-8C4D-96ED9C5EFCC6}"/>
          </ac:spMkLst>
        </pc:spChg>
        <pc:spChg chg="add del">
          <ac:chgData name="Jessica Jones" userId="d7fd67f7-a65d-448e-99ae-2d17d582b34b" providerId="ADAL" clId="{3A114FFA-3CC4-4F20-BC3B-2EF21241EF62}" dt="2022-06-21T18:40:25.799" v="2146" actId="478"/>
          <ac:spMkLst>
            <pc:docMk/>
            <pc:sldMk cId="1986465887" sldId="263"/>
            <ac:spMk id="8" creationId="{5034F6DD-1796-427F-BDE3-4CD54D93C84F}"/>
          </ac:spMkLst>
        </pc:spChg>
      </pc:sldChg>
      <pc:sldChg chg="addSp modSp">
        <pc:chgData name="Jessica Jones" userId="d7fd67f7-a65d-448e-99ae-2d17d582b34b" providerId="ADAL" clId="{3A114FFA-3CC4-4F20-BC3B-2EF21241EF62}" dt="2022-06-17T18:24:48.737" v="1415" actId="20577"/>
        <pc:sldMkLst>
          <pc:docMk/>
          <pc:sldMk cId="72567930" sldId="264"/>
        </pc:sldMkLst>
        <pc:spChg chg="add">
          <ac:chgData name="Jessica Jones" userId="d7fd67f7-a65d-448e-99ae-2d17d582b34b" providerId="ADAL" clId="{3A114FFA-3CC4-4F20-BC3B-2EF21241EF62}" dt="2022-06-17T15:36:49.369" v="328"/>
          <ac:spMkLst>
            <pc:docMk/>
            <pc:sldMk cId="72567930" sldId="264"/>
            <ac:spMk id="6" creationId="{E5CBB0E9-E31D-4995-90E5-EEFD9EDE54C1}"/>
          </ac:spMkLst>
        </pc:spChg>
        <pc:spChg chg="mod">
          <ac:chgData name="Jessica Jones" userId="d7fd67f7-a65d-448e-99ae-2d17d582b34b" providerId="ADAL" clId="{3A114FFA-3CC4-4F20-BC3B-2EF21241EF62}" dt="2022-06-17T18:24:48.737" v="1415" actId="20577"/>
          <ac:spMkLst>
            <pc:docMk/>
            <pc:sldMk cId="72567930" sldId="264"/>
            <ac:spMk id="7" creationId="{04D146A6-C451-4004-883C-FDA5214D5D86}"/>
          </ac:spMkLst>
        </pc:spChg>
      </pc:sldChg>
      <pc:sldChg chg="addSp modSp">
        <pc:chgData name="Jessica Jones" userId="d7fd67f7-a65d-448e-99ae-2d17d582b34b" providerId="ADAL" clId="{3A114FFA-3CC4-4F20-BC3B-2EF21241EF62}" dt="2022-06-17T18:32:19.246" v="1470" actId="20577"/>
        <pc:sldMkLst>
          <pc:docMk/>
          <pc:sldMk cId="2076496540" sldId="265"/>
        </pc:sldMkLst>
        <pc:spChg chg="add">
          <ac:chgData name="Jessica Jones" userId="d7fd67f7-a65d-448e-99ae-2d17d582b34b" providerId="ADAL" clId="{3A114FFA-3CC4-4F20-BC3B-2EF21241EF62}" dt="2022-06-17T15:36:49.369" v="328"/>
          <ac:spMkLst>
            <pc:docMk/>
            <pc:sldMk cId="2076496540" sldId="265"/>
            <ac:spMk id="6" creationId="{E6B2CDFB-D4ED-4AA8-AB28-59AECC21B621}"/>
          </ac:spMkLst>
        </pc:spChg>
        <pc:spChg chg="mod">
          <ac:chgData name="Jessica Jones" userId="d7fd67f7-a65d-448e-99ae-2d17d582b34b" providerId="ADAL" clId="{3A114FFA-3CC4-4F20-BC3B-2EF21241EF62}" dt="2022-06-17T18:32:19.246" v="1470" actId="20577"/>
          <ac:spMkLst>
            <pc:docMk/>
            <pc:sldMk cId="2076496540" sldId="265"/>
            <ac:spMk id="12" creationId="{F28D4C86-F67C-4570-AA03-08EC019E5BE5}"/>
          </ac:spMkLst>
        </pc:spChg>
      </pc:sldChg>
      <pc:sldChg chg="addSp modSp">
        <pc:chgData name="Jessica Jones" userId="d7fd67f7-a65d-448e-99ae-2d17d582b34b" providerId="ADAL" clId="{3A114FFA-3CC4-4F20-BC3B-2EF21241EF62}" dt="2022-06-17T18:36:44.831" v="1581" actId="20577"/>
        <pc:sldMkLst>
          <pc:docMk/>
          <pc:sldMk cId="1960882995" sldId="266"/>
        </pc:sldMkLst>
        <pc:spChg chg="mod">
          <ac:chgData name="Jessica Jones" userId="d7fd67f7-a65d-448e-99ae-2d17d582b34b" providerId="ADAL" clId="{3A114FFA-3CC4-4F20-BC3B-2EF21241EF62}" dt="2022-06-17T18:36:44.831" v="1581" actId="20577"/>
          <ac:spMkLst>
            <pc:docMk/>
            <pc:sldMk cId="1960882995" sldId="266"/>
            <ac:spMk id="3" creationId="{2ABAC72C-766D-4D66-B0FC-FF71A72B2C51}"/>
          </ac:spMkLst>
        </pc:spChg>
        <pc:spChg chg="add">
          <ac:chgData name="Jessica Jones" userId="d7fd67f7-a65d-448e-99ae-2d17d582b34b" providerId="ADAL" clId="{3A114FFA-3CC4-4F20-BC3B-2EF21241EF62}" dt="2022-06-17T15:36:49.369" v="328"/>
          <ac:spMkLst>
            <pc:docMk/>
            <pc:sldMk cId="1960882995" sldId="266"/>
            <ac:spMk id="6" creationId="{89A2546F-6269-4DFF-AA75-7756F4DFAB8D}"/>
          </ac:spMkLst>
        </pc:spChg>
      </pc:sldChg>
      <pc:sldChg chg="addSp modSp">
        <pc:chgData name="Jessica Jones" userId="d7fd67f7-a65d-448e-99ae-2d17d582b34b" providerId="ADAL" clId="{3A114FFA-3CC4-4F20-BC3B-2EF21241EF62}" dt="2022-06-17T18:40:52.145" v="1605" actId="20577"/>
        <pc:sldMkLst>
          <pc:docMk/>
          <pc:sldMk cId="930657817" sldId="267"/>
        </pc:sldMkLst>
        <pc:spChg chg="mod">
          <ac:chgData name="Jessica Jones" userId="d7fd67f7-a65d-448e-99ae-2d17d582b34b" providerId="ADAL" clId="{3A114FFA-3CC4-4F20-BC3B-2EF21241EF62}" dt="2022-06-17T18:40:52.145" v="1605" actId="20577"/>
          <ac:spMkLst>
            <pc:docMk/>
            <pc:sldMk cId="930657817" sldId="267"/>
            <ac:spMk id="3" creationId="{04AB2428-1577-4177-BEF9-37A994307D9C}"/>
          </ac:spMkLst>
        </pc:spChg>
        <pc:spChg chg="add">
          <ac:chgData name="Jessica Jones" userId="d7fd67f7-a65d-448e-99ae-2d17d582b34b" providerId="ADAL" clId="{3A114FFA-3CC4-4F20-BC3B-2EF21241EF62}" dt="2022-06-17T15:36:49.369" v="328"/>
          <ac:spMkLst>
            <pc:docMk/>
            <pc:sldMk cId="930657817" sldId="267"/>
            <ac:spMk id="6" creationId="{E4B1185F-5A74-4045-AF1B-6591655B211C}"/>
          </ac:spMkLst>
        </pc:spChg>
      </pc:sldChg>
      <pc:sldChg chg="addSp modSp">
        <pc:chgData name="Jessica Jones" userId="d7fd67f7-a65d-448e-99ae-2d17d582b34b" providerId="ADAL" clId="{3A114FFA-3CC4-4F20-BC3B-2EF21241EF62}" dt="2022-06-17T18:42:55.491" v="1614" actId="20577"/>
        <pc:sldMkLst>
          <pc:docMk/>
          <pc:sldMk cId="4082567404" sldId="268"/>
        </pc:sldMkLst>
        <pc:spChg chg="mod">
          <ac:chgData name="Jessica Jones" userId="d7fd67f7-a65d-448e-99ae-2d17d582b34b" providerId="ADAL" clId="{3A114FFA-3CC4-4F20-BC3B-2EF21241EF62}" dt="2022-06-17T18:42:55.491" v="1614" actId="20577"/>
          <ac:spMkLst>
            <pc:docMk/>
            <pc:sldMk cId="4082567404" sldId="268"/>
            <ac:spMk id="3" creationId="{FA660BC0-596B-4A53-B610-364CCBAC1461}"/>
          </ac:spMkLst>
        </pc:spChg>
        <pc:spChg chg="add">
          <ac:chgData name="Jessica Jones" userId="d7fd67f7-a65d-448e-99ae-2d17d582b34b" providerId="ADAL" clId="{3A114FFA-3CC4-4F20-BC3B-2EF21241EF62}" dt="2022-06-17T15:36:49.369" v="328"/>
          <ac:spMkLst>
            <pc:docMk/>
            <pc:sldMk cId="4082567404" sldId="268"/>
            <ac:spMk id="6" creationId="{ACAEFE91-34CC-4CBD-931C-18DA6C41E212}"/>
          </ac:spMkLst>
        </pc:spChg>
      </pc:sldChg>
      <pc:sldChg chg="addSp modSp">
        <pc:chgData name="Jessica Jones" userId="d7fd67f7-a65d-448e-99ae-2d17d582b34b" providerId="ADAL" clId="{3A114FFA-3CC4-4F20-BC3B-2EF21241EF62}" dt="2022-06-17T18:43:34.913" v="1616" actId="20577"/>
        <pc:sldMkLst>
          <pc:docMk/>
          <pc:sldMk cId="2461979233" sldId="269"/>
        </pc:sldMkLst>
        <pc:spChg chg="mod">
          <ac:chgData name="Jessica Jones" userId="d7fd67f7-a65d-448e-99ae-2d17d582b34b" providerId="ADAL" clId="{3A114FFA-3CC4-4F20-BC3B-2EF21241EF62}" dt="2022-06-17T18:43:34.913" v="1616" actId="20577"/>
          <ac:spMkLst>
            <pc:docMk/>
            <pc:sldMk cId="2461979233" sldId="269"/>
            <ac:spMk id="3" creationId="{283CA006-F3CE-40FB-B8DD-14A27DDBE9A0}"/>
          </ac:spMkLst>
        </pc:spChg>
        <pc:spChg chg="add">
          <ac:chgData name="Jessica Jones" userId="d7fd67f7-a65d-448e-99ae-2d17d582b34b" providerId="ADAL" clId="{3A114FFA-3CC4-4F20-BC3B-2EF21241EF62}" dt="2022-06-17T15:36:49.369" v="328"/>
          <ac:spMkLst>
            <pc:docMk/>
            <pc:sldMk cId="2461979233" sldId="269"/>
            <ac:spMk id="6" creationId="{61725204-68AE-44A0-851F-24E89A7165CF}"/>
          </ac:spMkLst>
        </pc:spChg>
      </pc:sldChg>
      <pc:sldChg chg="addSp modSp">
        <pc:chgData name="Jessica Jones" userId="d7fd67f7-a65d-448e-99ae-2d17d582b34b" providerId="ADAL" clId="{3A114FFA-3CC4-4F20-BC3B-2EF21241EF62}" dt="2022-06-20T14:01:25.499" v="2109" actId="20577"/>
        <pc:sldMkLst>
          <pc:docMk/>
          <pc:sldMk cId="847818894" sldId="270"/>
        </pc:sldMkLst>
        <pc:spChg chg="mod">
          <ac:chgData name="Jessica Jones" userId="d7fd67f7-a65d-448e-99ae-2d17d582b34b" providerId="ADAL" clId="{3A114FFA-3CC4-4F20-BC3B-2EF21241EF62}" dt="2022-06-20T14:01:25.499" v="2109" actId="20577"/>
          <ac:spMkLst>
            <pc:docMk/>
            <pc:sldMk cId="847818894" sldId="270"/>
            <ac:spMk id="3" creationId="{F10DCE8B-51FA-4155-BDC7-E5B54EFA3AA1}"/>
          </ac:spMkLst>
        </pc:spChg>
        <pc:spChg chg="add">
          <ac:chgData name="Jessica Jones" userId="d7fd67f7-a65d-448e-99ae-2d17d582b34b" providerId="ADAL" clId="{3A114FFA-3CC4-4F20-BC3B-2EF21241EF62}" dt="2022-06-17T15:36:49.369" v="328"/>
          <ac:spMkLst>
            <pc:docMk/>
            <pc:sldMk cId="847818894" sldId="270"/>
            <ac:spMk id="6" creationId="{9E5CD070-E4C7-4E7D-A5EA-4C7D2D9E5171}"/>
          </ac:spMkLst>
        </pc:spChg>
      </pc:sldChg>
      <pc:sldChg chg="addSp modSp">
        <pc:chgData name="Jessica Jones" userId="d7fd67f7-a65d-448e-99ae-2d17d582b34b" providerId="ADAL" clId="{3A114FFA-3CC4-4F20-BC3B-2EF21241EF62}" dt="2022-06-17T19:22:11.687" v="2101" actId="20577"/>
        <pc:sldMkLst>
          <pc:docMk/>
          <pc:sldMk cId="2317797066" sldId="271"/>
        </pc:sldMkLst>
        <pc:spChg chg="mod">
          <ac:chgData name="Jessica Jones" userId="d7fd67f7-a65d-448e-99ae-2d17d582b34b" providerId="ADAL" clId="{3A114FFA-3CC4-4F20-BC3B-2EF21241EF62}" dt="2022-06-17T19:22:11.687" v="2101" actId="20577"/>
          <ac:spMkLst>
            <pc:docMk/>
            <pc:sldMk cId="2317797066" sldId="271"/>
            <ac:spMk id="3" creationId="{CE6156C3-3B61-4F6E-99EE-A35C1D7408FE}"/>
          </ac:spMkLst>
        </pc:spChg>
        <pc:spChg chg="add">
          <ac:chgData name="Jessica Jones" userId="d7fd67f7-a65d-448e-99ae-2d17d582b34b" providerId="ADAL" clId="{3A114FFA-3CC4-4F20-BC3B-2EF21241EF62}" dt="2022-06-17T15:36:49.369" v="328"/>
          <ac:spMkLst>
            <pc:docMk/>
            <pc:sldMk cId="2317797066" sldId="271"/>
            <ac:spMk id="6" creationId="{94EFBB2B-DB47-4FC8-A57F-EBD8B452EA6C}"/>
          </ac:spMkLst>
        </pc:spChg>
      </pc:sldChg>
      <pc:sldChg chg="addSp delSp modSp modNotes">
        <pc:chgData name="Jessica Jones" userId="d7fd67f7-a65d-448e-99ae-2d17d582b34b" providerId="ADAL" clId="{3A114FFA-3CC4-4F20-BC3B-2EF21241EF62}" dt="2022-06-17T17:23:58.582" v="828"/>
        <pc:sldMkLst>
          <pc:docMk/>
          <pc:sldMk cId="3897705396" sldId="272"/>
        </pc:sldMkLst>
        <pc:spChg chg="del">
          <ac:chgData name="Jessica Jones" userId="d7fd67f7-a65d-448e-99ae-2d17d582b34b" providerId="ADAL" clId="{3A114FFA-3CC4-4F20-BC3B-2EF21241EF62}" dt="2022-06-17T15:08:36.880" v="151" actId="478"/>
          <ac:spMkLst>
            <pc:docMk/>
            <pc:sldMk cId="3897705396" sldId="272"/>
            <ac:spMk id="3" creationId="{C4043BE6-3F62-44C9-873B-F984966D7DBA}"/>
          </ac:spMkLst>
        </pc:spChg>
        <pc:spChg chg="mod">
          <ac:chgData name="Jessica Jones" userId="d7fd67f7-a65d-448e-99ae-2d17d582b34b" providerId="ADAL" clId="{3A114FFA-3CC4-4F20-BC3B-2EF21241EF62}" dt="2022-06-17T15:35:28.067" v="325" actId="1076"/>
          <ac:spMkLst>
            <pc:docMk/>
            <pc:sldMk cId="3897705396" sldId="272"/>
            <ac:spMk id="5" creationId="{37D636F4-2003-4CCE-8A1D-AA404A631D73}"/>
          </ac:spMkLst>
        </pc:spChg>
        <pc:spChg chg="del">
          <ac:chgData name="Jessica Jones" userId="d7fd67f7-a65d-448e-99ae-2d17d582b34b" providerId="ADAL" clId="{3A114FFA-3CC4-4F20-BC3B-2EF21241EF62}" dt="2022-06-17T15:12:54.249" v="225"/>
          <ac:spMkLst>
            <pc:docMk/>
            <pc:sldMk cId="3897705396" sldId="272"/>
            <ac:spMk id="7" creationId="{7697D45F-072A-4720-B412-DDA92076587A}"/>
          </ac:spMkLst>
        </pc:spChg>
        <pc:spChg chg="del">
          <ac:chgData name="Jessica Jones" userId="d7fd67f7-a65d-448e-99ae-2d17d582b34b" providerId="ADAL" clId="{3A114FFA-3CC4-4F20-BC3B-2EF21241EF62}" dt="2022-06-17T15:13:37.989" v="226"/>
          <ac:spMkLst>
            <pc:docMk/>
            <pc:sldMk cId="3897705396" sldId="272"/>
            <ac:spMk id="8" creationId="{649775B3-A10B-4E42-B77F-81BD1FF448E1}"/>
          </ac:spMkLst>
        </pc:spChg>
        <pc:spChg chg="add">
          <ac:chgData name="Jessica Jones" userId="d7fd67f7-a65d-448e-99ae-2d17d582b34b" providerId="ADAL" clId="{3A114FFA-3CC4-4F20-BC3B-2EF21241EF62}" dt="2022-06-17T15:36:49.369" v="328"/>
          <ac:spMkLst>
            <pc:docMk/>
            <pc:sldMk cId="3897705396" sldId="272"/>
            <ac:spMk id="9" creationId="{52D0999C-8630-4C58-B35E-8EB69CB3BB2B}"/>
          </ac:spMkLst>
        </pc:spChg>
      </pc:sldChg>
      <pc:sldChg chg="addSp delSp modSp">
        <pc:chgData name="Jessica Jones" userId="d7fd67f7-a65d-448e-99ae-2d17d582b34b" providerId="ADAL" clId="{3A114FFA-3CC4-4F20-BC3B-2EF21241EF62}" dt="2022-06-17T16:21:32.813" v="675" actId="14100"/>
        <pc:sldMkLst>
          <pc:docMk/>
          <pc:sldMk cId="4015404543" sldId="273"/>
        </pc:sldMkLst>
        <pc:spChg chg="del">
          <ac:chgData name="Jessica Jones" userId="d7fd67f7-a65d-448e-99ae-2d17d582b34b" providerId="ADAL" clId="{3A114FFA-3CC4-4F20-BC3B-2EF21241EF62}" dt="2022-06-17T15:41:11.619" v="348" actId="478"/>
          <ac:spMkLst>
            <pc:docMk/>
            <pc:sldMk cId="4015404543" sldId="273"/>
            <ac:spMk id="3" creationId="{E661767F-5A42-3681-9934-BE57C3239EDE}"/>
          </ac:spMkLst>
        </pc:spChg>
        <pc:spChg chg="mod">
          <ac:chgData name="Jessica Jones" userId="d7fd67f7-a65d-448e-99ae-2d17d582b34b" providerId="ADAL" clId="{3A114FFA-3CC4-4F20-BC3B-2EF21241EF62}" dt="2022-06-17T16:21:32.813" v="675" actId="14100"/>
          <ac:spMkLst>
            <pc:docMk/>
            <pc:sldMk cId="4015404543" sldId="273"/>
            <ac:spMk id="6" creationId="{17760E65-D447-4F91-8851-B31B7AED47A3}"/>
          </ac:spMkLst>
        </pc:spChg>
        <pc:spChg chg="add del mod">
          <ac:chgData name="Jessica Jones" userId="d7fd67f7-a65d-448e-99ae-2d17d582b34b" providerId="ADAL" clId="{3A114FFA-3CC4-4F20-BC3B-2EF21241EF62}" dt="2022-06-17T15:09:25.534" v="161" actId="478"/>
          <ac:spMkLst>
            <pc:docMk/>
            <pc:sldMk cId="4015404543" sldId="273"/>
            <ac:spMk id="7" creationId="{922D3148-8728-4136-B3B9-5B7413D813D5}"/>
          </ac:spMkLst>
        </pc:spChg>
        <pc:spChg chg="add del mod">
          <ac:chgData name="Jessica Jones" userId="d7fd67f7-a65d-448e-99ae-2d17d582b34b" providerId="ADAL" clId="{3A114FFA-3CC4-4F20-BC3B-2EF21241EF62}" dt="2022-06-17T15:09:24.891" v="160"/>
          <ac:spMkLst>
            <pc:docMk/>
            <pc:sldMk cId="4015404543" sldId="273"/>
            <ac:spMk id="9" creationId="{AA30B2AB-206D-4601-9CC6-ADF3F2BBB50A}"/>
          </ac:spMkLst>
        </pc:spChg>
        <pc:spChg chg="del">
          <ac:chgData name="Jessica Jones" userId="d7fd67f7-a65d-448e-99ae-2d17d582b34b" providerId="ADAL" clId="{3A114FFA-3CC4-4F20-BC3B-2EF21241EF62}" dt="2022-06-17T14:57:05.845" v="96" actId="478"/>
          <ac:spMkLst>
            <pc:docMk/>
            <pc:sldMk cId="4015404543" sldId="273"/>
            <ac:spMk id="9" creationId="{FA4C440E-F7EF-473C-A839-A8DD45FD4302}"/>
          </ac:spMkLst>
        </pc:spChg>
      </pc:sldChg>
      <pc:sldChg chg="addSp">
        <pc:chgData name="Jessica Jones" userId="d7fd67f7-a65d-448e-99ae-2d17d582b34b" providerId="ADAL" clId="{3A114FFA-3CC4-4F20-BC3B-2EF21241EF62}" dt="2022-06-17T15:36:49.369" v="328"/>
        <pc:sldMkLst>
          <pc:docMk/>
          <pc:sldMk cId="2472442072" sldId="274"/>
        </pc:sldMkLst>
        <pc:spChg chg="add">
          <ac:chgData name="Jessica Jones" userId="d7fd67f7-a65d-448e-99ae-2d17d582b34b" providerId="ADAL" clId="{3A114FFA-3CC4-4F20-BC3B-2EF21241EF62}" dt="2022-06-17T15:36:49.369" v="328"/>
          <ac:spMkLst>
            <pc:docMk/>
            <pc:sldMk cId="2472442072" sldId="274"/>
            <ac:spMk id="4" creationId="{CCFD796C-0593-4D31-8441-0F26B7C93D74}"/>
          </ac:spMkLst>
        </pc:spChg>
      </pc:sldChg>
      <pc:sldChg chg="addSp delSp modSp">
        <pc:chgData name="Jessica Jones" userId="d7fd67f7-a65d-448e-99ae-2d17d582b34b" providerId="ADAL" clId="{3A114FFA-3CC4-4F20-BC3B-2EF21241EF62}" dt="2022-06-21T18:33:52.333" v="2141" actId="478"/>
        <pc:sldMkLst>
          <pc:docMk/>
          <pc:sldMk cId="1428349823" sldId="275"/>
        </pc:sldMkLst>
        <pc:spChg chg="add">
          <ac:chgData name="Jessica Jones" userId="d7fd67f7-a65d-448e-99ae-2d17d582b34b" providerId="ADAL" clId="{3A114FFA-3CC4-4F20-BC3B-2EF21241EF62}" dt="2022-06-17T15:36:49.369" v="328"/>
          <ac:spMkLst>
            <pc:docMk/>
            <pc:sldMk cId="1428349823" sldId="275"/>
            <ac:spMk id="6" creationId="{1E2E3D25-3DDF-48C7-B6EB-C32913CC8422}"/>
          </ac:spMkLst>
        </pc:spChg>
        <pc:spChg chg="add del mod">
          <ac:chgData name="Jessica Jones" userId="d7fd67f7-a65d-448e-99ae-2d17d582b34b" providerId="ADAL" clId="{3A114FFA-3CC4-4F20-BC3B-2EF21241EF62}" dt="2022-06-21T18:33:52.333" v="2141" actId="478"/>
          <ac:spMkLst>
            <pc:docMk/>
            <pc:sldMk cId="1428349823" sldId="275"/>
            <ac:spMk id="7" creationId="{C37070C4-2A9E-45A2-B80E-4E8E06ECBC78}"/>
          </ac:spMkLst>
        </pc:spChg>
        <pc:spChg chg="mod">
          <ac:chgData name="Jessica Jones" userId="d7fd67f7-a65d-448e-99ae-2d17d582b34b" providerId="ADAL" clId="{3A114FFA-3CC4-4F20-BC3B-2EF21241EF62}" dt="2022-06-17T18:13:53.482" v="1121" actId="20577"/>
          <ac:spMkLst>
            <pc:docMk/>
            <pc:sldMk cId="1428349823" sldId="275"/>
            <ac:spMk id="8" creationId="{680041B2-2930-4034-B585-9FB672018ED9}"/>
          </ac:spMkLst>
        </pc:spChg>
      </pc:sldChg>
      <pc:sldChg chg="addSp delSp modSp">
        <pc:chgData name="Jessica Jones" userId="d7fd67f7-a65d-448e-99ae-2d17d582b34b" providerId="ADAL" clId="{3A114FFA-3CC4-4F20-BC3B-2EF21241EF62}" dt="2022-06-21T18:34:21.956" v="2143" actId="478"/>
        <pc:sldMkLst>
          <pc:docMk/>
          <pc:sldMk cId="2105909444" sldId="276"/>
        </pc:sldMkLst>
        <pc:spChg chg="mod">
          <ac:chgData name="Jessica Jones" userId="d7fd67f7-a65d-448e-99ae-2d17d582b34b" providerId="ADAL" clId="{3A114FFA-3CC4-4F20-BC3B-2EF21241EF62}" dt="2022-06-17T18:13:45.681" v="1119" actId="20577"/>
          <ac:spMkLst>
            <pc:docMk/>
            <pc:sldMk cId="2105909444" sldId="276"/>
            <ac:spMk id="3" creationId="{E6D9080D-102D-478E-8E0C-E50F6D996807}"/>
          </ac:spMkLst>
        </pc:spChg>
        <pc:spChg chg="add">
          <ac:chgData name="Jessica Jones" userId="d7fd67f7-a65d-448e-99ae-2d17d582b34b" providerId="ADAL" clId="{3A114FFA-3CC4-4F20-BC3B-2EF21241EF62}" dt="2022-06-17T15:36:49.369" v="328"/>
          <ac:spMkLst>
            <pc:docMk/>
            <pc:sldMk cId="2105909444" sldId="276"/>
            <ac:spMk id="6" creationId="{56D09AC5-9E97-4F40-A547-1A444400CD00}"/>
          </ac:spMkLst>
        </pc:spChg>
        <pc:spChg chg="add del">
          <ac:chgData name="Jessica Jones" userId="d7fd67f7-a65d-448e-99ae-2d17d582b34b" providerId="ADAL" clId="{3A114FFA-3CC4-4F20-BC3B-2EF21241EF62}" dt="2022-06-21T18:34:21.956" v="2143" actId="478"/>
          <ac:spMkLst>
            <pc:docMk/>
            <pc:sldMk cId="2105909444" sldId="276"/>
            <ac:spMk id="7" creationId="{C5428732-6132-4709-BF26-D7CD05B8F537}"/>
          </ac:spMkLst>
        </pc:spChg>
      </pc:sldChg>
      <pc:sldChg chg="addSp modSp">
        <pc:chgData name="Jessica Jones" userId="d7fd67f7-a65d-448e-99ae-2d17d582b34b" providerId="ADAL" clId="{3A114FFA-3CC4-4F20-BC3B-2EF21241EF62}" dt="2022-06-17T18:35:30.251" v="1556" actId="20577"/>
        <pc:sldMkLst>
          <pc:docMk/>
          <pc:sldMk cId="3561131728" sldId="277"/>
        </pc:sldMkLst>
        <pc:spChg chg="add">
          <ac:chgData name="Jessica Jones" userId="d7fd67f7-a65d-448e-99ae-2d17d582b34b" providerId="ADAL" clId="{3A114FFA-3CC4-4F20-BC3B-2EF21241EF62}" dt="2022-06-17T15:36:49.369" v="328"/>
          <ac:spMkLst>
            <pc:docMk/>
            <pc:sldMk cId="3561131728" sldId="277"/>
            <ac:spMk id="6" creationId="{E6B2CDFB-D4ED-4AA8-AB28-59AECC21B621}"/>
          </ac:spMkLst>
        </pc:spChg>
        <pc:spChg chg="mod">
          <ac:chgData name="Jessica Jones" userId="d7fd67f7-a65d-448e-99ae-2d17d582b34b" providerId="ADAL" clId="{3A114FFA-3CC4-4F20-BC3B-2EF21241EF62}" dt="2022-06-17T18:35:30.251" v="1556" actId="20577"/>
          <ac:spMkLst>
            <pc:docMk/>
            <pc:sldMk cId="3561131728" sldId="277"/>
            <ac:spMk id="12" creationId="{F28D4C86-F67C-4570-AA03-08EC019E5BE5}"/>
          </ac:spMkLst>
        </pc:spChg>
      </pc:sldChg>
      <pc:sldMasterChg chg="addSp delSp modSp modSldLayout">
        <pc:chgData name="Jessica Jones" userId="d7fd67f7-a65d-448e-99ae-2d17d582b34b" providerId="ADAL" clId="{3A114FFA-3CC4-4F20-BC3B-2EF21241EF62}" dt="2022-06-20T19:35:32.604" v="2137" actId="20577"/>
        <pc:sldMasterMkLst>
          <pc:docMk/>
          <pc:sldMasterMk cId="1585219477" sldId="2147483648"/>
        </pc:sldMasterMkLst>
        <pc:spChg chg="del">
          <ac:chgData name="Jessica Jones" userId="d7fd67f7-a65d-448e-99ae-2d17d582b34b" providerId="ADAL" clId="{3A114FFA-3CC4-4F20-BC3B-2EF21241EF62}" dt="2022-06-17T15:10:18.514" v="223" actId="478"/>
          <ac:spMkLst>
            <pc:docMk/>
            <pc:sldMasterMk cId="1585219477" sldId="2147483648"/>
            <ac:spMk id="4" creationId="{ADB7D1B9-24D9-4F1A-98F4-642C22118DF6}"/>
          </ac:spMkLst>
        </pc:spChg>
        <pc:spChg chg="add del mod">
          <ac:chgData name="Jessica Jones" userId="d7fd67f7-a65d-448e-99ae-2d17d582b34b" providerId="ADAL" clId="{3A114FFA-3CC4-4F20-BC3B-2EF21241EF62}" dt="2022-06-17T19:04:02.744" v="1891" actId="20577"/>
          <ac:spMkLst>
            <pc:docMk/>
            <pc:sldMasterMk cId="1585219477" sldId="2147483648"/>
            <ac:spMk id="5" creationId="{0819E73F-1023-4D22-82B4-41B0638C594D}"/>
          </ac:spMkLst>
        </pc:spChg>
        <pc:spChg chg="add del mod">
          <ac:chgData name="Jessica Jones" userId="d7fd67f7-a65d-448e-99ae-2d17d582b34b" providerId="ADAL" clId="{3A114FFA-3CC4-4F20-BC3B-2EF21241EF62}" dt="2022-06-17T15:36:56.638" v="339"/>
          <ac:spMkLst>
            <pc:docMk/>
            <pc:sldMasterMk cId="1585219477" sldId="2147483648"/>
            <ac:spMk id="7" creationId="{555D3AB6-9E9C-43B4-9278-B8B236B79188}"/>
          </ac:spMkLst>
        </pc:spChg>
        <pc:spChg chg="add del mod">
          <ac:chgData name="Jessica Jones" userId="d7fd67f7-a65d-448e-99ae-2d17d582b34b" providerId="ADAL" clId="{3A114FFA-3CC4-4F20-BC3B-2EF21241EF62}" dt="2022-06-17T15:17:08.104" v="247" actId="478"/>
          <ac:spMkLst>
            <pc:docMk/>
            <pc:sldMasterMk cId="1585219477" sldId="2147483648"/>
            <ac:spMk id="7" creationId="{5F57C796-9615-4141-9D61-D68D01CCB9AF}"/>
          </ac:spMkLst>
        </pc:spChg>
        <pc:spChg chg="add del">
          <ac:chgData name="Jessica Jones" userId="d7fd67f7-a65d-448e-99ae-2d17d582b34b" providerId="ADAL" clId="{3A114FFA-3CC4-4F20-BC3B-2EF21241EF62}" dt="2022-06-17T15:38:27.071" v="343"/>
          <ac:spMkLst>
            <pc:docMk/>
            <pc:sldMasterMk cId="1585219477" sldId="2147483648"/>
            <ac:spMk id="8" creationId="{12F24770-D339-412D-9135-3A7D56AAD5C6}"/>
          </ac:spMkLst>
        </pc:spChg>
        <pc:spChg chg="add del mod">
          <ac:chgData name="Jessica Jones" userId="d7fd67f7-a65d-448e-99ae-2d17d582b34b" providerId="ADAL" clId="{3A114FFA-3CC4-4F20-BC3B-2EF21241EF62}" dt="2022-06-17T15:39:15.308" v="347"/>
          <ac:spMkLst>
            <pc:docMk/>
            <pc:sldMasterMk cId="1585219477" sldId="2147483648"/>
            <ac:spMk id="9" creationId="{9F6ADB08-E265-45E7-979F-78209E5F1ABC}"/>
          </ac:spMkLst>
        </pc:spChg>
        <pc:picChg chg="add del mod">
          <ac:chgData name="Jessica Jones" userId="d7fd67f7-a65d-448e-99ae-2d17d582b34b" providerId="ADAL" clId="{3A114FFA-3CC4-4F20-BC3B-2EF21241EF62}" dt="2022-06-17T15:30:37.538" v="310"/>
          <ac:picMkLst>
            <pc:docMk/>
            <pc:sldMasterMk cId="1585219477" sldId="2147483648"/>
            <ac:picMk id="4" creationId="{27D1259C-045D-486A-ABE0-191EA4D2D8AC}"/>
          </ac:picMkLst>
        </pc:picChg>
        <pc:sldLayoutChg chg="addSp delSp modSp">
          <pc:chgData name="Jessica Jones" userId="d7fd67f7-a65d-448e-99ae-2d17d582b34b" providerId="ADAL" clId="{3A114FFA-3CC4-4F20-BC3B-2EF21241EF62}" dt="2022-06-20T19:35:32.604" v="2137" actId="20577"/>
          <pc:sldLayoutMkLst>
            <pc:docMk/>
            <pc:sldMasterMk cId="1585219477" sldId="2147483648"/>
            <pc:sldLayoutMk cId="532228571" sldId="2147483649"/>
          </pc:sldLayoutMkLst>
          <pc:spChg chg="del">
            <ac:chgData name="Jessica Jones" userId="d7fd67f7-a65d-448e-99ae-2d17d582b34b" providerId="ADAL" clId="{3A114FFA-3CC4-4F20-BC3B-2EF21241EF62}" dt="2022-06-17T14:33:22.344" v="18" actId="478"/>
            <ac:spMkLst>
              <pc:docMk/>
              <pc:sldMasterMk cId="1585219477" sldId="2147483648"/>
              <pc:sldLayoutMk cId="532228571" sldId="2147483649"/>
              <ac:spMk id="4" creationId="{F107B180-A8B1-4F1B-B989-CB32CE8636C2}"/>
            </ac:spMkLst>
          </pc:spChg>
          <pc:spChg chg="del mod">
            <ac:chgData name="Jessica Jones" userId="d7fd67f7-a65d-448e-99ae-2d17d582b34b" providerId="ADAL" clId="{3A114FFA-3CC4-4F20-BC3B-2EF21241EF62}" dt="2022-06-17T14:40:46.598" v="35"/>
            <ac:spMkLst>
              <pc:docMk/>
              <pc:sldMasterMk cId="1585219477" sldId="2147483648"/>
              <pc:sldLayoutMk cId="532228571" sldId="2147483649"/>
              <ac:spMk id="5" creationId="{2D33229E-5F0C-4E69-B90A-23A7F49EE7B8}"/>
            </ac:spMkLst>
          </pc:spChg>
          <pc:spChg chg="del">
            <ac:chgData name="Jessica Jones" userId="d7fd67f7-a65d-448e-99ae-2d17d582b34b" providerId="ADAL" clId="{3A114FFA-3CC4-4F20-BC3B-2EF21241EF62}" dt="2022-06-17T14:40:46.598" v="35"/>
            <ac:spMkLst>
              <pc:docMk/>
              <pc:sldMasterMk cId="1585219477" sldId="2147483648"/>
              <pc:sldLayoutMk cId="532228571" sldId="2147483649"/>
              <ac:spMk id="6" creationId="{3FF6BFEC-7A2D-48B6-B19D-2DCB4C4ED201}"/>
            </ac:spMkLst>
          </pc:spChg>
          <pc:spChg chg="add del mod">
            <ac:chgData name="Jessica Jones" userId="d7fd67f7-a65d-448e-99ae-2d17d582b34b" providerId="ADAL" clId="{3A114FFA-3CC4-4F20-BC3B-2EF21241EF62}" dt="2022-06-17T14:36:31.510" v="31"/>
            <ac:spMkLst>
              <pc:docMk/>
              <pc:sldMasterMk cId="1585219477" sldId="2147483648"/>
              <pc:sldLayoutMk cId="532228571" sldId="2147483649"/>
              <ac:spMk id="8" creationId="{C1E2F56E-2950-414F-9107-E524AFD7EF0C}"/>
            </ac:spMkLst>
          </pc:spChg>
          <pc:spChg chg="mod">
            <ac:chgData name="Jessica Jones" userId="d7fd67f7-a65d-448e-99ae-2d17d582b34b" providerId="ADAL" clId="{3A114FFA-3CC4-4F20-BC3B-2EF21241EF62}" dt="2022-06-17T14:35:56.328" v="26" actId="1076"/>
            <ac:spMkLst>
              <pc:docMk/>
              <pc:sldMasterMk cId="1585219477" sldId="2147483648"/>
              <pc:sldLayoutMk cId="532228571" sldId="2147483649"/>
              <ac:spMk id="10" creationId="{EF85A252-193C-4390-8F49-BAC4E8CFCB0F}"/>
            </ac:spMkLst>
          </pc:spChg>
          <pc:spChg chg="add del mod">
            <ac:chgData name="Jessica Jones" userId="d7fd67f7-a65d-448e-99ae-2d17d582b34b" providerId="ADAL" clId="{3A114FFA-3CC4-4F20-BC3B-2EF21241EF62}" dt="2022-06-17T14:40:46.598" v="35"/>
            <ac:spMkLst>
              <pc:docMk/>
              <pc:sldMasterMk cId="1585219477" sldId="2147483648"/>
              <pc:sldLayoutMk cId="532228571" sldId="2147483649"/>
              <ac:spMk id="11" creationId="{CF932C1E-99A9-4153-947A-7E43D9F9B82B}"/>
            </ac:spMkLst>
          </pc:spChg>
          <pc:spChg chg="add del mod">
            <ac:chgData name="Jessica Jones" userId="d7fd67f7-a65d-448e-99ae-2d17d582b34b" providerId="ADAL" clId="{3A114FFA-3CC4-4F20-BC3B-2EF21241EF62}" dt="2022-06-17T14:43:01.895" v="40"/>
            <ac:spMkLst>
              <pc:docMk/>
              <pc:sldMasterMk cId="1585219477" sldId="2147483648"/>
              <pc:sldLayoutMk cId="532228571" sldId="2147483649"/>
              <ac:spMk id="12" creationId="{1B3FAF16-4CD0-4F21-98FA-B438F10F920A}"/>
            </ac:spMkLst>
          </pc:spChg>
          <pc:spChg chg="add del mod ord">
            <ac:chgData name="Jessica Jones" userId="d7fd67f7-a65d-448e-99ae-2d17d582b34b" providerId="ADAL" clId="{3A114FFA-3CC4-4F20-BC3B-2EF21241EF62}" dt="2022-06-17T14:43:01.895" v="40"/>
            <ac:spMkLst>
              <pc:docMk/>
              <pc:sldMasterMk cId="1585219477" sldId="2147483648"/>
              <pc:sldLayoutMk cId="532228571" sldId="2147483649"/>
              <ac:spMk id="13" creationId="{06B60AB4-6946-4401-99F1-30CCD73F6DCC}"/>
            </ac:spMkLst>
          </pc:spChg>
          <pc:spChg chg="add del mod">
            <ac:chgData name="Jessica Jones" userId="d7fd67f7-a65d-448e-99ae-2d17d582b34b" providerId="ADAL" clId="{3A114FFA-3CC4-4F20-BC3B-2EF21241EF62}" dt="2022-06-17T14:43:01.895" v="40"/>
            <ac:spMkLst>
              <pc:docMk/>
              <pc:sldMasterMk cId="1585219477" sldId="2147483648"/>
              <pc:sldLayoutMk cId="532228571" sldId="2147483649"/>
              <ac:spMk id="14" creationId="{027352FD-6A9A-4CB0-8FCE-6A00B9797B29}"/>
            </ac:spMkLst>
          </pc:spChg>
          <pc:spChg chg="add del mod">
            <ac:chgData name="Jessica Jones" userId="d7fd67f7-a65d-448e-99ae-2d17d582b34b" providerId="ADAL" clId="{3A114FFA-3CC4-4F20-BC3B-2EF21241EF62}" dt="2022-06-17T14:55:43.539" v="86"/>
            <ac:spMkLst>
              <pc:docMk/>
              <pc:sldMasterMk cId="1585219477" sldId="2147483648"/>
              <pc:sldLayoutMk cId="532228571" sldId="2147483649"/>
              <ac:spMk id="15" creationId="{556DBF21-46EB-4795-B74B-9BAABB715211}"/>
            </ac:spMkLst>
          </pc:spChg>
          <pc:spChg chg="add del mod">
            <ac:chgData name="Jessica Jones" userId="d7fd67f7-a65d-448e-99ae-2d17d582b34b" providerId="ADAL" clId="{3A114FFA-3CC4-4F20-BC3B-2EF21241EF62}" dt="2022-06-17T14:55:43.539" v="86"/>
            <ac:spMkLst>
              <pc:docMk/>
              <pc:sldMasterMk cId="1585219477" sldId="2147483648"/>
              <pc:sldLayoutMk cId="532228571" sldId="2147483649"/>
              <ac:spMk id="16" creationId="{2C9630C7-C894-4AA5-9269-3DFBBB4F679E}"/>
            </ac:spMkLst>
          </pc:spChg>
          <pc:spChg chg="add del mod">
            <ac:chgData name="Jessica Jones" userId="d7fd67f7-a65d-448e-99ae-2d17d582b34b" providerId="ADAL" clId="{3A114FFA-3CC4-4F20-BC3B-2EF21241EF62}" dt="2022-06-17T14:55:43.539" v="86"/>
            <ac:spMkLst>
              <pc:docMk/>
              <pc:sldMasterMk cId="1585219477" sldId="2147483648"/>
              <pc:sldLayoutMk cId="532228571" sldId="2147483649"/>
              <ac:spMk id="17" creationId="{0A98A7E6-999B-4FA7-8E83-5D738D936323}"/>
            </ac:spMkLst>
          </pc:spChg>
          <pc:spChg chg="add del mod">
            <ac:chgData name="Jessica Jones" userId="d7fd67f7-a65d-448e-99ae-2d17d582b34b" providerId="ADAL" clId="{3A114FFA-3CC4-4F20-BC3B-2EF21241EF62}" dt="2022-06-17T14:53:42.278" v="83"/>
            <ac:spMkLst>
              <pc:docMk/>
              <pc:sldMasterMk cId="1585219477" sldId="2147483648"/>
              <pc:sldLayoutMk cId="532228571" sldId="2147483649"/>
              <ac:spMk id="18" creationId="{82ED472E-60EA-4B52-A4B7-7B02608DDB72}"/>
            </ac:spMkLst>
          </pc:spChg>
          <pc:spChg chg="add del mod">
            <ac:chgData name="Jessica Jones" userId="d7fd67f7-a65d-448e-99ae-2d17d582b34b" providerId="ADAL" clId="{3A114FFA-3CC4-4F20-BC3B-2EF21241EF62}" dt="2022-06-17T14:53:42.278" v="83"/>
            <ac:spMkLst>
              <pc:docMk/>
              <pc:sldMasterMk cId="1585219477" sldId="2147483648"/>
              <pc:sldLayoutMk cId="532228571" sldId="2147483649"/>
              <ac:spMk id="19" creationId="{7367B911-8AA0-4562-AEE9-94DE19BBC241}"/>
            </ac:spMkLst>
          </pc:spChg>
          <pc:spChg chg="add del mod">
            <ac:chgData name="Jessica Jones" userId="d7fd67f7-a65d-448e-99ae-2d17d582b34b" providerId="ADAL" clId="{3A114FFA-3CC4-4F20-BC3B-2EF21241EF62}" dt="2022-06-17T14:53:42.278" v="83"/>
            <ac:spMkLst>
              <pc:docMk/>
              <pc:sldMasterMk cId="1585219477" sldId="2147483648"/>
              <pc:sldLayoutMk cId="532228571" sldId="2147483649"/>
              <ac:spMk id="20" creationId="{9898005B-A01E-4C0B-82F0-98591F2C65D8}"/>
            </ac:spMkLst>
          </pc:spChg>
          <pc:spChg chg="add del mod">
            <ac:chgData name="Jessica Jones" userId="d7fd67f7-a65d-448e-99ae-2d17d582b34b" providerId="ADAL" clId="{3A114FFA-3CC4-4F20-BC3B-2EF21241EF62}" dt="2022-06-17T14:53:40.277" v="81"/>
            <ac:spMkLst>
              <pc:docMk/>
              <pc:sldMasterMk cId="1585219477" sldId="2147483648"/>
              <pc:sldLayoutMk cId="532228571" sldId="2147483649"/>
              <ac:spMk id="21" creationId="{B4B0D605-A544-4F73-9CE1-064883F9E48E}"/>
            </ac:spMkLst>
          </pc:spChg>
          <pc:spChg chg="add del mod">
            <ac:chgData name="Jessica Jones" userId="d7fd67f7-a65d-448e-99ae-2d17d582b34b" providerId="ADAL" clId="{3A114FFA-3CC4-4F20-BC3B-2EF21241EF62}" dt="2022-06-17T14:53:40.277" v="81"/>
            <ac:spMkLst>
              <pc:docMk/>
              <pc:sldMasterMk cId="1585219477" sldId="2147483648"/>
              <pc:sldLayoutMk cId="532228571" sldId="2147483649"/>
              <ac:spMk id="22" creationId="{0C4E8189-5756-491B-905A-87D4D02A5349}"/>
            </ac:spMkLst>
          </pc:spChg>
          <pc:spChg chg="add del mod">
            <ac:chgData name="Jessica Jones" userId="d7fd67f7-a65d-448e-99ae-2d17d582b34b" providerId="ADAL" clId="{3A114FFA-3CC4-4F20-BC3B-2EF21241EF62}" dt="2022-06-17T14:53:40.277" v="81"/>
            <ac:spMkLst>
              <pc:docMk/>
              <pc:sldMasterMk cId="1585219477" sldId="2147483648"/>
              <pc:sldLayoutMk cId="532228571" sldId="2147483649"/>
              <ac:spMk id="23" creationId="{0B006A6C-ABC1-4F76-A4A2-82E8B9B81A4B}"/>
            </ac:spMkLst>
          </pc:spChg>
          <pc:spChg chg="add del mod">
            <ac:chgData name="Jessica Jones" userId="d7fd67f7-a65d-448e-99ae-2d17d582b34b" providerId="ADAL" clId="{3A114FFA-3CC4-4F20-BC3B-2EF21241EF62}" dt="2022-06-17T14:53:26.173" v="74"/>
            <ac:spMkLst>
              <pc:docMk/>
              <pc:sldMasterMk cId="1585219477" sldId="2147483648"/>
              <pc:sldLayoutMk cId="532228571" sldId="2147483649"/>
              <ac:spMk id="24" creationId="{211AB309-4C93-46B0-B357-936F3246B791}"/>
            </ac:spMkLst>
          </pc:spChg>
          <pc:spChg chg="add del mod">
            <ac:chgData name="Jessica Jones" userId="d7fd67f7-a65d-448e-99ae-2d17d582b34b" providerId="ADAL" clId="{3A114FFA-3CC4-4F20-BC3B-2EF21241EF62}" dt="2022-06-17T14:53:23.514" v="72"/>
            <ac:spMkLst>
              <pc:docMk/>
              <pc:sldMasterMk cId="1585219477" sldId="2147483648"/>
              <pc:sldLayoutMk cId="532228571" sldId="2147483649"/>
              <ac:spMk id="25" creationId="{006EAA4A-A896-4F16-8BDD-4CF595914275}"/>
            </ac:spMkLst>
          </pc:spChg>
          <pc:spChg chg="add del mod">
            <ac:chgData name="Jessica Jones" userId="d7fd67f7-a65d-448e-99ae-2d17d582b34b" providerId="ADAL" clId="{3A114FFA-3CC4-4F20-BC3B-2EF21241EF62}" dt="2022-06-17T14:53:23.514" v="72"/>
            <ac:spMkLst>
              <pc:docMk/>
              <pc:sldMasterMk cId="1585219477" sldId="2147483648"/>
              <pc:sldLayoutMk cId="532228571" sldId="2147483649"/>
              <ac:spMk id="26" creationId="{DFC9831A-3148-4CA7-A87C-4E28719E1717}"/>
            </ac:spMkLst>
          </pc:spChg>
          <pc:spChg chg="add del mod">
            <ac:chgData name="Jessica Jones" userId="d7fd67f7-a65d-448e-99ae-2d17d582b34b" providerId="ADAL" clId="{3A114FFA-3CC4-4F20-BC3B-2EF21241EF62}" dt="2022-06-17T14:53:23.514" v="72"/>
            <ac:spMkLst>
              <pc:docMk/>
              <pc:sldMasterMk cId="1585219477" sldId="2147483648"/>
              <pc:sldLayoutMk cId="532228571" sldId="2147483649"/>
              <ac:spMk id="27" creationId="{320371D5-3E6D-47D5-BEAE-E94FC1DA9908}"/>
            </ac:spMkLst>
          </pc:spChg>
          <pc:spChg chg="add del">
            <ac:chgData name="Jessica Jones" userId="d7fd67f7-a65d-448e-99ae-2d17d582b34b" providerId="ADAL" clId="{3A114FFA-3CC4-4F20-BC3B-2EF21241EF62}" dt="2022-06-17T14:50:56.579" v="57" actId="11529"/>
            <ac:spMkLst>
              <pc:docMk/>
              <pc:sldMasterMk cId="1585219477" sldId="2147483648"/>
              <pc:sldLayoutMk cId="532228571" sldId="2147483649"/>
              <ac:spMk id="28" creationId="{0B350CC5-6800-4F83-90F4-BA61E00B9E51}"/>
            </ac:spMkLst>
          </pc:spChg>
          <pc:spChg chg="add del mod">
            <ac:chgData name="Jessica Jones" userId="d7fd67f7-a65d-448e-99ae-2d17d582b34b" providerId="ADAL" clId="{3A114FFA-3CC4-4F20-BC3B-2EF21241EF62}" dt="2022-06-17T14:50:56.579" v="57" actId="11529"/>
            <ac:spMkLst>
              <pc:docMk/>
              <pc:sldMasterMk cId="1585219477" sldId="2147483648"/>
              <pc:sldLayoutMk cId="532228571" sldId="2147483649"/>
              <ac:spMk id="29" creationId="{1F920EEB-5816-4759-81E6-93FECA224D3F}"/>
            </ac:spMkLst>
          </pc:spChg>
          <pc:spChg chg="add del">
            <ac:chgData name="Jessica Jones" userId="d7fd67f7-a65d-448e-99ae-2d17d582b34b" providerId="ADAL" clId="{3A114FFA-3CC4-4F20-BC3B-2EF21241EF62}" dt="2022-06-17T14:52:42.570" v="59" actId="11529"/>
            <ac:spMkLst>
              <pc:docMk/>
              <pc:sldMasterMk cId="1585219477" sldId="2147483648"/>
              <pc:sldLayoutMk cId="532228571" sldId="2147483649"/>
              <ac:spMk id="30" creationId="{99BC5A10-9CC2-4EA2-AC4E-B21EF5C98A33}"/>
            </ac:spMkLst>
          </pc:spChg>
          <pc:spChg chg="add del mod">
            <ac:chgData name="Jessica Jones" userId="d7fd67f7-a65d-448e-99ae-2d17d582b34b" providerId="ADAL" clId="{3A114FFA-3CC4-4F20-BC3B-2EF21241EF62}" dt="2022-06-17T14:52:42.570" v="59" actId="11529"/>
            <ac:spMkLst>
              <pc:docMk/>
              <pc:sldMasterMk cId="1585219477" sldId="2147483648"/>
              <pc:sldLayoutMk cId="532228571" sldId="2147483649"/>
              <ac:spMk id="31" creationId="{89CD74A5-1C42-4AE7-84A8-1019A24A675B}"/>
            </ac:spMkLst>
          </pc:spChg>
          <pc:spChg chg="add del mod">
            <ac:chgData name="Jessica Jones" userId="d7fd67f7-a65d-448e-99ae-2d17d582b34b" providerId="ADAL" clId="{3A114FFA-3CC4-4F20-BC3B-2EF21241EF62}" dt="2022-06-17T14:53:22.594" v="70"/>
            <ac:spMkLst>
              <pc:docMk/>
              <pc:sldMasterMk cId="1585219477" sldId="2147483648"/>
              <pc:sldLayoutMk cId="532228571" sldId="2147483649"/>
              <ac:spMk id="32" creationId="{4EDFB71F-A1BC-4980-B470-84AD2CA03EA9}"/>
            </ac:spMkLst>
          </pc:spChg>
          <pc:spChg chg="add del mod">
            <ac:chgData name="Jessica Jones" userId="d7fd67f7-a65d-448e-99ae-2d17d582b34b" providerId="ADAL" clId="{3A114FFA-3CC4-4F20-BC3B-2EF21241EF62}" dt="2022-06-17T14:53:22.594" v="70"/>
            <ac:spMkLst>
              <pc:docMk/>
              <pc:sldMasterMk cId="1585219477" sldId="2147483648"/>
              <pc:sldLayoutMk cId="532228571" sldId="2147483649"/>
              <ac:spMk id="33" creationId="{F3C9862F-BBEE-4737-A31A-BD953F649DE9}"/>
            </ac:spMkLst>
          </pc:spChg>
          <pc:spChg chg="add del mod">
            <ac:chgData name="Jessica Jones" userId="d7fd67f7-a65d-448e-99ae-2d17d582b34b" providerId="ADAL" clId="{3A114FFA-3CC4-4F20-BC3B-2EF21241EF62}" dt="2022-06-17T14:53:22.594" v="70"/>
            <ac:spMkLst>
              <pc:docMk/>
              <pc:sldMasterMk cId="1585219477" sldId="2147483648"/>
              <pc:sldLayoutMk cId="532228571" sldId="2147483649"/>
              <ac:spMk id="34" creationId="{F4F597CE-52FA-49E1-A518-32EFD4BD37D2}"/>
            </ac:spMkLst>
          </pc:spChg>
          <pc:spChg chg="add del mod">
            <ac:chgData name="Jessica Jones" userId="d7fd67f7-a65d-448e-99ae-2d17d582b34b" providerId="ADAL" clId="{3A114FFA-3CC4-4F20-BC3B-2EF21241EF62}" dt="2022-06-17T14:53:21.648" v="68"/>
            <ac:spMkLst>
              <pc:docMk/>
              <pc:sldMasterMk cId="1585219477" sldId="2147483648"/>
              <pc:sldLayoutMk cId="532228571" sldId="2147483649"/>
              <ac:spMk id="35" creationId="{513CC462-98E6-440D-9D8C-B0ACDE660603}"/>
            </ac:spMkLst>
          </pc:spChg>
          <pc:spChg chg="add del mod">
            <ac:chgData name="Jessica Jones" userId="d7fd67f7-a65d-448e-99ae-2d17d582b34b" providerId="ADAL" clId="{3A114FFA-3CC4-4F20-BC3B-2EF21241EF62}" dt="2022-06-17T14:53:21.648" v="68"/>
            <ac:spMkLst>
              <pc:docMk/>
              <pc:sldMasterMk cId="1585219477" sldId="2147483648"/>
              <pc:sldLayoutMk cId="532228571" sldId="2147483649"/>
              <ac:spMk id="36" creationId="{F90A2E2C-499E-4D83-857D-72030F6BDF7B}"/>
            </ac:spMkLst>
          </pc:spChg>
          <pc:spChg chg="add del mod">
            <ac:chgData name="Jessica Jones" userId="d7fd67f7-a65d-448e-99ae-2d17d582b34b" providerId="ADAL" clId="{3A114FFA-3CC4-4F20-BC3B-2EF21241EF62}" dt="2022-06-17T14:53:21.648" v="68"/>
            <ac:spMkLst>
              <pc:docMk/>
              <pc:sldMasterMk cId="1585219477" sldId="2147483648"/>
              <pc:sldLayoutMk cId="532228571" sldId="2147483649"/>
              <ac:spMk id="37" creationId="{72820EB3-9158-4958-A1AC-BB05AB4B8B54}"/>
            </ac:spMkLst>
          </pc:spChg>
          <pc:spChg chg="add del mod">
            <ac:chgData name="Jessica Jones" userId="d7fd67f7-a65d-448e-99ae-2d17d582b34b" providerId="ADAL" clId="{3A114FFA-3CC4-4F20-BC3B-2EF21241EF62}" dt="2022-06-17T16:04:17.892" v="426" actId="478"/>
            <ac:spMkLst>
              <pc:docMk/>
              <pc:sldMasterMk cId="1585219477" sldId="2147483648"/>
              <pc:sldLayoutMk cId="532228571" sldId="2147483649"/>
              <ac:spMk id="38" creationId="{72B5E4DB-223F-49DA-A3D2-1E1C90FF165E}"/>
            </ac:spMkLst>
          </pc:spChg>
          <pc:spChg chg="add mod">
            <ac:chgData name="Jessica Jones" userId="d7fd67f7-a65d-448e-99ae-2d17d582b34b" providerId="ADAL" clId="{3A114FFA-3CC4-4F20-BC3B-2EF21241EF62}" dt="2022-06-20T19:35:32.604" v="2137" actId="20577"/>
            <ac:spMkLst>
              <pc:docMk/>
              <pc:sldMasterMk cId="1585219477" sldId="2147483648"/>
              <pc:sldLayoutMk cId="532228571" sldId="2147483649"/>
              <ac:spMk id="39" creationId="{00935269-4A8D-48D6-88E1-08266D94E719}"/>
            </ac:spMkLst>
          </pc:spChg>
          <pc:spChg chg="add mod">
            <ac:chgData name="Jessica Jones" userId="d7fd67f7-a65d-448e-99ae-2d17d582b34b" providerId="ADAL" clId="{3A114FFA-3CC4-4F20-BC3B-2EF21241EF62}" dt="2022-06-17T14:56:03.973" v="87"/>
            <ac:spMkLst>
              <pc:docMk/>
              <pc:sldMasterMk cId="1585219477" sldId="2147483648"/>
              <pc:sldLayoutMk cId="532228571" sldId="2147483649"/>
              <ac:spMk id="40" creationId="{C2B30FCE-40B7-49F7-9DC3-0F687AC78F85}"/>
            </ac:spMkLst>
          </pc:spChg>
        </pc:sldLayoutChg>
        <pc:sldLayoutChg chg="delSp modSp">
          <pc:chgData name="Jessica Jones" userId="d7fd67f7-a65d-448e-99ae-2d17d582b34b" providerId="ADAL" clId="{3A114FFA-3CC4-4F20-BC3B-2EF21241EF62}" dt="2022-06-17T16:04:06.068" v="424" actId="478"/>
          <pc:sldLayoutMkLst>
            <pc:docMk/>
            <pc:sldMasterMk cId="1585219477" sldId="2147483648"/>
            <pc:sldLayoutMk cId="3497690087" sldId="2147483650"/>
          </pc:sldLayoutMkLst>
          <pc:spChg chg="del">
            <ac:chgData name="Jessica Jones" userId="d7fd67f7-a65d-448e-99ae-2d17d582b34b" providerId="ADAL" clId="{3A114FFA-3CC4-4F20-BC3B-2EF21241EF62}" dt="2022-06-17T16:04:06.068" v="424" actId="478"/>
            <ac:spMkLst>
              <pc:docMk/>
              <pc:sldMasterMk cId="1585219477" sldId="2147483648"/>
              <pc:sldLayoutMk cId="3497690087" sldId="2147483650"/>
              <ac:spMk id="4" creationId="{664D9048-6359-495A-BC6F-B87A4AD48F7A}"/>
            </ac:spMkLst>
          </pc:spChg>
          <pc:spChg chg="mod">
            <ac:chgData name="Jessica Jones" userId="d7fd67f7-a65d-448e-99ae-2d17d582b34b" providerId="ADAL" clId="{3A114FFA-3CC4-4F20-BC3B-2EF21241EF62}" dt="2022-06-17T16:03:52.386" v="421" actId="14100"/>
            <ac:spMkLst>
              <pc:docMk/>
              <pc:sldMasterMk cId="1585219477" sldId="2147483648"/>
              <pc:sldLayoutMk cId="3497690087" sldId="2147483650"/>
              <ac:spMk id="5" creationId="{3A11333A-99C0-43A4-917D-14CE427FF637}"/>
            </ac:spMkLst>
          </pc:spChg>
        </pc:sldLayoutChg>
        <pc:sldLayoutChg chg="modSp">
          <pc:chgData name="Jessica Jones" userId="d7fd67f7-a65d-448e-99ae-2d17d582b34b" providerId="ADAL" clId="{3A114FFA-3CC4-4F20-BC3B-2EF21241EF62}" dt="2022-06-17T16:03:23.039" v="418" actId="14100"/>
          <pc:sldLayoutMkLst>
            <pc:docMk/>
            <pc:sldMasterMk cId="1585219477" sldId="2147483648"/>
            <pc:sldLayoutMk cId="297741521" sldId="2147483654"/>
          </pc:sldLayoutMkLst>
          <pc:spChg chg="mod">
            <ac:chgData name="Jessica Jones" userId="d7fd67f7-a65d-448e-99ae-2d17d582b34b" providerId="ADAL" clId="{3A114FFA-3CC4-4F20-BC3B-2EF21241EF62}" dt="2022-06-17T16:03:23.039" v="418" actId="14100"/>
            <ac:spMkLst>
              <pc:docMk/>
              <pc:sldMasterMk cId="1585219477" sldId="2147483648"/>
              <pc:sldLayoutMk cId="297741521" sldId="2147483654"/>
              <ac:spMk id="4" creationId="{F42D2350-AE98-4D91-8589-5D16857BBA74}"/>
            </ac:spMkLst>
          </pc:spChg>
        </pc:sldLayoutChg>
        <pc:sldLayoutChg chg="addSp delSp modSp">
          <pc:chgData name="Jessica Jones" userId="d7fd67f7-a65d-448e-99ae-2d17d582b34b" providerId="ADAL" clId="{3A114FFA-3CC4-4F20-BC3B-2EF21241EF62}" dt="2022-06-17T14:53:44.767" v="85"/>
          <pc:sldLayoutMkLst>
            <pc:docMk/>
            <pc:sldMasterMk cId="1585219477" sldId="2147483648"/>
            <pc:sldLayoutMk cId="1715817272" sldId="2147483660"/>
          </pc:sldLayoutMkLst>
          <pc:spChg chg="del">
            <ac:chgData name="Jessica Jones" userId="d7fd67f7-a65d-448e-99ae-2d17d582b34b" providerId="ADAL" clId="{3A114FFA-3CC4-4F20-BC3B-2EF21241EF62}" dt="2022-06-17T14:45:50.185" v="42"/>
            <ac:spMkLst>
              <pc:docMk/>
              <pc:sldMasterMk cId="1585219477" sldId="2147483648"/>
              <pc:sldLayoutMk cId="1715817272" sldId="2147483660"/>
              <ac:spMk id="3" creationId="{4162E4A7-F93A-45DF-B1A4-1E95870BEC87}"/>
            </ac:spMkLst>
          </pc:spChg>
          <pc:spChg chg="del">
            <ac:chgData name="Jessica Jones" userId="d7fd67f7-a65d-448e-99ae-2d17d582b34b" providerId="ADAL" clId="{3A114FFA-3CC4-4F20-BC3B-2EF21241EF62}" dt="2022-06-17T14:45:50.185" v="42"/>
            <ac:spMkLst>
              <pc:docMk/>
              <pc:sldMasterMk cId="1585219477" sldId="2147483648"/>
              <pc:sldLayoutMk cId="1715817272" sldId="2147483660"/>
              <ac:spMk id="4" creationId="{EB04C4AA-CB14-4545-8193-AA48FE09A0F9}"/>
            </ac:spMkLst>
          </pc:spChg>
          <pc:spChg chg="del">
            <ac:chgData name="Jessica Jones" userId="d7fd67f7-a65d-448e-99ae-2d17d582b34b" providerId="ADAL" clId="{3A114FFA-3CC4-4F20-BC3B-2EF21241EF62}" dt="2022-06-17T14:45:50.185" v="42"/>
            <ac:spMkLst>
              <pc:docMk/>
              <pc:sldMasterMk cId="1585219477" sldId="2147483648"/>
              <pc:sldLayoutMk cId="1715817272" sldId="2147483660"/>
              <ac:spMk id="5" creationId="{B747EE78-BD60-4361-82D3-AA57FF93D708}"/>
            </ac:spMkLst>
          </pc:spChg>
          <pc:spChg chg="add del mod">
            <ac:chgData name="Jessica Jones" userId="d7fd67f7-a65d-448e-99ae-2d17d582b34b" providerId="ADAL" clId="{3A114FFA-3CC4-4F20-BC3B-2EF21241EF62}" dt="2022-06-17T14:53:44.767" v="85"/>
            <ac:spMkLst>
              <pc:docMk/>
              <pc:sldMasterMk cId="1585219477" sldId="2147483648"/>
              <pc:sldLayoutMk cId="1715817272" sldId="2147483660"/>
              <ac:spMk id="7" creationId="{0C62C9F5-9728-4BC4-803D-28F831FF5B95}"/>
            </ac:spMkLst>
          </pc:spChg>
          <pc:spChg chg="add del mod">
            <ac:chgData name="Jessica Jones" userId="d7fd67f7-a65d-448e-99ae-2d17d582b34b" providerId="ADAL" clId="{3A114FFA-3CC4-4F20-BC3B-2EF21241EF62}" dt="2022-06-17T14:53:44.767" v="85"/>
            <ac:spMkLst>
              <pc:docMk/>
              <pc:sldMasterMk cId="1585219477" sldId="2147483648"/>
              <pc:sldLayoutMk cId="1715817272" sldId="2147483660"/>
              <ac:spMk id="9" creationId="{0DD539EC-D2E7-48AD-AC30-F1258F065121}"/>
            </ac:spMkLst>
          </pc:spChg>
          <pc:spChg chg="add del mod">
            <ac:chgData name="Jessica Jones" userId="d7fd67f7-a65d-448e-99ae-2d17d582b34b" providerId="ADAL" clId="{3A114FFA-3CC4-4F20-BC3B-2EF21241EF62}" dt="2022-06-17T14:53:44.767" v="85"/>
            <ac:spMkLst>
              <pc:docMk/>
              <pc:sldMasterMk cId="1585219477" sldId="2147483648"/>
              <pc:sldLayoutMk cId="1715817272" sldId="2147483660"/>
              <ac:spMk id="11" creationId="{25705E1E-1BFC-4371-B725-41CEF278F7FD}"/>
            </ac:spMkLst>
          </pc:spChg>
        </pc:sldLayoutChg>
        <pc:sldLayoutChg chg="delSp modSp">
          <pc:chgData name="Jessica Jones" userId="d7fd67f7-a65d-448e-99ae-2d17d582b34b" providerId="ADAL" clId="{3A114FFA-3CC4-4F20-BC3B-2EF21241EF62}" dt="2022-06-17T16:04:11.748" v="425" actId="478"/>
          <pc:sldLayoutMkLst>
            <pc:docMk/>
            <pc:sldMasterMk cId="1585219477" sldId="2147483648"/>
            <pc:sldLayoutMk cId="3339774396" sldId="2147483661"/>
          </pc:sldLayoutMkLst>
          <pc:spChg chg="del">
            <ac:chgData name="Jessica Jones" userId="d7fd67f7-a65d-448e-99ae-2d17d582b34b" providerId="ADAL" clId="{3A114FFA-3CC4-4F20-BC3B-2EF21241EF62}" dt="2022-06-17T16:04:11.748" v="425" actId="478"/>
            <ac:spMkLst>
              <pc:docMk/>
              <pc:sldMasterMk cId="1585219477" sldId="2147483648"/>
              <pc:sldLayoutMk cId="3339774396" sldId="2147483661"/>
              <ac:spMk id="22" creationId="{A8A5E722-B7BC-4EF6-8BE9-1D55863D1E72}"/>
            </ac:spMkLst>
          </pc:spChg>
          <pc:spChg chg="mod">
            <ac:chgData name="Jessica Jones" userId="d7fd67f7-a65d-448e-99ae-2d17d582b34b" providerId="ADAL" clId="{3A114FFA-3CC4-4F20-BC3B-2EF21241EF62}" dt="2022-06-17T16:01:42.925" v="417" actId="14100"/>
            <ac:spMkLst>
              <pc:docMk/>
              <pc:sldMasterMk cId="1585219477" sldId="2147483648"/>
              <pc:sldLayoutMk cId="3339774396" sldId="2147483661"/>
              <ac:spMk id="23" creationId="{D08B890F-FC10-4BE9-BBB4-6A2B93F7DF5A}"/>
            </ac:spMkLst>
          </pc:spChg>
        </pc:sldLayoutChg>
        <pc:sldLayoutChg chg="addSp delSp modSp">
          <pc:chgData name="Jessica Jones" userId="d7fd67f7-a65d-448e-99ae-2d17d582b34b" providerId="ADAL" clId="{3A114FFA-3CC4-4F20-BC3B-2EF21241EF62}" dt="2022-06-17T18:00:15.319" v="1086" actId="478"/>
          <pc:sldLayoutMkLst>
            <pc:docMk/>
            <pc:sldMasterMk cId="1585219477" sldId="2147483648"/>
            <pc:sldLayoutMk cId="3399922611" sldId="2147483662"/>
          </pc:sldLayoutMkLst>
          <pc:spChg chg="ord">
            <ac:chgData name="Jessica Jones" userId="d7fd67f7-a65d-448e-99ae-2d17d582b34b" providerId="ADAL" clId="{3A114FFA-3CC4-4F20-BC3B-2EF21241EF62}" dt="2022-06-17T18:00:12.232" v="1084" actId="166"/>
            <ac:spMkLst>
              <pc:docMk/>
              <pc:sldMasterMk cId="1585219477" sldId="2147483648"/>
              <pc:sldLayoutMk cId="3399922611" sldId="2147483662"/>
              <ac:spMk id="3" creationId="{B41290DF-6242-4D82-9077-9081909090DE}"/>
            </ac:spMkLst>
          </pc:spChg>
          <pc:spChg chg="del">
            <ac:chgData name="Jessica Jones" userId="d7fd67f7-a65d-448e-99ae-2d17d582b34b" providerId="ADAL" clId="{3A114FFA-3CC4-4F20-BC3B-2EF21241EF62}" dt="2022-06-17T16:03:59.897" v="422" actId="478"/>
            <ac:spMkLst>
              <pc:docMk/>
              <pc:sldMasterMk cId="1585219477" sldId="2147483648"/>
              <pc:sldLayoutMk cId="3399922611" sldId="2147483662"/>
              <ac:spMk id="4" creationId="{664D9048-6359-495A-BC6F-B87A4AD48F7A}"/>
            </ac:spMkLst>
          </pc:spChg>
          <pc:spChg chg="mod">
            <ac:chgData name="Jessica Jones" userId="d7fd67f7-a65d-448e-99ae-2d17d582b34b" providerId="ADAL" clId="{3A114FFA-3CC4-4F20-BC3B-2EF21241EF62}" dt="2022-06-17T16:03:42.715" v="419" actId="14100"/>
            <ac:spMkLst>
              <pc:docMk/>
              <pc:sldMasterMk cId="1585219477" sldId="2147483648"/>
              <pc:sldLayoutMk cId="3399922611" sldId="2147483662"/>
              <ac:spMk id="5" creationId="{3A11333A-99C0-43A4-917D-14CE427FF637}"/>
            </ac:spMkLst>
          </pc:spChg>
          <pc:spChg chg="add del mod">
            <ac:chgData name="Jessica Jones" userId="d7fd67f7-a65d-448e-99ae-2d17d582b34b" providerId="ADAL" clId="{3A114FFA-3CC4-4F20-BC3B-2EF21241EF62}" dt="2022-06-17T18:00:15.319" v="1086" actId="478"/>
            <ac:spMkLst>
              <pc:docMk/>
              <pc:sldMasterMk cId="1585219477" sldId="2147483648"/>
              <pc:sldLayoutMk cId="3399922611" sldId="2147483662"/>
              <ac:spMk id="7" creationId="{EB84EE48-1CC9-4C3B-AC9B-0CD0D8DCD50C}"/>
            </ac:spMkLst>
          </pc:spChg>
        </pc:sldLayoutChg>
        <pc:sldLayoutChg chg="delSp modSp">
          <pc:chgData name="Jessica Jones" userId="d7fd67f7-a65d-448e-99ae-2d17d582b34b" providerId="ADAL" clId="{3A114FFA-3CC4-4F20-BC3B-2EF21241EF62}" dt="2022-06-17T16:04:02.170" v="423" actId="478"/>
          <pc:sldLayoutMkLst>
            <pc:docMk/>
            <pc:sldMasterMk cId="1585219477" sldId="2147483648"/>
            <pc:sldLayoutMk cId="1617969168" sldId="2147483663"/>
          </pc:sldLayoutMkLst>
          <pc:spChg chg="del">
            <ac:chgData name="Jessica Jones" userId="d7fd67f7-a65d-448e-99ae-2d17d582b34b" providerId="ADAL" clId="{3A114FFA-3CC4-4F20-BC3B-2EF21241EF62}" dt="2022-06-17T16:04:02.170" v="423" actId="478"/>
            <ac:spMkLst>
              <pc:docMk/>
              <pc:sldMasterMk cId="1585219477" sldId="2147483648"/>
              <pc:sldLayoutMk cId="1617969168" sldId="2147483663"/>
              <ac:spMk id="4" creationId="{664D9048-6359-495A-BC6F-B87A4AD48F7A}"/>
            </ac:spMkLst>
          </pc:spChg>
          <pc:spChg chg="mod">
            <ac:chgData name="Jessica Jones" userId="d7fd67f7-a65d-448e-99ae-2d17d582b34b" providerId="ADAL" clId="{3A114FFA-3CC4-4F20-BC3B-2EF21241EF62}" dt="2022-06-17T16:03:47.363" v="420" actId="14100"/>
            <ac:spMkLst>
              <pc:docMk/>
              <pc:sldMasterMk cId="1585219477" sldId="2147483648"/>
              <pc:sldLayoutMk cId="1617969168" sldId="2147483663"/>
              <ac:spMk id="5" creationId="{3A11333A-99C0-43A4-917D-14CE427FF637}"/>
            </ac:spMkLst>
          </pc:spChg>
        </pc:sldLayoutChg>
      </pc:sldMasterChg>
    </pc:docChg>
  </pc:docChgLst>
  <pc:docChgLst>
    <pc:chgData name="Jen Booth" userId="S::jen.booth@georgiancollege.ca::b5dcbe30-1404-44d6-806a-acd31a0909b9" providerId="AD" clId="Web-{9E083A58-B379-4BE1-8BF7-4BD425052B57}"/>
    <pc:docChg chg="modSld">
      <pc:chgData name="Jen Booth" userId="S::jen.booth@georgiancollege.ca::b5dcbe30-1404-44d6-806a-acd31a0909b9" providerId="AD" clId="Web-{9E083A58-B379-4BE1-8BF7-4BD425052B57}" dt="2022-06-17T12:40:34.808" v="18" actId="20577"/>
      <pc:docMkLst>
        <pc:docMk/>
      </pc:docMkLst>
      <pc:sldChg chg="modSp">
        <pc:chgData name="Jen Booth" userId="S::jen.booth@georgiancollege.ca::b5dcbe30-1404-44d6-806a-acd31a0909b9" providerId="AD" clId="Web-{9E083A58-B379-4BE1-8BF7-4BD425052B57}" dt="2022-06-17T12:40:34.808" v="18" actId="20577"/>
        <pc:sldMkLst>
          <pc:docMk/>
          <pc:sldMk cId="72567930" sldId="264"/>
        </pc:sldMkLst>
        <pc:spChg chg="mod">
          <ac:chgData name="Jen Booth" userId="S::jen.booth@georgiancollege.ca::b5dcbe30-1404-44d6-806a-acd31a0909b9" providerId="AD" clId="Web-{9E083A58-B379-4BE1-8BF7-4BD425052B57}" dt="2022-06-17T12:40:34.808" v="18" actId="20577"/>
          <ac:spMkLst>
            <pc:docMk/>
            <pc:sldMk cId="72567930" sldId="264"/>
            <ac:spMk id="7" creationId="{04D146A6-C451-4004-883C-FDA5214D5D86}"/>
          </ac:spMkLst>
        </pc:spChg>
      </pc:sldChg>
      <pc:sldChg chg="modSp">
        <pc:chgData name="Jen Booth" userId="S::jen.booth@georgiancollege.ca::b5dcbe30-1404-44d6-806a-acd31a0909b9" providerId="AD" clId="Web-{9E083A58-B379-4BE1-8BF7-4BD425052B57}" dt="2022-06-17T12:39:59.916" v="14" actId="20577"/>
        <pc:sldMkLst>
          <pc:docMk/>
          <pc:sldMk cId="2317797066" sldId="271"/>
        </pc:sldMkLst>
        <pc:spChg chg="mod">
          <ac:chgData name="Jen Booth" userId="S::jen.booth@georgiancollege.ca::b5dcbe30-1404-44d6-806a-acd31a0909b9" providerId="AD" clId="Web-{9E083A58-B379-4BE1-8BF7-4BD425052B57}" dt="2022-06-17T12:39:59.916" v="14" actId="20577"/>
          <ac:spMkLst>
            <pc:docMk/>
            <pc:sldMk cId="2317797066" sldId="271"/>
            <ac:spMk id="3" creationId="{CE6156C3-3B61-4F6E-99EE-A35C1D7408FE}"/>
          </ac:spMkLst>
        </pc:spChg>
      </pc:sldChg>
    </pc:docChg>
  </pc:docChgLst>
  <pc:docChgLst>
    <pc:chgData name="Shaima Shaima" userId="S::shaima.shaima@georgiancollege.ca::34d2ec4a-4995-4995-9aec-fe7f918b8668" providerId="AD" clId="Web-{FED7B8A2-034B-21B2-DE63-A2968A154EB4}"/>
    <pc:docChg chg="modSld">
      <pc:chgData name="Shaima Shaima" userId="S::shaima.shaima@georgiancollege.ca::34d2ec4a-4995-4995-9aec-fe7f918b8668" providerId="AD" clId="Web-{FED7B8A2-034B-21B2-DE63-A2968A154EB4}" dt="2022-08-16T13:22:29.269" v="1" actId="20577"/>
      <pc:docMkLst>
        <pc:docMk/>
      </pc:docMkLst>
      <pc:sldChg chg="modSp">
        <pc:chgData name="Shaima Shaima" userId="S::shaima.shaima@georgiancollege.ca::34d2ec4a-4995-4995-9aec-fe7f918b8668" providerId="AD" clId="Web-{FED7B8A2-034B-21B2-DE63-A2968A154EB4}" dt="2022-08-16T13:22:29.269" v="1" actId="20577"/>
        <pc:sldMkLst>
          <pc:docMk/>
          <pc:sldMk cId="3897705396" sldId="272"/>
        </pc:sldMkLst>
        <pc:spChg chg="mod">
          <ac:chgData name="Shaima Shaima" userId="S::shaima.shaima@georgiancollege.ca::34d2ec4a-4995-4995-9aec-fe7f918b8668" providerId="AD" clId="Web-{FED7B8A2-034B-21B2-DE63-A2968A154EB4}" dt="2022-08-16T13:22:29.269" v="1" actId="20577"/>
          <ac:spMkLst>
            <pc:docMk/>
            <pc:sldMk cId="3897705396" sldId="272"/>
            <ac:spMk id="7" creationId="{4F2C830C-9593-4CCA-830F-74AED8086A18}"/>
          </ac:spMkLst>
        </pc:spChg>
      </pc:sldChg>
    </pc:docChg>
  </pc:docChgLst>
  <pc:docChgLst>
    <pc:chgData name="Shaima Shaima" userId="34d2ec4a-4995-4995-9aec-fe7f918b8668" providerId="ADAL" clId="{97428E4E-A81D-43F1-9DED-E98E1DD1491B}"/>
    <pc:docChg chg="undo custSel modSld modMainMaster">
      <pc:chgData name="Shaima Shaima" userId="34d2ec4a-4995-4995-9aec-fe7f918b8668" providerId="ADAL" clId="{97428E4E-A81D-43F1-9DED-E98E1DD1491B}" dt="2022-08-16T13:28:44.545" v="81" actId="207"/>
      <pc:docMkLst>
        <pc:docMk/>
      </pc:docMkLst>
      <pc:sldChg chg="modSp">
        <pc:chgData name="Shaima Shaima" userId="34d2ec4a-4995-4995-9aec-fe7f918b8668" providerId="ADAL" clId="{97428E4E-A81D-43F1-9DED-E98E1DD1491B}" dt="2022-08-16T13:15:56.513" v="54" actId="13244"/>
        <pc:sldMkLst>
          <pc:docMk/>
          <pc:sldMk cId="1573012161" sldId="256"/>
        </pc:sldMkLst>
        <pc:spChg chg="mod">
          <ac:chgData name="Shaima Shaima" userId="34d2ec4a-4995-4995-9aec-fe7f918b8668" providerId="ADAL" clId="{97428E4E-A81D-43F1-9DED-E98E1DD1491B}" dt="2022-08-16T13:15:56.513" v="54" actId="13244"/>
          <ac:spMkLst>
            <pc:docMk/>
            <pc:sldMk cId="1573012161" sldId="256"/>
            <ac:spMk id="3" creationId="{79B6538C-4F7D-4242-BC67-138A621DF99C}"/>
          </ac:spMkLst>
        </pc:spChg>
        <pc:spChg chg="mod">
          <ac:chgData name="Shaima Shaima" userId="34d2ec4a-4995-4995-9aec-fe7f918b8668" providerId="ADAL" clId="{97428E4E-A81D-43F1-9DED-E98E1DD1491B}" dt="2022-08-16T13:15:51.274" v="53" actId="13244"/>
          <ac:spMkLst>
            <pc:docMk/>
            <pc:sldMk cId="1573012161" sldId="256"/>
            <ac:spMk id="4" creationId="{CD2A00D9-7C56-4A1B-B8F0-DB4D0B1747A9}"/>
          </ac:spMkLst>
        </pc:spChg>
        <pc:spChg chg="mod">
          <ac:chgData name="Shaima Shaima" userId="34d2ec4a-4995-4995-9aec-fe7f918b8668" providerId="ADAL" clId="{97428E4E-A81D-43F1-9DED-E98E1DD1491B}" dt="2022-08-16T13:15:44.091" v="52" actId="13244"/>
          <ac:spMkLst>
            <pc:docMk/>
            <pc:sldMk cId="1573012161" sldId="256"/>
            <ac:spMk id="7" creationId="{9DDDDC91-50CF-419E-BE98-E4403F2A8593}"/>
          </ac:spMkLst>
        </pc:spChg>
      </pc:sldChg>
      <pc:sldChg chg="modSp">
        <pc:chgData name="Shaima Shaima" userId="34d2ec4a-4995-4995-9aec-fe7f918b8668" providerId="ADAL" clId="{97428E4E-A81D-43F1-9DED-E98E1DD1491B}" dt="2022-08-16T13:16:06.572" v="55" actId="13244"/>
        <pc:sldMkLst>
          <pc:docMk/>
          <pc:sldMk cId="3756779637" sldId="257"/>
        </pc:sldMkLst>
        <pc:spChg chg="mod">
          <ac:chgData name="Shaima Shaima" userId="34d2ec4a-4995-4995-9aec-fe7f918b8668" providerId="ADAL" clId="{97428E4E-A81D-43F1-9DED-E98E1DD1491B}" dt="2022-08-16T13:16:06.572" v="55" actId="13244"/>
          <ac:spMkLst>
            <pc:docMk/>
            <pc:sldMk cId="3756779637" sldId="257"/>
            <ac:spMk id="5" creationId="{820A99D6-039C-4B00-94F1-B2DF16DB5AED}"/>
          </ac:spMkLst>
        </pc:spChg>
      </pc:sldChg>
      <pc:sldChg chg="modSp">
        <pc:chgData name="Shaima Shaima" userId="34d2ec4a-4995-4995-9aec-fe7f918b8668" providerId="ADAL" clId="{97428E4E-A81D-43F1-9DED-E98E1DD1491B}" dt="2022-08-16T13:28:44.545" v="81" actId="207"/>
        <pc:sldMkLst>
          <pc:docMk/>
          <pc:sldMk cId="876694236" sldId="258"/>
        </pc:sldMkLst>
        <pc:spChg chg="mod">
          <ac:chgData name="Shaima Shaima" userId="34d2ec4a-4995-4995-9aec-fe7f918b8668" providerId="ADAL" clId="{97428E4E-A81D-43F1-9DED-E98E1DD1491B}" dt="2022-08-16T13:16:16.914" v="56" actId="13244"/>
          <ac:spMkLst>
            <pc:docMk/>
            <pc:sldMk cId="876694236" sldId="258"/>
            <ac:spMk id="5" creationId="{86098CC0-D023-4BF9-949D-23DCE3DD2514}"/>
          </ac:spMkLst>
        </pc:spChg>
        <pc:spChg chg="mod">
          <ac:chgData name="Shaima Shaima" userId="34d2ec4a-4995-4995-9aec-fe7f918b8668" providerId="ADAL" clId="{97428E4E-A81D-43F1-9DED-E98E1DD1491B}" dt="2022-08-16T13:28:44.545" v="81" actId="207"/>
          <ac:spMkLst>
            <pc:docMk/>
            <pc:sldMk cId="876694236" sldId="258"/>
            <ac:spMk id="6" creationId="{399A477E-6E03-4BEA-8465-FAE9C08937C2}"/>
          </ac:spMkLst>
        </pc:spChg>
      </pc:sldChg>
      <pc:sldChg chg="modSp">
        <pc:chgData name="Shaima Shaima" userId="34d2ec4a-4995-4995-9aec-fe7f918b8668" providerId="ADAL" clId="{97428E4E-A81D-43F1-9DED-E98E1DD1491B}" dt="2022-08-16T13:16:30.538" v="59" actId="13244"/>
        <pc:sldMkLst>
          <pc:docMk/>
          <pc:sldMk cId="3016124342" sldId="259"/>
        </pc:sldMkLst>
        <pc:spChg chg="mod">
          <ac:chgData name="Shaima Shaima" userId="34d2ec4a-4995-4995-9aec-fe7f918b8668" providerId="ADAL" clId="{97428E4E-A81D-43F1-9DED-E98E1DD1491B}" dt="2022-08-16T13:16:30.538" v="59" actId="13244"/>
          <ac:spMkLst>
            <pc:docMk/>
            <pc:sldMk cId="3016124342" sldId="259"/>
            <ac:spMk id="5" creationId="{982F208F-93EB-4E1A-8359-E44D35EDB5FE}"/>
          </ac:spMkLst>
        </pc:spChg>
      </pc:sldChg>
      <pc:sldChg chg="modSp">
        <pc:chgData name="Shaima Shaima" userId="34d2ec4a-4995-4995-9aec-fe7f918b8668" providerId="ADAL" clId="{97428E4E-A81D-43F1-9DED-E98E1DD1491B}" dt="2022-08-16T13:16:55.209" v="61" actId="13244"/>
        <pc:sldMkLst>
          <pc:docMk/>
          <pc:sldMk cId="165862021" sldId="260"/>
        </pc:sldMkLst>
        <pc:spChg chg="mod">
          <ac:chgData name="Shaima Shaima" userId="34d2ec4a-4995-4995-9aec-fe7f918b8668" providerId="ADAL" clId="{97428E4E-A81D-43F1-9DED-E98E1DD1491B}" dt="2022-08-16T13:16:55.209" v="61" actId="13244"/>
          <ac:spMkLst>
            <pc:docMk/>
            <pc:sldMk cId="165862021" sldId="260"/>
            <ac:spMk id="5" creationId="{25C42A10-9125-410A-BC6E-1FC8D9A51D8C}"/>
          </ac:spMkLst>
        </pc:spChg>
      </pc:sldChg>
      <pc:sldChg chg="modSp">
        <pc:chgData name="Shaima Shaima" userId="34d2ec4a-4995-4995-9aec-fe7f918b8668" providerId="ADAL" clId="{97428E4E-A81D-43F1-9DED-E98E1DD1491B}" dt="2022-08-16T13:17:02.820" v="62" actId="13244"/>
        <pc:sldMkLst>
          <pc:docMk/>
          <pc:sldMk cId="3586433478" sldId="261"/>
        </pc:sldMkLst>
        <pc:spChg chg="mod">
          <ac:chgData name="Shaima Shaima" userId="34d2ec4a-4995-4995-9aec-fe7f918b8668" providerId="ADAL" clId="{97428E4E-A81D-43F1-9DED-E98E1DD1491B}" dt="2022-08-16T13:17:02.820" v="62" actId="13244"/>
          <ac:spMkLst>
            <pc:docMk/>
            <pc:sldMk cId="3586433478" sldId="261"/>
            <ac:spMk id="5" creationId="{398C4B76-0DB8-46C8-891A-0D64F8F95B52}"/>
          </ac:spMkLst>
        </pc:spChg>
      </pc:sldChg>
      <pc:sldChg chg="modSp">
        <pc:chgData name="Shaima Shaima" userId="34d2ec4a-4995-4995-9aec-fe7f918b8668" providerId="ADAL" clId="{97428E4E-A81D-43F1-9DED-E98E1DD1491B}" dt="2022-08-16T13:17:36.653" v="66" actId="13244"/>
        <pc:sldMkLst>
          <pc:docMk/>
          <pc:sldMk cId="467500428" sldId="262"/>
        </pc:sldMkLst>
        <pc:spChg chg="mod">
          <ac:chgData name="Shaima Shaima" userId="34d2ec4a-4995-4995-9aec-fe7f918b8668" providerId="ADAL" clId="{97428E4E-A81D-43F1-9DED-E98E1DD1491B}" dt="2022-08-16T13:17:33.536" v="65" actId="13244"/>
          <ac:spMkLst>
            <pc:docMk/>
            <pc:sldMk cId="467500428" sldId="262"/>
            <ac:spMk id="2" creationId="{DE2736D9-663F-4C11-977A-2690484F7CA9}"/>
          </ac:spMkLst>
        </pc:spChg>
        <pc:spChg chg="mod">
          <ac:chgData name="Shaima Shaima" userId="34d2ec4a-4995-4995-9aec-fe7f918b8668" providerId="ADAL" clId="{97428E4E-A81D-43F1-9DED-E98E1DD1491B}" dt="2022-08-16T13:17:36.653" v="66" actId="13244"/>
          <ac:spMkLst>
            <pc:docMk/>
            <pc:sldMk cId="467500428" sldId="262"/>
            <ac:spMk id="4" creationId="{4221D171-0211-44BF-9CE1-F1E03A8F5781}"/>
          </ac:spMkLst>
        </pc:spChg>
        <pc:spChg chg="mod">
          <ac:chgData name="Shaima Shaima" userId="34d2ec4a-4995-4995-9aec-fe7f918b8668" providerId="ADAL" clId="{97428E4E-A81D-43F1-9DED-E98E1DD1491B}" dt="2022-08-16T13:17:31.347" v="64" actId="13244"/>
          <ac:spMkLst>
            <pc:docMk/>
            <pc:sldMk cId="467500428" sldId="262"/>
            <ac:spMk id="6" creationId="{D852C052-A6A8-41B9-B455-157FDDA21BE1}"/>
          </ac:spMkLst>
        </pc:spChg>
      </pc:sldChg>
      <pc:sldChg chg="modSp">
        <pc:chgData name="Shaima Shaima" userId="34d2ec4a-4995-4995-9aec-fe7f918b8668" providerId="ADAL" clId="{97428E4E-A81D-43F1-9DED-E98E1DD1491B}" dt="2022-08-16T13:20:33.403" v="75" actId="13244"/>
        <pc:sldMkLst>
          <pc:docMk/>
          <pc:sldMk cId="1986465887" sldId="263"/>
        </pc:sldMkLst>
        <pc:spChg chg="mod">
          <ac:chgData name="Shaima Shaima" userId="34d2ec4a-4995-4995-9aec-fe7f918b8668" providerId="ADAL" clId="{97428E4E-A81D-43F1-9DED-E98E1DD1491B}" dt="2022-08-16T13:20:28.970" v="74" actId="13244"/>
          <ac:spMkLst>
            <pc:docMk/>
            <pc:sldMk cId="1986465887" sldId="263"/>
            <ac:spMk id="2" creationId="{A3AE89AF-6368-4CF0-8863-58B4E029E3DD}"/>
          </ac:spMkLst>
        </pc:spChg>
        <pc:spChg chg="mod">
          <ac:chgData name="Shaima Shaima" userId="34d2ec4a-4995-4995-9aec-fe7f918b8668" providerId="ADAL" clId="{97428E4E-A81D-43F1-9DED-E98E1DD1491B}" dt="2022-08-16T13:20:33.403" v="75" actId="13244"/>
          <ac:spMkLst>
            <pc:docMk/>
            <pc:sldMk cId="1986465887" sldId="263"/>
            <ac:spMk id="4" creationId="{A078C9B3-DCC4-4F67-854B-3C93802A0AD5}"/>
          </ac:spMkLst>
        </pc:spChg>
        <pc:spChg chg="mod">
          <ac:chgData name="Shaima Shaima" userId="34d2ec4a-4995-4995-9aec-fe7f918b8668" providerId="ADAL" clId="{97428E4E-A81D-43F1-9DED-E98E1DD1491B}" dt="2022-08-16T13:20:23.274" v="73" actId="13244"/>
          <ac:spMkLst>
            <pc:docMk/>
            <pc:sldMk cId="1986465887" sldId="263"/>
            <ac:spMk id="6" creationId="{A2DFB037-2E6A-4A69-BE8C-3DF6DC44CFBA}"/>
          </ac:spMkLst>
        </pc:spChg>
      </pc:sldChg>
      <pc:sldChg chg="modSp">
        <pc:chgData name="Shaima Shaima" userId="34d2ec4a-4995-4995-9aec-fe7f918b8668" providerId="ADAL" clId="{97428E4E-A81D-43F1-9DED-E98E1DD1491B}" dt="2022-08-16T13:17:46.788" v="67" actId="13244"/>
        <pc:sldMkLst>
          <pc:docMk/>
          <pc:sldMk cId="72567930" sldId="264"/>
        </pc:sldMkLst>
        <pc:spChg chg="mod">
          <ac:chgData name="Shaima Shaima" userId="34d2ec4a-4995-4995-9aec-fe7f918b8668" providerId="ADAL" clId="{97428E4E-A81D-43F1-9DED-E98E1DD1491B}" dt="2022-08-16T13:17:46.788" v="67" actId="13244"/>
          <ac:spMkLst>
            <pc:docMk/>
            <pc:sldMk cId="72567930" sldId="264"/>
            <ac:spMk id="5" creationId="{7BBC26BB-A9EF-4C2E-9902-995AD518F575}"/>
          </ac:spMkLst>
        </pc:spChg>
      </pc:sldChg>
      <pc:sldChg chg="modSp">
        <pc:chgData name="Shaima Shaima" userId="34d2ec4a-4995-4995-9aec-fe7f918b8668" providerId="ADAL" clId="{97428E4E-A81D-43F1-9DED-E98E1DD1491B}" dt="2022-08-16T13:17:55.663" v="68" actId="13244"/>
        <pc:sldMkLst>
          <pc:docMk/>
          <pc:sldMk cId="2076496540" sldId="265"/>
        </pc:sldMkLst>
        <pc:spChg chg="mod">
          <ac:chgData name="Shaima Shaima" userId="34d2ec4a-4995-4995-9aec-fe7f918b8668" providerId="ADAL" clId="{97428E4E-A81D-43F1-9DED-E98E1DD1491B}" dt="2022-08-16T13:17:55.663" v="68" actId="13244"/>
          <ac:spMkLst>
            <pc:docMk/>
            <pc:sldMk cId="2076496540" sldId="265"/>
            <ac:spMk id="5" creationId="{79E93FEA-F08D-40FA-AC41-BE1139F1813A}"/>
          </ac:spMkLst>
        </pc:spChg>
      </pc:sldChg>
      <pc:sldChg chg="modSp">
        <pc:chgData name="Shaima Shaima" userId="34d2ec4a-4995-4995-9aec-fe7f918b8668" providerId="ADAL" clId="{97428E4E-A81D-43F1-9DED-E98E1DD1491B}" dt="2022-08-16T13:18:20.727" v="70" actId="13244"/>
        <pc:sldMkLst>
          <pc:docMk/>
          <pc:sldMk cId="1960882995" sldId="266"/>
        </pc:sldMkLst>
        <pc:spChg chg="mod">
          <ac:chgData name="Shaima Shaima" userId="34d2ec4a-4995-4995-9aec-fe7f918b8668" providerId="ADAL" clId="{97428E4E-A81D-43F1-9DED-E98E1DD1491B}" dt="2022-08-16T13:18:20.727" v="70" actId="13244"/>
          <ac:spMkLst>
            <pc:docMk/>
            <pc:sldMk cId="1960882995" sldId="266"/>
            <ac:spMk id="5" creationId="{861B1A2F-0A41-4B03-9FC4-4181F7279F71}"/>
          </ac:spMkLst>
        </pc:spChg>
      </pc:sldChg>
      <pc:sldChg chg="modSp">
        <pc:chgData name="Shaima Shaima" userId="34d2ec4a-4995-4995-9aec-fe7f918b8668" providerId="ADAL" clId="{97428E4E-A81D-43F1-9DED-E98E1DD1491B}" dt="2022-08-16T13:20:41.949" v="76" actId="13244"/>
        <pc:sldMkLst>
          <pc:docMk/>
          <pc:sldMk cId="930657817" sldId="267"/>
        </pc:sldMkLst>
        <pc:spChg chg="mod">
          <ac:chgData name="Shaima Shaima" userId="34d2ec4a-4995-4995-9aec-fe7f918b8668" providerId="ADAL" clId="{97428E4E-A81D-43F1-9DED-E98E1DD1491B}" dt="2022-08-16T13:20:41.949" v="76" actId="13244"/>
          <ac:spMkLst>
            <pc:docMk/>
            <pc:sldMk cId="930657817" sldId="267"/>
            <ac:spMk id="5" creationId="{BC926D2D-90AE-4DBA-8BA0-CCE15BC41BA7}"/>
          </ac:spMkLst>
        </pc:spChg>
      </pc:sldChg>
      <pc:sldChg chg="modSp">
        <pc:chgData name="Shaima Shaima" userId="34d2ec4a-4995-4995-9aec-fe7f918b8668" providerId="ADAL" clId="{97428E4E-A81D-43F1-9DED-E98E1DD1491B}" dt="2022-08-16T13:20:55.748" v="77" actId="13244"/>
        <pc:sldMkLst>
          <pc:docMk/>
          <pc:sldMk cId="4082567404" sldId="268"/>
        </pc:sldMkLst>
        <pc:spChg chg="mod">
          <ac:chgData name="Shaima Shaima" userId="34d2ec4a-4995-4995-9aec-fe7f918b8668" providerId="ADAL" clId="{97428E4E-A81D-43F1-9DED-E98E1DD1491B}" dt="2022-08-16T13:20:55.748" v="77" actId="13244"/>
          <ac:spMkLst>
            <pc:docMk/>
            <pc:sldMk cId="4082567404" sldId="268"/>
            <ac:spMk id="5" creationId="{A5FB7D9E-6597-4B6A-B551-CD9F2BA2E658}"/>
          </ac:spMkLst>
        </pc:spChg>
      </pc:sldChg>
      <pc:sldChg chg="modSp">
        <pc:chgData name="Shaima Shaima" userId="34d2ec4a-4995-4995-9aec-fe7f918b8668" providerId="ADAL" clId="{97428E4E-A81D-43F1-9DED-E98E1DD1491B}" dt="2022-08-16T13:20:59.839" v="78" actId="13244"/>
        <pc:sldMkLst>
          <pc:docMk/>
          <pc:sldMk cId="2461979233" sldId="269"/>
        </pc:sldMkLst>
        <pc:spChg chg="mod">
          <ac:chgData name="Shaima Shaima" userId="34d2ec4a-4995-4995-9aec-fe7f918b8668" providerId="ADAL" clId="{97428E4E-A81D-43F1-9DED-E98E1DD1491B}" dt="2022-08-16T13:20:59.839" v="78" actId="13244"/>
          <ac:spMkLst>
            <pc:docMk/>
            <pc:sldMk cId="2461979233" sldId="269"/>
            <ac:spMk id="5" creationId="{0930D017-124F-4FE6-9824-46FF94AF81AD}"/>
          </ac:spMkLst>
        </pc:spChg>
      </pc:sldChg>
      <pc:sldChg chg="modSp">
        <pc:chgData name="Shaima Shaima" userId="34d2ec4a-4995-4995-9aec-fe7f918b8668" providerId="ADAL" clId="{97428E4E-A81D-43F1-9DED-E98E1DD1491B}" dt="2022-08-16T13:21:08.758" v="79" actId="13244"/>
        <pc:sldMkLst>
          <pc:docMk/>
          <pc:sldMk cId="847818894" sldId="270"/>
        </pc:sldMkLst>
        <pc:spChg chg="mod">
          <ac:chgData name="Shaima Shaima" userId="34d2ec4a-4995-4995-9aec-fe7f918b8668" providerId="ADAL" clId="{97428E4E-A81D-43F1-9DED-E98E1DD1491B}" dt="2022-08-16T13:21:08.758" v="79" actId="13244"/>
          <ac:spMkLst>
            <pc:docMk/>
            <pc:sldMk cId="847818894" sldId="270"/>
            <ac:spMk id="5" creationId="{C2C1BED8-03CD-47F1-9F3B-0EE43922497F}"/>
          </ac:spMkLst>
        </pc:spChg>
      </pc:sldChg>
      <pc:sldChg chg="modSp">
        <pc:chgData name="Shaima Shaima" userId="34d2ec4a-4995-4995-9aec-fe7f918b8668" providerId="ADAL" clId="{97428E4E-A81D-43F1-9DED-E98E1DD1491B}" dt="2022-08-16T13:21:15.804" v="80" actId="13244"/>
        <pc:sldMkLst>
          <pc:docMk/>
          <pc:sldMk cId="2317797066" sldId="271"/>
        </pc:sldMkLst>
        <pc:spChg chg="mod">
          <ac:chgData name="Shaima Shaima" userId="34d2ec4a-4995-4995-9aec-fe7f918b8668" providerId="ADAL" clId="{97428E4E-A81D-43F1-9DED-E98E1DD1491B}" dt="2022-08-16T13:21:15.804" v="80" actId="13244"/>
          <ac:spMkLst>
            <pc:docMk/>
            <pc:sldMk cId="2317797066" sldId="271"/>
            <ac:spMk id="5" creationId="{44AFEB68-9FAC-4D6E-A056-0CABB63544AF}"/>
          </ac:spMkLst>
        </pc:spChg>
      </pc:sldChg>
      <pc:sldChg chg="addSp delSp modSp">
        <pc:chgData name="Shaima Shaima" userId="34d2ec4a-4995-4995-9aec-fe7f918b8668" providerId="ADAL" clId="{97428E4E-A81D-43F1-9DED-E98E1DD1491B}" dt="2022-08-16T13:15:32.193" v="50" actId="13244"/>
        <pc:sldMkLst>
          <pc:docMk/>
          <pc:sldMk cId="3897705396" sldId="272"/>
        </pc:sldMkLst>
        <pc:spChg chg="mod">
          <ac:chgData name="Shaima Shaima" userId="34d2ec4a-4995-4995-9aec-fe7f918b8668" providerId="ADAL" clId="{97428E4E-A81D-43F1-9DED-E98E1DD1491B}" dt="2022-08-16T13:10:13.441" v="43" actId="14100"/>
          <ac:spMkLst>
            <pc:docMk/>
            <pc:sldMk cId="3897705396" sldId="272"/>
            <ac:spMk id="2" creationId="{74E052D3-BD8E-4A47-8C64-5A79C1986FB8}"/>
          </ac:spMkLst>
        </pc:spChg>
        <pc:spChg chg="add del mod">
          <ac:chgData name="Shaima Shaima" userId="34d2ec4a-4995-4995-9aec-fe7f918b8668" providerId="ADAL" clId="{97428E4E-A81D-43F1-9DED-E98E1DD1491B}" dt="2022-08-16T13:06:08.531" v="24"/>
          <ac:spMkLst>
            <pc:docMk/>
            <pc:sldMk cId="3897705396" sldId="272"/>
            <ac:spMk id="3" creationId="{F2F9D75C-40F9-45FF-AED2-CB27C2021771}"/>
          </ac:spMkLst>
        </pc:spChg>
        <pc:spChg chg="mod">
          <ac:chgData name="Shaima Shaima" userId="34d2ec4a-4995-4995-9aec-fe7f918b8668" providerId="ADAL" clId="{97428E4E-A81D-43F1-9DED-E98E1DD1491B}" dt="2022-08-16T13:10:28.551" v="44" actId="14100"/>
          <ac:spMkLst>
            <pc:docMk/>
            <pc:sldMk cId="3897705396" sldId="272"/>
            <ac:spMk id="4" creationId="{F1EBC301-47B9-4345-BCAF-D954F844B7E6}"/>
          </ac:spMkLst>
        </pc:spChg>
        <pc:spChg chg="mod">
          <ac:chgData name="Shaima Shaima" userId="34d2ec4a-4995-4995-9aec-fe7f918b8668" providerId="ADAL" clId="{97428E4E-A81D-43F1-9DED-E98E1DD1491B}" dt="2022-08-16T13:15:05.740" v="49"/>
          <ac:spMkLst>
            <pc:docMk/>
            <pc:sldMk cId="3897705396" sldId="272"/>
            <ac:spMk id="5" creationId="{37D636F4-2003-4CCE-8A1D-AA404A631D73}"/>
          </ac:spMkLst>
        </pc:spChg>
        <pc:spChg chg="mod">
          <ac:chgData name="Shaima Shaima" userId="34d2ec4a-4995-4995-9aec-fe7f918b8668" providerId="ADAL" clId="{97428E4E-A81D-43F1-9DED-E98E1DD1491B}" dt="2022-08-16T13:15:32.193" v="50" actId="13244"/>
          <ac:spMkLst>
            <pc:docMk/>
            <pc:sldMk cId="3897705396" sldId="272"/>
            <ac:spMk id="6" creationId="{8335F5E4-9E60-4D7F-A8A0-AE2F43D2808E}"/>
          </ac:spMkLst>
        </pc:spChg>
        <pc:spChg chg="add mod">
          <ac:chgData name="Shaima Shaima" userId="34d2ec4a-4995-4995-9aec-fe7f918b8668" providerId="ADAL" clId="{97428E4E-A81D-43F1-9DED-E98E1DD1491B}" dt="2022-08-16T13:14:25.781" v="45" actId="13244"/>
          <ac:spMkLst>
            <pc:docMk/>
            <pc:sldMk cId="3897705396" sldId="272"/>
            <ac:spMk id="7" creationId="{4F2C830C-9593-4CCA-830F-74AED8086A18}"/>
          </ac:spMkLst>
        </pc:spChg>
      </pc:sldChg>
      <pc:sldChg chg="modSp">
        <pc:chgData name="Shaima Shaima" userId="34d2ec4a-4995-4995-9aec-fe7f918b8668" providerId="ADAL" clId="{97428E4E-A81D-43F1-9DED-E98E1DD1491B}" dt="2022-08-16T13:15:37.657" v="51" actId="13244"/>
        <pc:sldMkLst>
          <pc:docMk/>
          <pc:sldMk cId="4015404543" sldId="273"/>
        </pc:sldMkLst>
        <pc:spChg chg="mod">
          <ac:chgData name="Shaima Shaima" userId="34d2ec4a-4995-4995-9aec-fe7f918b8668" providerId="ADAL" clId="{97428E4E-A81D-43F1-9DED-E98E1DD1491B}" dt="2022-08-16T13:15:37.657" v="51" actId="13244"/>
          <ac:spMkLst>
            <pc:docMk/>
            <pc:sldMk cId="4015404543" sldId="273"/>
            <ac:spMk id="8" creationId="{C5124945-5A9C-40C2-BC62-441E6A58F100}"/>
          </ac:spMkLst>
        </pc:spChg>
      </pc:sldChg>
      <pc:sldChg chg="modSp">
        <pc:chgData name="Shaima Shaima" userId="34d2ec4a-4995-4995-9aec-fe7f918b8668" providerId="ADAL" clId="{97428E4E-A81D-43F1-9DED-E98E1DD1491B}" dt="2022-08-16T13:18:40.620" v="72" actId="13244"/>
        <pc:sldMkLst>
          <pc:docMk/>
          <pc:sldMk cId="2472442072" sldId="274"/>
        </pc:sldMkLst>
        <pc:spChg chg="mod">
          <ac:chgData name="Shaima Shaima" userId="34d2ec4a-4995-4995-9aec-fe7f918b8668" providerId="ADAL" clId="{97428E4E-A81D-43F1-9DED-E98E1DD1491B}" dt="2022-08-16T13:18:34.192" v="71" actId="13244"/>
          <ac:spMkLst>
            <pc:docMk/>
            <pc:sldMk cId="2472442072" sldId="274"/>
            <ac:spMk id="6" creationId="{4C53AD68-9AD1-4F62-AFF6-07C9083D06E8}"/>
          </ac:spMkLst>
        </pc:spChg>
        <pc:spChg chg="mod">
          <ac:chgData name="Shaima Shaima" userId="34d2ec4a-4995-4995-9aec-fe7f918b8668" providerId="ADAL" clId="{97428E4E-A81D-43F1-9DED-E98E1DD1491B}" dt="2022-08-16T13:18:40.620" v="72" actId="13244"/>
          <ac:spMkLst>
            <pc:docMk/>
            <pc:sldMk cId="2472442072" sldId="274"/>
            <ac:spMk id="31" creationId="{A0E9AD18-27B6-4D51-B5DE-98A3C90CAE09}"/>
          </ac:spMkLst>
        </pc:spChg>
      </pc:sldChg>
      <pc:sldChg chg="modSp">
        <pc:chgData name="Shaima Shaima" userId="34d2ec4a-4995-4995-9aec-fe7f918b8668" providerId="ADAL" clId="{97428E4E-A81D-43F1-9DED-E98E1DD1491B}" dt="2022-08-16T13:16:40.995" v="60" actId="13244"/>
        <pc:sldMkLst>
          <pc:docMk/>
          <pc:sldMk cId="1428349823" sldId="275"/>
        </pc:sldMkLst>
        <pc:spChg chg="mod">
          <ac:chgData name="Shaima Shaima" userId="34d2ec4a-4995-4995-9aec-fe7f918b8668" providerId="ADAL" clId="{97428E4E-A81D-43F1-9DED-E98E1DD1491B}" dt="2022-08-16T13:16:40.995" v="60" actId="13244"/>
          <ac:spMkLst>
            <pc:docMk/>
            <pc:sldMk cId="1428349823" sldId="275"/>
            <ac:spMk id="5" creationId="{982F208F-93EB-4E1A-8359-E44D35EDB5FE}"/>
          </ac:spMkLst>
        </pc:spChg>
      </pc:sldChg>
      <pc:sldChg chg="modSp">
        <pc:chgData name="Shaima Shaima" userId="34d2ec4a-4995-4995-9aec-fe7f918b8668" providerId="ADAL" clId="{97428E4E-A81D-43F1-9DED-E98E1DD1491B}" dt="2022-08-16T13:17:12.980" v="63" actId="13244"/>
        <pc:sldMkLst>
          <pc:docMk/>
          <pc:sldMk cId="2105909444" sldId="276"/>
        </pc:sldMkLst>
        <pc:spChg chg="mod">
          <ac:chgData name="Shaima Shaima" userId="34d2ec4a-4995-4995-9aec-fe7f918b8668" providerId="ADAL" clId="{97428E4E-A81D-43F1-9DED-E98E1DD1491B}" dt="2022-08-16T13:17:12.980" v="63" actId="13244"/>
          <ac:spMkLst>
            <pc:docMk/>
            <pc:sldMk cId="2105909444" sldId="276"/>
            <ac:spMk id="5" creationId="{398C4B76-0DB8-46C8-891A-0D64F8F95B52}"/>
          </ac:spMkLst>
        </pc:spChg>
      </pc:sldChg>
      <pc:sldChg chg="modSp">
        <pc:chgData name="Shaima Shaima" userId="34d2ec4a-4995-4995-9aec-fe7f918b8668" providerId="ADAL" clId="{97428E4E-A81D-43F1-9DED-E98E1DD1491B}" dt="2022-08-16T13:18:08.940" v="69" actId="13244"/>
        <pc:sldMkLst>
          <pc:docMk/>
          <pc:sldMk cId="3561131728" sldId="277"/>
        </pc:sldMkLst>
        <pc:spChg chg="mod">
          <ac:chgData name="Shaima Shaima" userId="34d2ec4a-4995-4995-9aec-fe7f918b8668" providerId="ADAL" clId="{97428E4E-A81D-43F1-9DED-E98E1DD1491B}" dt="2022-08-16T13:18:08.940" v="69" actId="13244"/>
          <ac:spMkLst>
            <pc:docMk/>
            <pc:sldMk cId="3561131728" sldId="277"/>
            <ac:spMk id="5" creationId="{79E93FEA-F08D-40FA-AC41-BE1139F1813A}"/>
          </ac:spMkLst>
        </pc:spChg>
      </pc:sldChg>
      <pc:sldMasterChg chg="modSldLayout">
        <pc:chgData name="Shaima Shaima" userId="34d2ec4a-4995-4995-9aec-fe7f918b8668" providerId="ADAL" clId="{97428E4E-A81D-43F1-9DED-E98E1DD1491B}" dt="2022-08-16T13:09:36.196" v="41" actId="478"/>
        <pc:sldMasterMkLst>
          <pc:docMk/>
          <pc:sldMasterMk cId="1585219477" sldId="2147483648"/>
        </pc:sldMasterMkLst>
        <pc:sldLayoutChg chg="addSp delSp modSp">
          <pc:chgData name="Shaima Shaima" userId="34d2ec4a-4995-4995-9aec-fe7f918b8668" providerId="ADAL" clId="{97428E4E-A81D-43F1-9DED-E98E1DD1491B}" dt="2022-08-16T13:09:36.196" v="41" actId="478"/>
          <pc:sldLayoutMkLst>
            <pc:docMk/>
            <pc:sldMasterMk cId="1585219477" sldId="2147483648"/>
            <pc:sldLayoutMk cId="532228571" sldId="2147483649"/>
          </pc:sldLayoutMkLst>
          <pc:spChg chg="add del">
            <ac:chgData name="Shaima Shaima" userId="34d2ec4a-4995-4995-9aec-fe7f918b8668" providerId="ADAL" clId="{97428E4E-A81D-43F1-9DED-E98E1DD1491B}" dt="2022-08-16T13:04:12.796" v="3" actId="11529"/>
            <ac:spMkLst>
              <pc:docMk/>
              <pc:sldMasterMk cId="1585219477" sldId="2147483648"/>
              <pc:sldLayoutMk cId="532228571" sldId="2147483649"/>
              <ac:spMk id="4" creationId="{6119A09D-D921-47C4-864C-B81B7DC9AB56}"/>
            </ac:spMkLst>
          </pc:spChg>
          <pc:spChg chg="add del mod">
            <ac:chgData name="Shaima Shaima" userId="34d2ec4a-4995-4995-9aec-fe7f918b8668" providerId="ADAL" clId="{97428E4E-A81D-43F1-9DED-E98E1DD1491B}" dt="2022-08-16T13:07:19.092" v="31" actId="2710"/>
            <ac:spMkLst>
              <pc:docMk/>
              <pc:sldMasterMk cId="1585219477" sldId="2147483648"/>
              <pc:sldLayoutMk cId="532228571" sldId="2147483649"/>
              <ac:spMk id="5" creationId="{E1525773-5576-4CC0-A1E8-208F119720D1}"/>
            </ac:spMkLst>
          </pc:spChg>
          <pc:spChg chg="add del">
            <ac:chgData name="Shaima Shaima" userId="34d2ec4a-4995-4995-9aec-fe7f918b8668" providerId="ADAL" clId="{97428E4E-A81D-43F1-9DED-E98E1DD1491B}" dt="2022-08-16T13:06:14.895" v="25" actId="11529"/>
            <ac:spMkLst>
              <pc:docMk/>
              <pc:sldMasterMk cId="1585219477" sldId="2147483648"/>
              <pc:sldLayoutMk cId="532228571" sldId="2147483649"/>
              <ac:spMk id="6" creationId="{860B882A-EE01-49A5-A1AF-6ED473FA73DB}"/>
            </ac:spMkLst>
          </pc:spChg>
          <pc:spChg chg="add del mod">
            <ac:chgData name="Shaima Shaima" userId="34d2ec4a-4995-4995-9aec-fe7f918b8668" providerId="ADAL" clId="{97428E4E-A81D-43F1-9DED-E98E1DD1491B}" dt="2022-08-16T13:06:14.895" v="25" actId="11529"/>
            <ac:spMkLst>
              <pc:docMk/>
              <pc:sldMasterMk cId="1585219477" sldId="2147483648"/>
              <pc:sldLayoutMk cId="532228571" sldId="2147483649"/>
              <ac:spMk id="8" creationId="{FB5D5216-DC83-4BB8-95D3-28ADA2F1FAE6}"/>
            </ac:spMkLst>
          </pc:spChg>
          <pc:spChg chg="add del mod">
            <ac:chgData name="Shaima Shaima" userId="34d2ec4a-4995-4995-9aec-fe7f918b8668" providerId="ADAL" clId="{97428E4E-A81D-43F1-9DED-E98E1DD1491B}" dt="2022-08-16T13:09:36.196" v="41" actId="478"/>
            <ac:spMkLst>
              <pc:docMk/>
              <pc:sldMasterMk cId="1585219477" sldId="2147483648"/>
              <pc:sldLayoutMk cId="532228571" sldId="2147483649"/>
              <ac:spMk id="10" creationId="{EF85A252-193C-4390-8F49-BAC4E8CFCB0F}"/>
            </ac:spMkLst>
          </pc:spChg>
        </pc:sldLayoutChg>
      </pc:sldMasterChg>
    </pc:docChg>
  </pc:docChgLst>
  <pc:docChgLst>
    <pc:chgData name="Shaima Shaima" userId="34d2ec4a-4995-4995-9aec-fe7f918b8668" providerId="ADAL" clId="{8094B1BA-52A4-4DBB-8250-775577EC9FC5}"/>
    <pc:docChg chg="undo custSel addSld delSld modSld sldOrd modMainMaster">
      <pc:chgData name="Shaima Shaima" userId="34d2ec4a-4995-4995-9aec-fe7f918b8668" providerId="ADAL" clId="{8094B1BA-52A4-4DBB-8250-775577EC9FC5}" dt="2022-06-13T18:12:02.377" v="804"/>
      <pc:docMkLst>
        <pc:docMk/>
      </pc:docMkLst>
      <pc:sldChg chg="addSp delSp modSp ord">
        <pc:chgData name="Shaima Shaima" userId="34d2ec4a-4995-4995-9aec-fe7f918b8668" providerId="ADAL" clId="{8094B1BA-52A4-4DBB-8250-775577EC9FC5}" dt="2022-06-13T18:12:02.377" v="804"/>
        <pc:sldMkLst>
          <pc:docMk/>
          <pc:sldMk cId="1573012161" sldId="256"/>
        </pc:sldMkLst>
        <pc:spChg chg="add del mod">
          <ac:chgData name="Shaima Shaima" userId="34d2ec4a-4995-4995-9aec-fe7f918b8668" providerId="ADAL" clId="{8094B1BA-52A4-4DBB-8250-775577EC9FC5}" dt="2022-06-13T15:05:02.583" v="608"/>
          <ac:spMkLst>
            <pc:docMk/>
            <pc:sldMk cId="1573012161" sldId="256"/>
            <ac:spMk id="2" creationId="{97AAEE32-38FD-497E-9F09-80122FE7832D}"/>
          </ac:spMkLst>
        </pc:spChg>
        <pc:spChg chg="add mod">
          <ac:chgData name="Shaima Shaima" userId="34d2ec4a-4995-4995-9aec-fe7f918b8668" providerId="ADAL" clId="{8094B1BA-52A4-4DBB-8250-775577EC9FC5}" dt="2022-06-13T18:03:33.198" v="795" actId="1076"/>
          <ac:spMkLst>
            <pc:docMk/>
            <pc:sldMk cId="1573012161" sldId="256"/>
            <ac:spMk id="3" creationId="{79B6538C-4F7D-4242-BC67-138A621DF99C}"/>
          </ac:spMkLst>
        </pc:spChg>
        <pc:spChg chg="mod">
          <ac:chgData name="Shaima Shaima" userId="34d2ec4a-4995-4995-9aec-fe7f918b8668" providerId="ADAL" clId="{8094B1BA-52A4-4DBB-8250-775577EC9FC5}" dt="2022-06-13T18:03:12.255" v="794" actId="255"/>
          <ac:spMkLst>
            <pc:docMk/>
            <pc:sldMk cId="1573012161" sldId="256"/>
            <ac:spMk id="4" creationId="{CD2A00D9-7C56-4A1B-B8F0-DB4D0B1747A9}"/>
          </ac:spMkLst>
        </pc:spChg>
        <pc:spChg chg="mod">
          <ac:chgData name="Shaima Shaima" userId="34d2ec4a-4995-4995-9aec-fe7f918b8668" providerId="ADAL" clId="{8094B1BA-52A4-4DBB-8250-775577EC9FC5}" dt="2022-06-13T18:12:02.377" v="804"/>
          <ac:spMkLst>
            <pc:docMk/>
            <pc:sldMk cId="1573012161" sldId="256"/>
            <ac:spMk id="5" creationId="{39BD5BEB-E1F3-4247-80CD-A445B0DBE605}"/>
          </ac:spMkLst>
        </pc:spChg>
      </pc:sldChg>
      <pc:sldChg chg="modSp">
        <pc:chgData name="Shaima Shaima" userId="34d2ec4a-4995-4995-9aec-fe7f918b8668" providerId="ADAL" clId="{8094B1BA-52A4-4DBB-8250-775577EC9FC5}" dt="2022-06-13T17:09:31.759" v="739" actId="14100"/>
        <pc:sldMkLst>
          <pc:docMk/>
          <pc:sldMk cId="3756779637" sldId="257"/>
        </pc:sldMkLst>
        <pc:spChg chg="mod">
          <ac:chgData name="Shaima Shaima" userId="34d2ec4a-4995-4995-9aec-fe7f918b8668" providerId="ADAL" clId="{8094B1BA-52A4-4DBB-8250-775577EC9FC5}" dt="2022-06-13T17:09:31.759" v="739" actId="14100"/>
          <ac:spMkLst>
            <pc:docMk/>
            <pc:sldMk cId="3756779637" sldId="257"/>
            <ac:spMk id="3" creationId="{7610A15D-4284-4BDC-8B65-BBF7E1DA16EF}"/>
          </ac:spMkLst>
        </pc:spChg>
      </pc:sldChg>
      <pc:sldChg chg="modSp">
        <pc:chgData name="Shaima Shaima" userId="34d2ec4a-4995-4995-9aec-fe7f918b8668" providerId="ADAL" clId="{8094B1BA-52A4-4DBB-8250-775577EC9FC5}" dt="2022-06-13T14:22:10.673" v="103" actId="27636"/>
        <pc:sldMkLst>
          <pc:docMk/>
          <pc:sldMk cId="3016124342" sldId="259"/>
        </pc:sldMkLst>
        <pc:spChg chg="mod">
          <ac:chgData name="Shaima Shaima" userId="34d2ec4a-4995-4995-9aec-fe7f918b8668" providerId="ADAL" clId="{8094B1BA-52A4-4DBB-8250-775577EC9FC5}" dt="2022-06-13T14:22:10.673" v="103" actId="27636"/>
          <ac:spMkLst>
            <pc:docMk/>
            <pc:sldMk cId="3016124342" sldId="259"/>
            <ac:spMk id="2" creationId="{CADC6222-19E5-49A4-A20A-11E6DF9394D9}"/>
          </ac:spMkLst>
        </pc:spChg>
      </pc:sldChg>
      <pc:sldChg chg="modSp">
        <pc:chgData name="Shaima Shaima" userId="34d2ec4a-4995-4995-9aec-fe7f918b8668" providerId="ADAL" clId="{8094B1BA-52A4-4DBB-8250-775577EC9FC5}" dt="2022-06-13T14:22:10.676" v="104" actId="27636"/>
        <pc:sldMkLst>
          <pc:docMk/>
          <pc:sldMk cId="165862021" sldId="260"/>
        </pc:sldMkLst>
        <pc:spChg chg="mod">
          <ac:chgData name="Shaima Shaima" userId="34d2ec4a-4995-4995-9aec-fe7f918b8668" providerId="ADAL" clId="{8094B1BA-52A4-4DBB-8250-775577EC9FC5}" dt="2022-06-13T14:22:10.676" v="104" actId="27636"/>
          <ac:spMkLst>
            <pc:docMk/>
            <pc:sldMk cId="165862021" sldId="260"/>
            <ac:spMk id="2" creationId="{D220C86C-64FA-43B3-9B06-EE7A0DF82687}"/>
          </ac:spMkLst>
        </pc:spChg>
      </pc:sldChg>
      <pc:sldChg chg="modSp">
        <pc:chgData name="Shaima Shaima" userId="34d2ec4a-4995-4995-9aec-fe7f918b8668" providerId="ADAL" clId="{8094B1BA-52A4-4DBB-8250-775577EC9FC5}" dt="2022-06-13T15:01:24.823" v="584" actId="14100"/>
        <pc:sldMkLst>
          <pc:docMk/>
          <pc:sldMk cId="3586433478" sldId="261"/>
        </pc:sldMkLst>
        <pc:spChg chg="mod">
          <ac:chgData name="Shaima Shaima" userId="34d2ec4a-4995-4995-9aec-fe7f918b8668" providerId="ADAL" clId="{8094B1BA-52A4-4DBB-8250-775577EC9FC5}" dt="2022-06-13T15:01:24.823" v="584" actId="14100"/>
          <ac:spMkLst>
            <pc:docMk/>
            <pc:sldMk cId="3586433478" sldId="261"/>
            <ac:spMk id="3" creationId="{E6D9080D-102D-478E-8E0C-E50F6D996807}"/>
          </ac:spMkLst>
        </pc:spChg>
      </pc:sldChg>
      <pc:sldChg chg="addSp modSp">
        <pc:chgData name="Shaima Shaima" userId="34d2ec4a-4995-4995-9aec-fe7f918b8668" providerId="ADAL" clId="{8094B1BA-52A4-4DBB-8250-775577EC9FC5}" dt="2022-06-13T17:13:25.545" v="784" actId="6549"/>
        <pc:sldMkLst>
          <pc:docMk/>
          <pc:sldMk cId="467500428" sldId="262"/>
        </pc:sldMkLst>
        <pc:spChg chg="mod">
          <ac:chgData name="Shaima Shaima" userId="34d2ec4a-4995-4995-9aec-fe7f918b8668" providerId="ADAL" clId="{8094B1BA-52A4-4DBB-8250-775577EC9FC5}" dt="2022-06-13T17:13:25.545" v="784" actId="6549"/>
          <ac:spMkLst>
            <pc:docMk/>
            <pc:sldMk cId="467500428" sldId="262"/>
            <ac:spMk id="3" creationId="{E5015D1B-9F4E-4310-8106-820B252E7694}"/>
          </ac:spMkLst>
        </pc:spChg>
        <pc:spChg chg="add mod">
          <ac:chgData name="Shaima Shaima" userId="34d2ec4a-4995-4995-9aec-fe7f918b8668" providerId="ADAL" clId="{8094B1BA-52A4-4DBB-8250-775577EC9FC5}" dt="2022-06-13T17:11:24.234" v="760" actId="20577"/>
          <ac:spMkLst>
            <pc:docMk/>
            <pc:sldMk cId="467500428" sldId="262"/>
            <ac:spMk id="4" creationId="{4221D171-0211-44BF-9CE1-F1E03A8F5781}"/>
          </ac:spMkLst>
        </pc:spChg>
      </pc:sldChg>
      <pc:sldChg chg="addSp modSp">
        <pc:chgData name="Shaima Shaima" userId="34d2ec4a-4995-4995-9aec-fe7f918b8668" providerId="ADAL" clId="{8094B1BA-52A4-4DBB-8250-775577EC9FC5}" dt="2022-06-13T17:11:46.029" v="783" actId="6549"/>
        <pc:sldMkLst>
          <pc:docMk/>
          <pc:sldMk cId="1986465887" sldId="263"/>
        </pc:sldMkLst>
        <pc:spChg chg="mod">
          <ac:chgData name="Shaima Shaima" userId="34d2ec4a-4995-4995-9aec-fe7f918b8668" providerId="ADAL" clId="{8094B1BA-52A4-4DBB-8250-775577EC9FC5}" dt="2022-06-13T17:11:46.029" v="783" actId="6549"/>
          <ac:spMkLst>
            <pc:docMk/>
            <pc:sldMk cId="1986465887" sldId="263"/>
            <ac:spMk id="3" creationId="{98C54E07-3285-463A-9163-21FEB771E4B8}"/>
          </ac:spMkLst>
        </pc:spChg>
        <pc:spChg chg="add mod">
          <ac:chgData name="Shaima Shaima" userId="34d2ec4a-4995-4995-9aec-fe7f918b8668" providerId="ADAL" clId="{8094B1BA-52A4-4DBB-8250-775577EC9FC5}" dt="2022-06-13T17:11:43.116" v="782" actId="20577"/>
          <ac:spMkLst>
            <pc:docMk/>
            <pc:sldMk cId="1986465887" sldId="263"/>
            <ac:spMk id="4" creationId="{A078C9B3-DCC4-4F67-854B-3C93802A0AD5}"/>
          </ac:spMkLst>
        </pc:spChg>
      </pc:sldChg>
      <pc:sldChg chg="addSp delSp modSp">
        <pc:chgData name="Shaima Shaima" userId="34d2ec4a-4995-4995-9aec-fe7f918b8668" providerId="ADAL" clId="{8094B1BA-52A4-4DBB-8250-775577EC9FC5}" dt="2022-06-13T15:13:26.837" v="656"/>
        <pc:sldMkLst>
          <pc:docMk/>
          <pc:sldMk cId="3897705396" sldId="272"/>
        </pc:sldMkLst>
        <pc:spChg chg="mod">
          <ac:chgData name="Shaima Shaima" userId="34d2ec4a-4995-4995-9aec-fe7f918b8668" providerId="ADAL" clId="{8094B1BA-52A4-4DBB-8250-775577EC9FC5}" dt="2022-06-13T15:10:44.087" v="650" actId="13244"/>
          <ac:spMkLst>
            <pc:docMk/>
            <pc:sldMk cId="3897705396" sldId="272"/>
            <ac:spMk id="2" creationId="{74E052D3-BD8E-4A47-8C64-5A79C1986FB8}"/>
          </ac:spMkLst>
        </pc:spChg>
        <pc:spChg chg="mod">
          <ac:chgData name="Shaima Shaima" userId="34d2ec4a-4995-4995-9aec-fe7f918b8668" providerId="ADAL" clId="{8094B1BA-52A4-4DBB-8250-775577EC9FC5}" dt="2022-06-13T14:15:28.032" v="83" actId="14100"/>
          <ac:spMkLst>
            <pc:docMk/>
            <pc:sldMk cId="3897705396" sldId="272"/>
            <ac:spMk id="4" creationId="{F1EBC301-47B9-4345-BCAF-D954F844B7E6}"/>
          </ac:spMkLst>
        </pc:spChg>
        <pc:spChg chg="add del mod">
          <ac:chgData name="Shaima Shaima" userId="34d2ec4a-4995-4995-9aec-fe7f918b8668" providerId="ADAL" clId="{8094B1BA-52A4-4DBB-8250-775577EC9FC5}" dt="2022-06-13T15:13:26.837" v="656"/>
          <ac:spMkLst>
            <pc:docMk/>
            <pc:sldMk cId="3897705396" sldId="272"/>
            <ac:spMk id="5" creationId="{C1156FA1-A049-42A2-A284-716A8737C9B6}"/>
          </ac:spMkLst>
        </pc:spChg>
      </pc:sldChg>
      <pc:sldChg chg="addSp delSp modSp">
        <pc:chgData name="Shaima Shaima" userId="34d2ec4a-4995-4995-9aec-fe7f918b8668" providerId="ADAL" clId="{8094B1BA-52A4-4DBB-8250-775577EC9FC5}" dt="2022-06-13T15:06:56.507" v="644" actId="14100"/>
        <pc:sldMkLst>
          <pc:docMk/>
          <pc:sldMk cId="4015404543" sldId="273"/>
        </pc:sldMkLst>
        <pc:spChg chg="mod">
          <ac:chgData name="Shaima Shaima" userId="34d2ec4a-4995-4995-9aec-fe7f918b8668" providerId="ADAL" clId="{8094B1BA-52A4-4DBB-8250-775577EC9FC5}" dt="2022-06-13T15:06:56.507" v="644" actId="14100"/>
          <ac:spMkLst>
            <pc:docMk/>
            <pc:sldMk cId="4015404543" sldId="273"/>
            <ac:spMk id="2" creationId="{CE7B4149-044F-4278-B352-D39D70054A4C}"/>
          </ac:spMkLst>
        </pc:spChg>
        <pc:spChg chg="add del mod">
          <ac:chgData name="Shaima Shaima" userId="34d2ec4a-4995-4995-9aec-fe7f918b8668" providerId="ADAL" clId="{8094B1BA-52A4-4DBB-8250-775577EC9FC5}" dt="2022-06-13T14:50:06.694" v="199" actId="478"/>
          <ac:spMkLst>
            <pc:docMk/>
            <pc:sldMk cId="4015404543" sldId="273"/>
            <ac:spMk id="3" creationId="{EAAC0CE7-8264-45A0-9E24-1D47BC4E8024}"/>
          </ac:spMkLst>
        </pc:spChg>
        <pc:spChg chg="add del mod">
          <ac:chgData name="Shaima Shaima" userId="34d2ec4a-4995-4995-9aec-fe7f918b8668" providerId="ADAL" clId="{8094B1BA-52A4-4DBB-8250-775577EC9FC5}" dt="2022-06-13T14:48:20.492" v="158"/>
          <ac:spMkLst>
            <pc:docMk/>
            <pc:sldMk cId="4015404543" sldId="273"/>
            <ac:spMk id="4" creationId="{EB0E651E-2C69-42D5-92DC-D8DE0A963300}"/>
          </ac:spMkLst>
        </pc:spChg>
        <pc:spChg chg="add del mod">
          <ac:chgData name="Shaima Shaima" userId="34d2ec4a-4995-4995-9aec-fe7f918b8668" providerId="ADAL" clId="{8094B1BA-52A4-4DBB-8250-775577EC9FC5}" dt="2022-06-13T14:50:01.411" v="197"/>
          <ac:spMkLst>
            <pc:docMk/>
            <pc:sldMk cId="4015404543" sldId="273"/>
            <ac:spMk id="5" creationId="{7D676BEC-0CEF-49EB-BD84-A261F53F6247}"/>
          </ac:spMkLst>
        </pc:spChg>
        <pc:spChg chg="add mod">
          <ac:chgData name="Shaima Shaima" userId="34d2ec4a-4995-4995-9aec-fe7f918b8668" providerId="ADAL" clId="{8094B1BA-52A4-4DBB-8250-775577EC9FC5}" dt="2022-06-13T14:55:29.089" v="523" actId="12"/>
          <ac:spMkLst>
            <pc:docMk/>
            <pc:sldMk cId="4015404543" sldId="273"/>
            <ac:spMk id="6" creationId="{17760E65-D447-4F91-8851-B31B7AED47A3}"/>
          </ac:spMkLst>
        </pc:spChg>
      </pc:sldChg>
      <pc:sldMasterChg chg="modSp modSldLayout">
        <pc:chgData name="Shaima Shaima" userId="34d2ec4a-4995-4995-9aec-fe7f918b8668" providerId="ADAL" clId="{8094B1BA-52A4-4DBB-8250-775577EC9FC5}" dt="2022-06-13T18:06:50.523" v="802" actId="1076"/>
        <pc:sldMasterMkLst>
          <pc:docMk/>
          <pc:sldMasterMk cId="1585219477" sldId="2147483648"/>
        </pc:sldMasterMkLst>
        <pc:spChg chg="mod">
          <ac:chgData name="Shaima Shaima" userId="34d2ec4a-4995-4995-9aec-fe7f918b8668" providerId="ADAL" clId="{8094B1BA-52A4-4DBB-8250-775577EC9FC5}" dt="2022-06-13T14:47:55.571" v="155" actId="12"/>
          <ac:spMkLst>
            <pc:docMk/>
            <pc:sldMasterMk cId="1585219477" sldId="2147483648"/>
            <ac:spMk id="3" creationId="{D5F6B9AB-2418-4C57-B73F-700D73C4B62C}"/>
          </ac:spMkLst>
        </pc:spChg>
        <pc:spChg chg="ord">
          <ac:chgData name="Shaima Shaima" userId="34d2ec4a-4995-4995-9aec-fe7f918b8668" providerId="ADAL" clId="{8094B1BA-52A4-4DBB-8250-775577EC9FC5}" dt="2022-06-13T14:16:08.915" v="85" actId="166"/>
          <ac:spMkLst>
            <pc:docMk/>
            <pc:sldMasterMk cId="1585219477" sldId="2147483648"/>
            <ac:spMk id="4" creationId="{ADB7D1B9-24D9-4F1A-98F4-642C22118DF6}"/>
          </ac:spMkLst>
        </pc:spChg>
        <pc:sldLayoutChg chg="addSp modSp">
          <pc:chgData name="Shaima Shaima" userId="34d2ec4a-4995-4995-9aec-fe7f918b8668" providerId="ADAL" clId="{8094B1BA-52A4-4DBB-8250-775577EC9FC5}" dt="2022-06-13T18:04:58.652" v="799" actId="962"/>
          <pc:sldLayoutMkLst>
            <pc:docMk/>
            <pc:sldMasterMk cId="1585219477" sldId="2147483648"/>
            <pc:sldLayoutMk cId="532228571" sldId="2147483649"/>
          </pc:sldLayoutMkLst>
          <pc:spChg chg="mod">
            <ac:chgData name="Shaima Shaima" userId="34d2ec4a-4995-4995-9aec-fe7f918b8668" providerId="ADAL" clId="{8094B1BA-52A4-4DBB-8250-775577EC9FC5}" dt="2022-06-13T14:14:40.704" v="77" actId="14100"/>
            <ac:spMkLst>
              <pc:docMk/>
              <pc:sldMasterMk cId="1585219477" sldId="2147483648"/>
              <pc:sldLayoutMk cId="532228571" sldId="2147483649"/>
              <ac:spMk id="2" creationId="{30EEF499-AF91-4E8E-A154-B30B7F59D2ED}"/>
            </ac:spMkLst>
          </pc:spChg>
          <pc:spChg chg="mod">
            <ac:chgData name="Shaima Shaima" userId="34d2ec4a-4995-4995-9aec-fe7f918b8668" providerId="ADAL" clId="{8094B1BA-52A4-4DBB-8250-775577EC9FC5}" dt="2022-06-13T14:14:40.704" v="77" actId="14100"/>
            <ac:spMkLst>
              <pc:docMk/>
              <pc:sldMasterMk cId="1585219477" sldId="2147483648"/>
              <pc:sldLayoutMk cId="532228571" sldId="2147483649"/>
              <ac:spMk id="3" creationId="{7D18DE66-98AD-41D8-A23E-197F9EDF6C86}"/>
            </ac:spMkLst>
          </pc:spChg>
          <pc:spChg chg="add mod ord">
            <ac:chgData name="Shaima Shaima" userId="34d2ec4a-4995-4995-9aec-fe7f918b8668" providerId="ADAL" clId="{8094B1BA-52A4-4DBB-8250-775577EC9FC5}" dt="2022-06-13T18:04:51.238" v="798" actId="962"/>
            <ac:spMkLst>
              <pc:docMk/>
              <pc:sldMasterMk cId="1585219477" sldId="2147483648"/>
              <pc:sldLayoutMk cId="532228571" sldId="2147483649"/>
              <ac:spMk id="7" creationId="{2F65990C-B2FD-46D0-9B31-0E92E105FCF1}"/>
            </ac:spMkLst>
          </pc:spChg>
          <pc:spChg chg="add mod">
            <ac:chgData name="Shaima Shaima" userId="34d2ec4a-4995-4995-9aec-fe7f918b8668" providerId="ADAL" clId="{8094B1BA-52A4-4DBB-8250-775577EC9FC5}" dt="2022-06-13T15:13:38.073" v="658" actId="14100"/>
            <ac:spMkLst>
              <pc:docMk/>
              <pc:sldMasterMk cId="1585219477" sldId="2147483648"/>
              <pc:sldLayoutMk cId="532228571" sldId="2147483649"/>
              <ac:spMk id="10" creationId="{EF85A252-193C-4390-8F49-BAC4E8CFCB0F}"/>
            </ac:spMkLst>
          </pc:spChg>
          <pc:cxnChg chg="add mod">
            <ac:chgData name="Shaima Shaima" userId="34d2ec4a-4995-4995-9aec-fe7f918b8668" providerId="ADAL" clId="{8094B1BA-52A4-4DBB-8250-775577EC9FC5}" dt="2022-06-13T18:04:58.652" v="799" actId="962"/>
            <ac:cxnSpMkLst>
              <pc:docMk/>
              <pc:sldMasterMk cId="1585219477" sldId="2147483648"/>
              <pc:sldLayoutMk cId="532228571" sldId="2147483649"/>
              <ac:cxnSpMk id="9" creationId="{D0FFE5B0-BBC8-4A47-9E5E-57AFEE2A0992}"/>
            </ac:cxnSpMkLst>
          </pc:cxnChg>
        </pc:sldLayoutChg>
        <pc:sldLayoutChg chg="addSp delSp modSp">
          <pc:chgData name="Shaima Shaima" userId="34d2ec4a-4995-4995-9aec-fe7f918b8668" providerId="ADAL" clId="{8094B1BA-52A4-4DBB-8250-775577EC9FC5}" dt="2022-06-13T15:01:24.823" v="584" actId="14100"/>
          <pc:sldLayoutMkLst>
            <pc:docMk/>
            <pc:sldMasterMk cId="1585219477" sldId="2147483648"/>
            <pc:sldLayoutMk cId="3497690087" sldId="2147483650"/>
          </pc:sldLayoutMkLst>
          <pc:spChg chg="mod">
            <ac:chgData name="Shaima Shaima" userId="34d2ec4a-4995-4995-9aec-fe7f918b8668" providerId="ADAL" clId="{8094B1BA-52A4-4DBB-8250-775577EC9FC5}" dt="2022-06-13T14:22:54.248" v="109" actId="14100"/>
            <ac:spMkLst>
              <pc:docMk/>
              <pc:sldMasterMk cId="1585219477" sldId="2147483648"/>
              <pc:sldLayoutMk cId="3497690087" sldId="2147483650"/>
              <ac:spMk id="2" creationId="{214EF588-5035-4D7A-B6DD-2A0CD883D001}"/>
            </ac:spMkLst>
          </pc:spChg>
          <pc:spChg chg="mod">
            <ac:chgData name="Shaima Shaima" userId="34d2ec4a-4995-4995-9aec-fe7f918b8668" providerId="ADAL" clId="{8094B1BA-52A4-4DBB-8250-775577EC9FC5}" dt="2022-06-13T15:01:24.823" v="584" actId="14100"/>
            <ac:spMkLst>
              <pc:docMk/>
              <pc:sldMasterMk cId="1585219477" sldId="2147483648"/>
              <pc:sldLayoutMk cId="3497690087" sldId="2147483650"/>
              <ac:spMk id="3" creationId="{B41290DF-6242-4D82-9077-9081909090DE}"/>
            </ac:spMkLst>
          </pc:spChg>
          <pc:spChg chg="add del mod">
            <ac:chgData name="Shaima Shaima" userId="34d2ec4a-4995-4995-9aec-fe7f918b8668" providerId="ADAL" clId="{8094B1BA-52A4-4DBB-8250-775577EC9FC5}" dt="2022-06-13T14:41:49.008" v="118"/>
            <ac:spMkLst>
              <pc:docMk/>
              <pc:sldMasterMk cId="1585219477" sldId="2147483648"/>
              <pc:sldLayoutMk cId="3497690087" sldId="2147483650"/>
              <ac:spMk id="9" creationId="{C958C198-09BB-489D-9425-DDD2ED8CD916}"/>
            </ac:spMkLst>
          </pc:spChg>
          <pc:spChg chg="add del">
            <ac:chgData name="Shaima Shaima" userId="34d2ec4a-4995-4995-9aec-fe7f918b8668" providerId="ADAL" clId="{8094B1BA-52A4-4DBB-8250-775577EC9FC5}" dt="2022-06-13T15:01:24.414" v="583" actId="11529"/>
            <ac:spMkLst>
              <pc:docMk/>
              <pc:sldMasterMk cId="1585219477" sldId="2147483648"/>
              <pc:sldLayoutMk cId="3497690087" sldId="2147483650"/>
              <ac:spMk id="10" creationId="{912C6DAD-2CB7-4E0E-9FAD-37ACC7B773B0}"/>
            </ac:spMkLst>
          </pc:spChg>
          <pc:spChg chg="add del mod">
            <ac:chgData name="Shaima Shaima" userId="34d2ec4a-4995-4995-9aec-fe7f918b8668" providerId="ADAL" clId="{8094B1BA-52A4-4DBB-8250-775577EC9FC5}" dt="2022-06-13T15:01:24.414" v="583" actId="11529"/>
            <ac:spMkLst>
              <pc:docMk/>
              <pc:sldMasterMk cId="1585219477" sldId="2147483648"/>
              <pc:sldLayoutMk cId="3497690087" sldId="2147483650"/>
              <ac:spMk id="11" creationId="{8EA0EC39-C96F-40F6-B084-C1AD50EFA709}"/>
            </ac:spMkLst>
          </pc:spChg>
          <pc:cxnChg chg="add del mod">
            <ac:chgData name="Shaima Shaima" userId="34d2ec4a-4995-4995-9aec-fe7f918b8668" providerId="ADAL" clId="{8094B1BA-52A4-4DBB-8250-775577EC9FC5}" dt="2022-06-13T14:41:49.008" v="118"/>
            <ac:cxnSpMkLst>
              <pc:docMk/>
              <pc:sldMasterMk cId="1585219477" sldId="2147483648"/>
              <pc:sldLayoutMk cId="3497690087" sldId="2147483650"/>
              <ac:cxnSpMk id="8" creationId="{7433B89A-0D02-48A9-A643-2D096A94B05F}"/>
            </ac:cxnSpMkLst>
          </pc:cxnChg>
        </pc:sldLayoutChg>
        <pc:sldLayoutChg chg="addSp delSp modSp">
          <pc:chgData name="Shaima Shaima" userId="34d2ec4a-4995-4995-9aec-fe7f918b8668" providerId="ADAL" clId="{8094B1BA-52A4-4DBB-8250-775577EC9FC5}" dt="2022-06-13T18:06:50.523" v="802" actId="1076"/>
          <pc:sldLayoutMkLst>
            <pc:docMk/>
            <pc:sldMasterMk cId="1585219477" sldId="2147483648"/>
            <pc:sldLayoutMk cId="1715817272" sldId="2147483660"/>
          </pc:sldLayoutMkLst>
          <pc:spChg chg="mod">
            <ac:chgData name="Shaima Shaima" userId="34d2ec4a-4995-4995-9aec-fe7f918b8668" providerId="ADAL" clId="{8094B1BA-52A4-4DBB-8250-775577EC9FC5}" dt="2022-06-13T15:07:02.731" v="645" actId="14100"/>
            <ac:spMkLst>
              <pc:docMk/>
              <pc:sldMasterMk cId="1585219477" sldId="2147483648"/>
              <pc:sldLayoutMk cId="1715817272" sldId="2147483660"/>
              <ac:spMk id="2" creationId="{7AA8780B-CE54-4435-B7A7-447A66EB6561}"/>
            </ac:spMkLst>
          </pc:spChg>
          <pc:spChg chg="mod">
            <ac:chgData name="Shaima Shaima" userId="34d2ec4a-4995-4995-9aec-fe7f918b8668" providerId="ADAL" clId="{8094B1BA-52A4-4DBB-8250-775577EC9FC5}" dt="2022-06-13T18:06:50.523" v="802" actId="1076"/>
            <ac:spMkLst>
              <pc:docMk/>
              <pc:sldMasterMk cId="1585219477" sldId="2147483648"/>
              <pc:sldLayoutMk cId="1715817272" sldId="2147483660"/>
              <ac:spMk id="3" creationId="{4162E4A7-F93A-45DF-B1A4-1E95870BEC87}"/>
            </ac:spMkLst>
          </pc:spChg>
          <pc:spChg chg="add mod ord">
            <ac:chgData name="Shaima Shaima" userId="34d2ec4a-4995-4995-9aec-fe7f918b8668" providerId="ADAL" clId="{8094B1BA-52A4-4DBB-8250-775577EC9FC5}" dt="2022-06-13T18:05:03.295" v="800" actId="962"/>
            <ac:spMkLst>
              <pc:docMk/>
              <pc:sldMasterMk cId="1585219477" sldId="2147483648"/>
              <pc:sldLayoutMk cId="1715817272" sldId="2147483660"/>
              <ac:spMk id="6" creationId="{1E6A4A3A-BA12-40A4-BEDC-B74F01F20BA3}"/>
            </ac:spMkLst>
          </pc:spChg>
          <pc:spChg chg="add del">
            <ac:chgData name="Shaima Shaima" userId="34d2ec4a-4995-4995-9aec-fe7f918b8668" providerId="ADAL" clId="{8094B1BA-52A4-4DBB-8250-775577EC9FC5}" dt="2022-06-13T14:47:11.466" v="148" actId="11529"/>
            <ac:spMkLst>
              <pc:docMk/>
              <pc:sldMasterMk cId="1585219477" sldId="2147483648"/>
              <pc:sldLayoutMk cId="1715817272" sldId="2147483660"/>
              <ac:spMk id="9" creationId="{B75A590D-BABD-43B1-8258-C4FEB65B4D54}"/>
            </ac:spMkLst>
          </pc:spChg>
          <pc:spChg chg="add mod">
            <ac:chgData name="Shaima Shaima" userId="34d2ec4a-4995-4995-9aec-fe7f918b8668" providerId="ADAL" clId="{8094B1BA-52A4-4DBB-8250-775577EC9FC5}" dt="2022-06-13T14:55:42.955" v="524" actId="12"/>
            <ac:spMkLst>
              <pc:docMk/>
              <pc:sldMasterMk cId="1585219477" sldId="2147483648"/>
              <pc:sldLayoutMk cId="1715817272" sldId="2147483660"/>
              <ac:spMk id="10" creationId="{722CC0BA-99EC-417D-AC6F-60908EA3C9B0}"/>
            </ac:spMkLst>
          </pc:spChg>
          <pc:cxnChg chg="add mod">
            <ac:chgData name="Shaima Shaima" userId="34d2ec4a-4995-4995-9aec-fe7f918b8668" providerId="ADAL" clId="{8094B1BA-52A4-4DBB-8250-775577EC9FC5}" dt="2022-06-13T14:46:34.171" v="146" actId="1076"/>
            <ac:cxnSpMkLst>
              <pc:docMk/>
              <pc:sldMasterMk cId="1585219477" sldId="2147483648"/>
              <pc:sldLayoutMk cId="1715817272" sldId="2147483660"/>
              <ac:cxnSpMk id="8" creationId="{9DED25D7-627D-4EEE-BA34-451476C0BBAC}"/>
            </ac:cxnSpMkLst>
          </pc:cxnChg>
        </pc:sldLayoutChg>
        <pc:sldLayoutChg chg="addSp delSp modSp">
          <pc:chgData name="Shaima Shaima" userId="34d2ec4a-4995-4995-9aec-fe7f918b8668" providerId="ADAL" clId="{8094B1BA-52A4-4DBB-8250-775577EC9FC5}" dt="2022-06-13T18:02:31.026" v="793" actId="255"/>
          <pc:sldLayoutMkLst>
            <pc:docMk/>
            <pc:sldMasterMk cId="1585219477" sldId="2147483648"/>
            <pc:sldLayoutMk cId="3339774396" sldId="2147483661"/>
          </pc:sldLayoutMkLst>
          <pc:spChg chg="del">
            <ac:chgData name="Shaima Shaima" userId="34d2ec4a-4995-4995-9aec-fe7f918b8668" providerId="ADAL" clId="{8094B1BA-52A4-4DBB-8250-775577EC9FC5}" dt="2022-06-13T15:01:47.883" v="590" actId="478"/>
            <ac:spMkLst>
              <pc:docMk/>
              <pc:sldMasterMk cId="1585219477" sldId="2147483648"/>
              <pc:sldLayoutMk cId="3339774396" sldId="2147483661"/>
              <ac:spMk id="2" creationId="{3EE152B3-5F89-4CE2-B18C-EF7D2C3CFF3A}"/>
            </ac:spMkLst>
          </pc:spChg>
          <pc:spChg chg="del">
            <ac:chgData name="Shaima Shaima" userId="34d2ec4a-4995-4995-9aec-fe7f918b8668" providerId="ADAL" clId="{8094B1BA-52A4-4DBB-8250-775577EC9FC5}" dt="2022-06-13T15:01:47.883" v="590" actId="478"/>
            <ac:spMkLst>
              <pc:docMk/>
              <pc:sldMasterMk cId="1585219477" sldId="2147483648"/>
              <pc:sldLayoutMk cId="3339774396" sldId="2147483661"/>
              <ac:spMk id="3" creationId="{A01E8C08-14EB-4434-826D-28D22052EF7F}"/>
            </ac:spMkLst>
          </pc:spChg>
          <pc:spChg chg="del">
            <ac:chgData name="Shaima Shaima" userId="34d2ec4a-4995-4995-9aec-fe7f918b8668" providerId="ADAL" clId="{8094B1BA-52A4-4DBB-8250-775577EC9FC5}" dt="2022-06-13T15:01:47.883" v="590" actId="478"/>
            <ac:spMkLst>
              <pc:docMk/>
              <pc:sldMasterMk cId="1585219477" sldId="2147483648"/>
              <pc:sldLayoutMk cId="3339774396" sldId="2147483661"/>
              <ac:spMk id="4" creationId="{012215FF-C048-4BEB-8CC6-D60666B99D55}"/>
            </ac:spMkLst>
          </pc:spChg>
          <pc:spChg chg="del">
            <ac:chgData name="Shaima Shaima" userId="34d2ec4a-4995-4995-9aec-fe7f918b8668" providerId="ADAL" clId="{8094B1BA-52A4-4DBB-8250-775577EC9FC5}" dt="2022-06-13T15:01:47.883" v="590" actId="478"/>
            <ac:spMkLst>
              <pc:docMk/>
              <pc:sldMasterMk cId="1585219477" sldId="2147483648"/>
              <pc:sldLayoutMk cId="3339774396" sldId="2147483661"/>
              <ac:spMk id="5" creationId="{C64166E8-8750-48CF-989C-0EEA9D9DABBB}"/>
            </ac:spMkLst>
          </pc:spChg>
          <pc:spChg chg="add del">
            <ac:chgData name="Shaima Shaima" userId="34d2ec4a-4995-4995-9aec-fe7f918b8668" providerId="ADAL" clId="{8094B1BA-52A4-4DBB-8250-775577EC9FC5}" dt="2022-06-13T15:01:45.576" v="589"/>
            <ac:spMkLst>
              <pc:docMk/>
              <pc:sldMasterMk cId="1585219477" sldId="2147483648"/>
              <pc:sldLayoutMk cId="3339774396" sldId="2147483661"/>
              <ac:spMk id="6" creationId="{575D0D32-38A6-47F6-B20C-15C49C056B9C}"/>
            </ac:spMkLst>
          </pc:spChg>
          <pc:spChg chg="add del">
            <ac:chgData name="Shaima Shaima" userId="34d2ec4a-4995-4995-9aec-fe7f918b8668" providerId="ADAL" clId="{8094B1BA-52A4-4DBB-8250-775577EC9FC5}" dt="2022-06-13T15:01:45.576" v="589"/>
            <ac:spMkLst>
              <pc:docMk/>
              <pc:sldMasterMk cId="1585219477" sldId="2147483648"/>
              <pc:sldLayoutMk cId="3339774396" sldId="2147483661"/>
              <ac:spMk id="7" creationId="{873A4E05-656E-4878-B4C7-FAE84E983515}"/>
            </ac:spMkLst>
          </pc:spChg>
          <pc:spChg chg="add del">
            <ac:chgData name="Shaima Shaima" userId="34d2ec4a-4995-4995-9aec-fe7f918b8668" providerId="ADAL" clId="{8094B1BA-52A4-4DBB-8250-775577EC9FC5}" dt="2022-06-13T15:01:45.576" v="589"/>
            <ac:spMkLst>
              <pc:docMk/>
              <pc:sldMasterMk cId="1585219477" sldId="2147483648"/>
              <pc:sldLayoutMk cId="3339774396" sldId="2147483661"/>
              <ac:spMk id="8" creationId="{D1DDCD18-5B60-4373-B47B-F038874634BB}"/>
            </ac:spMkLst>
          </pc:spChg>
          <pc:spChg chg="add del">
            <ac:chgData name="Shaima Shaima" userId="34d2ec4a-4995-4995-9aec-fe7f918b8668" providerId="ADAL" clId="{8094B1BA-52A4-4DBB-8250-775577EC9FC5}" dt="2022-06-13T15:01:45.576" v="589"/>
            <ac:spMkLst>
              <pc:docMk/>
              <pc:sldMasterMk cId="1585219477" sldId="2147483648"/>
              <pc:sldLayoutMk cId="3339774396" sldId="2147483661"/>
              <ac:spMk id="9" creationId="{4042E601-51CF-49CF-AB78-3CE396343164}"/>
            </ac:spMkLst>
          </pc:spChg>
          <pc:spChg chg="add del">
            <ac:chgData name="Shaima Shaima" userId="34d2ec4a-4995-4995-9aec-fe7f918b8668" providerId="ADAL" clId="{8094B1BA-52A4-4DBB-8250-775577EC9FC5}" dt="2022-06-13T15:01:45.576" v="589"/>
            <ac:spMkLst>
              <pc:docMk/>
              <pc:sldMasterMk cId="1585219477" sldId="2147483648"/>
              <pc:sldLayoutMk cId="3339774396" sldId="2147483661"/>
              <ac:spMk id="11" creationId="{8970E4D6-2261-4B3E-90C1-189CF2A37DFE}"/>
            </ac:spMkLst>
          </pc:spChg>
          <pc:spChg chg="add del">
            <ac:chgData name="Shaima Shaima" userId="34d2ec4a-4995-4995-9aec-fe7f918b8668" providerId="ADAL" clId="{8094B1BA-52A4-4DBB-8250-775577EC9FC5}" dt="2022-06-13T15:01:45.576" v="589"/>
            <ac:spMkLst>
              <pc:docMk/>
              <pc:sldMasterMk cId="1585219477" sldId="2147483648"/>
              <pc:sldLayoutMk cId="3339774396" sldId="2147483661"/>
              <ac:spMk id="12" creationId="{143176EF-AE57-430D-8D62-977F15BB2765}"/>
            </ac:spMkLst>
          </pc:spChg>
          <pc:spChg chg="add del">
            <ac:chgData name="Shaima Shaima" userId="34d2ec4a-4995-4995-9aec-fe7f918b8668" providerId="ADAL" clId="{8094B1BA-52A4-4DBB-8250-775577EC9FC5}" dt="2022-06-13T15:03:38.121" v="600"/>
            <ac:spMkLst>
              <pc:docMk/>
              <pc:sldMasterMk cId="1585219477" sldId="2147483648"/>
              <pc:sldLayoutMk cId="3339774396" sldId="2147483661"/>
              <ac:spMk id="13" creationId="{5CE26291-43F0-4815-931C-81E48FB82F06}"/>
            </ac:spMkLst>
          </pc:spChg>
          <pc:spChg chg="add mod">
            <ac:chgData name="Shaima Shaima" userId="34d2ec4a-4995-4995-9aec-fe7f918b8668" providerId="ADAL" clId="{8094B1BA-52A4-4DBB-8250-775577EC9FC5}" dt="2022-06-13T18:02:31.026" v="793" actId="255"/>
            <ac:spMkLst>
              <pc:docMk/>
              <pc:sldMasterMk cId="1585219477" sldId="2147483648"/>
              <pc:sldLayoutMk cId="3339774396" sldId="2147483661"/>
              <ac:spMk id="14" creationId="{01D39896-1D2D-441C-8DB3-1CD753652044}"/>
            </ac:spMkLst>
          </pc:spChg>
          <pc:spChg chg="add del">
            <ac:chgData name="Shaima Shaima" userId="34d2ec4a-4995-4995-9aec-fe7f918b8668" providerId="ADAL" clId="{8094B1BA-52A4-4DBB-8250-775577EC9FC5}" dt="2022-06-13T15:03:40.730" v="602"/>
            <ac:spMkLst>
              <pc:docMk/>
              <pc:sldMasterMk cId="1585219477" sldId="2147483648"/>
              <pc:sldLayoutMk cId="3339774396" sldId="2147483661"/>
              <ac:spMk id="15" creationId="{E0CC8BE0-6119-4EC6-98B2-AC23682D6246}"/>
            </ac:spMkLst>
          </pc:spChg>
          <pc:spChg chg="add del">
            <ac:chgData name="Shaima Shaima" userId="34d2ec4a-4995-4995-9aec-fe7f918b8668" providerId="ADAL" clId="{8094B1BA-52A4-4DBB-8250-775577EC9FC5}" dt="2022-06-13T15:03:40.730" v="602"/>
            <ac:spMkLst>
              <pc:docMk/>
              <pc:sldMasterMk cId="1585219477" sldId="2147483648"/>
              <pc:sldLayoutMk cId="3339774396" sldId="2147483661"/>
              <ac:spMk id="16" creationId="{B2305A1A-5655-4B21-9AD8-5279579894BF}"/>
            </ac:spMkLst>
          </pc:spChg>
          <pc:spChg chg="add del">
            <ac:chgData name="Shaima Shaima" userId="34d2ec4a-4995-4995-9aec-fe7f918b8668" providerId="ADAL" clId="{8094B1BA-52A4-4DBB-8250-775577EC9FC5}" dt="2022-06-13T15:03:40.730" v="602"/>
            <ac:spMkLst>
              <pc:docMk/>
              <pc:sldMasterMk cId="1585219477" sldId="2147483648"/>
              <pc:sldLayoutMk cId="3339774396" sldId="2147483661"/>
              <ac:spMk id="17" creationId="{59048CDA-4480-44EA-92A0-0CFE73A8ED34}"/>
            </ac:spMkLst>
          </pc:spChg>
          <pc:spChg chg="add mod">
            <ac:chgData name="Shaima Shaima" userId="34d2ec4a-4995-4995-9aec-fe7f918b8668" providerId="ADAL" clId="{8094B1BA-52A4-4DBB-8250-775577EC9FC5}" dt="2022-06-13T15:02:55.643" v="597" actId="207"/>
            <ac:spMkLst>
              <pc:docMk/>
              <pc:sldMasterMk cId="1585219477" sldId="2147483648"/>
              <pc:sldLayoutMk cId="3339774396" sldId="2147483661"/>
              <ac:spMk id="19" creationId="{B8459004-7AA2-44EB-88E7-7DF29583BCEE}"/>
            </ac:spMkLst>
          </pc:spChg>
          <pc:spChg chg="add mod">
            <ac:chgData name="Shaima Shaima" userId="34d2ec4a-4995-4995-9aec-fe7f918b8668" providerId="ADAL" clId="{8094B1BA-52A4-4DBB-8250-775577EC9FC5}" dt="2022-06-13T15:05:39.480" v="622" actId="20577"/>
            <ac:spMkLst>
              <pc:docMk/>
              <pc:sldMasterMk cId="1585219477" sldId="2147483648"/>
              <pc:sldLayoutMk cId="3339774396" sldId="2147483661"/>
              <ac:spMk id="20" creationId="{5F0173DE-4E6C-4B67-9F86-20857057B446}"/>
            </ac:spMkLst>
          </pc:spChg>
          <pc:spChg chg="add mod">
            <ac:chgData name="Shaima Shaima" userId="34d2ec4a-4995-4995-9aec-fe7f918b8668" providerId="ADAL" clId="{8094B1BA-52A4-4DBB-8250-775577EC9FC5}" dt="2022-06-13T15:06:09.618" v="642" actId="14100"/>
            <ac:spMkLst>
              <pc:docMk/>
              <pc:sldMasterMk cId="1585219477" sldId="2147483648"/>
              <pc:sldLayoutMk cId="3339774396" sldId="2147483661"/>
              <ac:spMk id="21" creationId="{4E6DADC6-7915-4EB3-9145-35C6BE3B0459}"/>
            </ac:spMkLst>
          </pc:spChg>
          <pc:spChg chg="add mod">
            <ac:chgData name="Shaima Shaima" userId="34d2ec4a-4995-4995-9aec-fe7f918b8668" providerId="ADAL" clId="{8094B1BA-52A4-4DBB-8250-775577EC9FC5}" dt="2022-06-13T15:03:41.192" v="603"/>
            <ac:spMkLst>
              <pc:docMk/>
              <pc:sldMasterMk cId="1585219477" sldId="2147483648"/>
              <pc:sldLayoutMk cId="3339774396" sldId="2147483661"/>
              <ac:spMk id="22" creationId="{A8A5E722-B7BC-4EF6-8BE9-1D55863D1E72}"/>
            </ac:spMkLst>
          </pc:spChg>
          <pc:spChg chg="add mod">
            <ac:chgData name="Shaima Shaima" userId="34d2ec4a-4995-4995-9aec-fe7f918b8668" providerId="ADAL" clId="{8094B1BA-52A4-4DBB-8250-775577EC9FC5}" dt="2022-06-13T15:03:41.192" v="603"/>
            <ac:spMkLst>
              <pc:docMk/>
              <pc:sldMasterMk cId="1585219477" sldId="2147483648"/>
              <pc:sldLayoutMk cId="3339774396" sldId="2147483661"/>
              <ac:spMk id="23" creationId="{D08B890F-FC10-4BE9-BBB4-6A2B93F7DF5A}"/>
            </ac:spMkLst>
          </pc:spChg>
          <pc:spChg chg="add mod">
            <ac:chgData name="Shaima Shaima" userId="34d2ec4a-4995-4995-9aec-fe7f918b8668" providerId="ADAL" clId="{8094B1BA-52A4-4DBB-8250-775577EC9FC5}" dt="2022-06-13T15:03:41.192" v="603"/>
            <ac:spMkLst>
              <pc:docMk/>
              <pc:sldMasterMk cId="1585219477" sldId="2147483648"/>
              <pc:sldLayoutMk cId="3339774396" sldId="2147483661"/>
              <ac:spMk id="24" creationId="{AB3EA9EE-009D-4452-884F-9E866F6EA063}"/>
            </ac:spMkLst>
          </pc:spChg>
          <pc:cxnChg chg="add del">
            <ac:chgData name="Shaima Shaima" userId="34d2ec4a-4995-4995-9aec-fe7f918b8668" providerId="ADAL" clId="{8094B1BA-52A4-4DBB-8250-775577EC9FC5}" dt="2022-06-13T15:01:45.576" v="589"/>
            <ac:cxnSpMkLst>
              <pc:docMk/>
              <pc:sldMasterMk cId="1585219477" sldId="2147483648"/>
              <pc:sldLayoutMk cId="3339774396" sldId="2147483661"/>
              <ac:cxnSpMk id="10" creationId="{937F228F-8D61-426D-AF58-C67CBAD426EF}"/>
            </ac:cxnSpMkLst>
          </pc:cxnChg>
          <pc:cxnChg chg="add mod">
            <ac:chgData name="Shaima Shaima" userId="34d2ec4a-4995-4995-9aec-fe7f918b8668" providerId="ADAL" clId="{8094B1BA-52A4-4DBB-8250-775577EC9FC5}" dt="2022-06-13T15:03:00.554" v="598" actId="208"/>
            <ac:cxnSpMkLst>
              <pc:docMk/>
              <pc:sldMasterMk cId="1585219477" sldId="2147483648"/>
              <pc:sldLayoutMk cId="3339774396" sldId="2147483661"/>
              <ac:cxnSpMk id="18" creationId="{52AD8993-BCFB-40F5-B0C3-BD1266F9807E}"/>
            </ac:cxnSpMkLst>
          </pc:cxnChg>
        </pc:sldLayoutChg>
      </pc:sldMasterChg>
    </pc:docChg>
  </pc:docChgLst>
  <pc:docChgLst>
    <pc:chgData name="Jessica Jones" userId="S::jessica.jones@georgiancollege.ca::d7fd67f7-a65d-448e-99ae-2d17d582b34b" providerId="AD" clId="Web-{FE2E311D-EC37-6F5C-992C-26359B50B729}"/>
    <pc:docChg chg="modSld">
      <pc:chgData name="Jessica Jones" userId="S::jessica.jones@georgiancollege.ca::d7fd67f7-a65d-448e-99ae-2d17d582b34b" providerId="AD" clId="Web-{FE2E311D-EC37-6F5C-992C-26359B50B729}" dt="2022-06-17T14:28:12.113" v="2"/>
      <pc:docMkLst>
        <pc:docMk/>
      </pc:docMkLst>
      <pc:sldChg chg="addSp delSp">
        <pc:chgData name="Jessica Jones" userId="S::jessica.jones@georgiancollege.ca::d7fd67f7-a65d-448e-99ae-2d17d582b34b" providerId="AD" clId="Web-{FE2E311D-EC37-6F5C-992C-26359B50B729}" dt="2022-06-17T14:28:12.113" v="2"/>
        <pc:sldMkLst>
          <pc:docMk/>
          <pc:sldMk cId="3897705396" sldId="272"/>
        </pc:sldMkLst>
        <pc:spChg chg="del">
          <ac:chgData name="Jessica Jones" userId="S::jessica.jones@georgiancollege.ca::d7fd67f7-a65d-448e-99ae-2d17d582b34b" providerId="AD" clId="Web-{FE2E311D-EC37-6F5C-992C-26359B50B729}" dt="2022-06-17T14:28:00.831" v="0"/>
          <ac:spMkLst>
            <pc:docMk/>
            <pc:sldMk cId="3897705396" sldId="272"/>
            <ac:spMk id="3" creationId="{B9610236-B724-85E9-1F8B-78C5B51DE432}"/>
          </ac:spMkLst>
        </pc:spChg>
        <pc:spChg chg="add del">
          <ac:chgData name="Jessica Jones" userId="S::jessica.jones@georgiancollege.ca::d7fd67f7-a65d-448e-99ae-2d17d582b34b" providerId="AD" clId="Web-{FE2E311D-EC37-6F5C-992C-26359B50B729}" dt="2022-06-17T14:28:12.113" v="2"/>
          <ac:spMkLst>
            <pc:docMk/>
            <pc:sldMk cId="3897705396" sldId="272"/>
            <ac:spMk id="5" creationId="{2269BEE9-62F8-5724-C6F3-3D0BB7F55F7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4481071-C0CF-4822-B897-C721CC620B2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2EB51608-F934-4817-BA3F-F7EC6278B22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0BE1967-807A-4858-B44C-4FC722C9C96B}" type="datetimeFigureOut">
              <a:rPr lang="en-US" smtClean="0"/>
              <a:t>9/1/2023</a:t>
            </a:fld>
            <a:endParaRPr lang="en-US"/>
          </a:p>
        </p:txBody>
      </p:sp>
      <p:sp>
        <p:nvSpPr>
          <p:cNvPr id="4" name="Footer Placeholder 3">
            <a:extLst>
              <a:ext uri="{FF2B5EF4-FFF2-40B4-BE49-F238E27FC236}">
                <a16:creationId xmlns:a16="http://schemas.microsoft.com/office/drawing/2014/main" id="{031EC518-BBC7-41E1-B93D-64D7B02CD00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C7BE6E6-5D7D-47F0-803C-82A7E0F96F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8406EA7-CA58-43EE-9A65-9E073A2BBEC9}" type="slidenum">
              <a:rPr lang="en-US" smtClean="0"/>
              <a:t>‹#›</a:t>
            </a:fld>
            <a:endParaRPr lang="en-US"/>
          </a:p>
        </p:txBody>
      </p:sp>
    </p:spTree>
    <p:extLst>
      <p:ext uri="{BB962C8B-B14F-4D97-AF65-F5344CB8AC3E}">
        <p14:creationId xmlns:p14="http://schemas.microsoft.com/office/powerpoint/2010/main" val="38198328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99AB02-A8D3-4232-9722-AF298C03B889}" type="datetimeFigureOut">
              <a:rPr lang="en-US" smtClean="0"/>
              <a:t>9/1/2023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8C3616-1F47-4A9A-8191-3793907F5D3F}" type="slidenum">
              <a:rPr lang="en-US" smtClean="0"/>
              <a:t>‹#›</a:t>
            </a:fld>
            <a:endParaRPr lang="en-US"/>
          </a:p>
        </p:txBody>
      </p:sp>
    </p:spTree>
    <p:extLst>
      <p:ext uri="{BB962C8B-B14F-4D97-AF65-F5344CB8AC3E}">
        <p14:creationId xmlns:p14="http://schemas.microsoft.com/office/powerpoint/2010/main" val="215362441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kpu.pressbooks.pub/academicintegrity/chapter/honesty/" TargetMode="External"/><Relationship Id="rId2" Type="http://schemas.openxmlformats.org/officeDocument/2006/relationships/slide" Target="../slides/slide11.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kpu.pressbooks.pub/academicintegrity/chapter/honesty/" TargetMode="External"/><Relationship Id="rId2" Type="http://schemas.openxmlformats.org/officeDocument/2006/relationships/slide" Target="../slides/slide12.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kpu.pressbooks.pub/academicintegrity/chapter/honesty/"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14.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15.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kpu.pressbooks.pub/academicintegrity/chapter/honesty/" TargetMode="External"/><Relationship Id="rId2" Type="http://schemas.openxmlformats.org/officeDocument/2006/relationships/slide" Target="../slides/slide16.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kpu.pressbooks.pub/academicintegrity/chapter/honesty/" TargetMode="External"/><Relationship Id="rId2" Type="http://schemas.openxmlformats.org/officeDocument/2006/relationships/slide" Target="../slides/slide17.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kpu.pressbooks.pub/academicintegrity/chapter/honesty/" TargetMode="External"/><Relationship Id="rId2" Type="http://schemas.openxmlformats.org/officeDocument/2006/relationships/slide" Target="../slides/slide18.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kpu.pressbooks.pub/academicintegrity/chapter/honesty/" TargetMode="External"/><Relationship Id="rId2" Type="http://schemas.openxmlformats.org/officeDocument/2006/relationships/slide" Target="../slides/slide19.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ecampusontario.pressbooks.pub/gccomm/part/chapter1/"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20.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21.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kpu.pressbooks.pub/academicintegrity/chapter/fairness-and-respect/" TargetMode="External"/><Relationship Id="rId2" Type="http://schemas.openxmlformats.org/officeDocument/2006/relationships/slide" Target="../slides/slide22.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kpu.pressbooks.pub/academicintegrity/chapter/fairness-and-respect/" TargetMode="External"/><Relationship Id="rId2" Type="http://schemas.openxmlformats.org/officeDocument/2006/relationships/slide" Target="../slides/slide23.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kpu.pressbooks.pub/academicintegrity/chapter/fairness-and-respect/" TargetMode="External"/><Relationship Id="rId2" Type="http://schemas.openxmlformats.org/officeDocument/2006/relationships/slide" Target="../slides/slide24.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25.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26.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kpu.pressbooks.pub/academicintegrity/chapter/fairness-and-respect/" TargetMode="External"/><Relationship Id="rId2" Type="http://schemas.openxmlformats.org/officeDocument/2006/relationships/slide" Target="../slides/slide27.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kpu.pressbooks.pub/academicintegrity/chapter/fairness-and-respect/" TargetMode="External"/><Relationship Id="rId2" Type="http://schemas.openxmlformats.org/officeDocument/2006/relationships/slide" Target="../slides/slide28.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s://kpu.pressbooks.pub/academicintegrity/chapter/fairness-and-respect/" TargetMode="External"/><Relationship Id="rId2" Type="http://schemas.openxmlformats.org/officeDocument/2006/relationships/slide" Target="../slides/slide29.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s://kpu.pressbooks.pub/academicintegrity/chapter/fairness-and-respect/" TargetMode="External"/><Relationship Id="rId2" Type="http://schemas.openxmlformats.org/officeDocument/2006/relationships/slide" Target="../slides/slide30.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s://kpu.pressbooks.pub/academicintegrity/chapter/fairness-and-respect/" TargetMode="External"/><Relationship Id="rId2" Type="http://schemas.openxmlformats.org/officeDocument/2006/relationships/slide" Target="../slides/slide31.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32.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33.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34.xml.rels><?xml version="1.0" encoding="UTF-8" standalone="yes"?>
<Relationships xmlns="http://schemas.openxmlformats.org/package/2006/relationships"><Relationship Id="rId3" Type="http://schemas.openxmlformats.org/officeDocument/2006/relationships/hyperlink" Target="https://kpu.pressbooks.pub/academicintegrity/chapter/responsibility-and-courage/" TargetMode="External"/><Relationship Id="rId2" Type="http://schemas.openxmlformats.org/officeDocument/2006/relationships/slide" Target="../slides/slide34.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35.xml.rels><?xml version="1.0" encoding="UTF-8" standalone="yes"?>
<Relationships xmlns="http://schemas.openxmlformats.org/package/2006/relationships"><Relationship Id="rId3" Type="http://schemas.openxmlformats.org/officeDocument/2006/relationships/hyperlink" Target="https://kpu.pressbooks.pub/academicintegrity/chapter/responsibility-and-courage/" TargetMode="External"/><Relationship Id="rId2" Type="http://schemas.openxmlformats.org/officeDocument/2006/relationships/slide" Target="../slides/slide35.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36.xml.rels><?xml version="1.0" encoding="UTF-8" standalone="yes"?>
<Relationships xmlns="http://schemas.openxmlformats.org/package/2006/relationships"><Relationship Id="rId3" Type="http://schemas.openxmlformats.org/officeDocument/2006/relationships/hyperlink" Target="https://kpu.pressbooks.pub/academicintegrity/chapter/responsibility-and-courage/" TargetMode="External"/><Relationship Id="rId2" Type="http://schemas.openxmlformats.org/officeDocument/2006/relationships/slide" Target="../slides/slide36.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37.xml.rels><?xml version="1.0" encoding="UTF-8" standalone="yes"?>
<Relationships xmlns="http://schemas.openxmlformats.org/package/2006/relationships"><Relationship Id="rId3" Type="http://schemas.openxmlformats.org/officeDocument/2006/relationships/hyperlink" Target="https://kpu.pressbooks.pub/academicintegrity/chapter/responsibility-and-courage/" TargetMode="External"/><Relationship Id="rId2" Type="http://schemas.openxmlformats.org/officeDocument/2006/relationships/slide" Target="../slides/slide37.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38.xml.rels><?xml version="1.0" encoding="UTF-8" standalone="yes"?>
<Relationships xmlns="http://schemas.openxmlformats.org/package/2006/relationships"><Relationship Id="rId3" Type="http://schemas.openxmlformats.org/officeDocument/2006/relationships/hyperlink" Target="https://kpu.pressbooks.pub/academicintegrity/chapter/responsibility-and-courage/" TargetMode="External"/><Relationship Id="rId2" Type="http://schemas.openxmlformats.org/officeDocument/2006/relationships/slide" Target="../slides/slide38.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39.xml.rels><?xml version="1.0" encoding="UTF-8" standalone="yes"?>
<Relationships xmlns="http://schemas.openxmlformats.org/package/2006/relationships"><Relationship Id="rId3" Type="http://schemas.openxmlformats.org/officeDocument/2006/relationships/hyperlink" Target="https://kpu.pressbooks.pub/academicintegrity/chapter/responsibility-and-courage/" TargetMode="External"/><Relationship Id="rId2" Type="http://schemas.openxmlformats.org/officeDocument/2006/relationships/slide" Target="../slides/slide39.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3" Type="http://schemas.openxmlformats.org/officeDocument/2006/relationships/hyperlink" Target="https://kpu.pressbooks.pub/academicintegrity/chapter/responsibility-and-courage/" TargetMode="External"/><Relationship Id="rId2" Type="http://schemas.openxmlformats.org/officeDocument/2006/relationships/slide" Target="../slides/slide40.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41.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41.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42.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42.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43.xml.rels><?xml version="1.0" encoding="UTF-8" standalone="yes"?>
<Relationships xmlns="http://schemas.openxmlformats.org/package/2006/relationships"><Relationship Id="rId3" Type="http://schemas.openxmlformats.org/officeDocument/2006/relationships/hyperlink" Target="https://kpu.pressbooks.pub/academicintegrity/chapter/responsibility-and-courage/" TargetMode="External"/><Relationship Id="rId2" Type="http://schemas.openxmlformats.org/officeDocument/2006/relationships/slide" Target="../slides/slide43.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44.xml.rels><?xml version="1.0" encoding="UTF-8" standalone="yes"?>
<Relationships xmlns="http://schemas.openxmlformats.org/package/2006/relationships"><Relationship Id="rId3" Type="http://schemas.openxmlformats.org/officeDocument/2006/relationships/hyperlink" Target="https://kpu.pressbooks.pub/academicintegrity/chapter/responsibility-and-courage/" TargetMode="External"/><Relationship Id="rId2" Type="http://schemas.openxmlformats.org/officeDocument/2006/relationships/slide" Target="../slides/slide44.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45.xml.rels><?xml version="1.0" encoding="UTF-8" standalone="yes"?>
<Relationships xmlns="http://schemas.openxmlformats.org/package/2006/relationships"><Relationship Id="rId3" Type="http://schemas.openxmlformats.org/officeDocument/2006/relationships/hyperlink" Target="https://kpu.pressbooks.pub/academicintegrity/chapter/responsibility-and-courage/" TargetMode="External"/><Relationship Id="rId2" Type="http://schemas.openxmlformats.org/officeDocument/2006/relationships/slide" Target="../slides/slide45.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46.xml.rels><?xml version="1.0" encoding="UTF-8" standalone="yes"?>
<Relationships xmlns="http://schemas.openxmlformats.org/package/2006/relationships"><Relationship Id="rId3" Type="http://schemas.openxmlformats.org/officeDocument/2006/relationships/hyperlink" Target="https://kpu.pressbooks.pub/academicintegrity/chapter/responsibility-and-courage/" TargetMode="External"/><Relationship Id="rId2" Type="http://schemas.openxmlformats.org/officeDocument/2006/relationships/slide" Target="../slides/slide46.xml"/><Relationship Id="rId1" Type="http://schemas.openxmlformats.org/officeDocument/2006/relationships/notesMaster" Target="../notesMasters/notesMaster1.xm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notesSlides/_rels/notesSlide47.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47.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48.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48.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49.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49.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50.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50.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51.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51.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52.xml.rels><?xml version="1.0" encoding="UTF-8" standalone="yes"?>
<Relationships xmlns="http://schemas.openxmlformats.org/package/2006/relationships"><Relationship Id="rId3" Type="http://schemas.openxmlformats.org/officeDocument/2006/relationships/hyperlink" Target="https://libraryguides.centennialcollege.ca/c.php?g=723273&amp;p=5279723" TargetMode="External"/><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3" Type="http://schemas.openxmlformats.org/officeDocument/2006/relationships/hyperlink" Target="https://libraryguides.centennialcollege.ca/c.php?g=723273&amp;p=5279723" TargetMode="External"/><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3" Type="http://schemas.openxmlformats.org/officeDocument/2006/relationships/hyperlink" Target="https://libraryguides.centennialcollege.ca/c.php?g=723273&amp;p=5279723" TargetMode="External"/><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3" Type="http://schemas.openxmlformats.org/officeDocument/2006/relationships/hyperlink" Target="https://libraryguides.centennialcollege.ca/c.php?g=723273&amp;p=5279723" TargetMode="External"/><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57.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57.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58.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58.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59.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creativecommons.org/licenses/by-nc/4.0/"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creativecommons.org/licenses/by-nc/4.0/"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academicintegrity.org/images/pdfs/20019_ICAI-Fundamental-Values_R12.pdf"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creativecommons.org/licenses/by-nc-sa/4.0/"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ecampusontario.pressbooks.pub/gccomm/chapter/academic-integrity/" TargetMode="External"/><Relationship Id="rId2" Type="http://schemas.openxmlformats.org/officeDocument/2006/relationships/slide" Target="../slides/slide9.xml"/><Relationship Id="rId1" Type="http://schemas.openxmlformats.org/officeDocument/2006/relationships/notesMaster" Target="../notesMasters/notesMaster1.xml"/><Relationship Id="rId5" Type="http://schemas.openxmlformats.org/officeDocument/2006/relationships/hyperlink" Target="https://creativecommons.org/licenses/by-nc/4.0/" TargetMode="External"/><Relationship Id="rId4" Type="http://schemas.openxmlformats.org/officeDocument/2006/relationships/hyperlink" Target="https://ecampusontario.pressbooks.pub/gccomm/"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58C3616-1F47-4A9A-8191-3793907F5D3F}" type="slidenum">
              <a:rPr lang="en-US" smtClean="0"/>
              <a:t>1</a:t>
            </a:fld>
            <a:endParaRPr lang="en-US"/>
          </a:p>
        </p:txBody>
      </p:sp>
    </p:spTree>
    <p:extLst>
      <p:ext uri="{BB962C8B-B14F-4D97-AF65-F5344CB8AC3E}">
        <p14:creationId xmlns:p14="http://schemas.microsoft.com/office/powerpoint/2010/main" val="17900857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373D3F"/>
                </a:solidFill>
                <a:effectLst/>
                <a:latin typeface="Encode Sans"/>
              </a:rPr>
              <a:t>The scenarios are adapted from the </a:t>
            </a:r>
            <a:r>
              <a:rPr lang="en-US" b="0" i="1" dirty="0">
                <a:solidFill>
                  <a:srgbClr val="373D3F"/>
                </a:solidFill>
                <a:effectLst/>
                <a:latin typeface="Encode Sans"/>
              </a:rPr>
              <a:t>Integrity Matters</a:t>
            </a:r>
            <a:r>
              <a:rPr lang="en-US" b="0" i="0" dirty="0">
                <a:solidFill>
                  <a:srgbClr val="373D3F"/>
                </a:solidFill>
                <a:effectLst/>
                <a:latin typeface="Encode Sans"/>
              </a:rPr>
              <a:t> app (</a:t>
            </a:r>
            <a:r>
              <a:rPr lang="en-US" b="0" i="0" dirty="0" err="1">
                <a:solidFill>
                  <a:srgbClr val="373D3F"/>
                </a:solidFill>
                <a:effectLst/>
                <a:latin typeface="Encode Sans"/>
              </a:rPr>
              <a:t>MusicCentric</a:t>
            </a:r>
            <a:r>
              <a:rPr lang="en-US" b="0" i="0" dirty="0">
                <a:solidFill>
                  <a:srgbClr val="373D3F"/>
                </a:solidFill>
                <a:effectLst/>
                <a:latin typeface="Encode Sans"/>
              </a:rPr>
              <a:t> Technologies, 2018) and</a:t>
            </a:r>
            <a:r>
              <a:rPr lang="en-US" sz="1200" dirty="0">
                <a:effectLst/>
                <a:latin typeface="Calibri" panose="020F0502020204030204" pitchFamily="34" charset="0"/>
                <a:ea typeface="Calibri" panose="020F0502020204030204" pitchFamily="34" charset="0"/>
                <a:cs typeface="Times New Roman" panose="02020603050405020304" pitchFamily="18" charset="0"/>
              </a:rPr>
              <a:t> was taken directly from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200" dirty="0">
                <a:effectLst/>
                <a:latin typeface="Calibri" panose="020F0502020204030204" pitchFamily="34" charset="0"/>
                <a:ea typeface="Calibri" panose="020F0502020204030204" pitchFamily="34" charset="0"/>
                <a:cs typeface="Times New Roman" panose="02020603050405020304" pitchFamily="18" charset="0"/>
              </a:rPr>
              <a:t> of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200" dirty="0">
                <a:effectLst/>
                <a:latin typeface="Calibri" panose="020F0502020204030204" pitchFamily="34" charset="0"/>
                <a:ea typeface="Calibri" panose="020F0502020204030204" pitchFamily="34" charset="0"/>
                <a:cs typeface="Times New Roman" panose="02020603050405020304" pitchFamily="18" charset="0"/>
              </a:rPr>
              <a:t> by </a:t>
            </a:r>
            <a:r>
              <a:rPr lang="en-US" dirty="0"/>
              <a:t>Jen Booth, Emily Cramer &amp; Amanda </a:t>
            </a:r>
            <a:r>
              <a:rPr lang="en-US" dirty="0" err="1"/>
              <a:t>Quibell</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under</a:t>
            </a:r>
            <a:r>
              <a:rPr lang="en-US" sz="1200" dirty="0">
                <a:effectLst/>
                <a:latin typeface="Calibri" panose="020F0502020204030204" pitchFamily="34" charset="0"/>
                <a:ea typeface="Calibri" panose="020F0502020204030204" pitchFamily="34" charset="0"/>
                <a:cs typeface="Times New Roman" panose="02020603050405020304" pitchFamily="18" charset="0"/>
              </a:rPr>
              <a:t> a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200" dirty="0">
                <a:effectLst/>
                <a:latin typeface="Calibri" panose="020F0502020204030204" pitchFamily="34" charset="0"/>
                <a:ea typeface="Calibri" panose="020F0502020204030204" pitchFamily="34" charset="0"/>
                <a:cs typeface="Times New Roman" panose="02020603050405020304" pitchFamily="18" charset="0"/>
              </a:rPr>
              <a:t> License. No changes were made.</a:t>
            </a:r>
          </a:p>
          <a:p>
            <a:endParaRPr lang="en-US" dirty="0"/>
          </a:p>
          <a:p>
            <a:r>
              <a:rPr lang="en-US" b="0" i="0" dirty="0" err="1">
                <a:solidFill>
                  <a:srgbClr val="373D3F"/>
                </a:solidFill>
                <a:effectLst/>
                <a:latin typeface="Encode Sans"/>
              </a:rPr>
              <a:t>MusicCentric</a:t>
            </a:r>
            <a:r>
              <a:rPr lang="en-US" b="0" i="0" dirty="0">
                <a:solidFill>
                  <a:srgbClr val="373D3F"/>
                </a:solidFill>
                <a:effectLst/>
                <a:latin typeface="Encode Sans"/>
              </a:rPr>
              <a:t> Technologies. (2018). </a:t>
            </a:r>
            <a:r>
              <a:rPr lang="en-US" b="0" i="1" dirty="0" err="1">
                <a:solidFill>
                  <a:srgbClr val="373D3F"/>
                </a:solidFill>
                <a:effectLst/>
                <a:latin typeface="Encode Sans"/>
              </a:rPr>
              <a:t>IntegrityMatters</a:t>
            </a:r>
            <a:r>
              <a:rPr lang="en-US" b="0" i="0" dirty="0">
                <a:solidFill>
                  <a:srgbClr val="373D3F"/>
                </a:solidFill>
                <a:effectLst/>
                <a:latin typeface="Encode Sans"/>
              </a:rPr>
              <a:t> [Mobile application software]. https://apps.apple.com/ . </a:t>
            </a:r>
            <a:r>
              <a:rPr lang="en-US" b="0" i="0" u="sng" dirty="0">
                <a:effectLst/>
                <a:latin typeface="Encode Sans"/>
                <a:hlinkClick r:id="rId5"/>
              </a:rPr>
              <a:t>CC BY-NC 4.0</a:t>
            </a:r>
            <a:r>
              <a:rPr lang="en-US" b="0" i="0" dirty="0">
                <a:solidFill>
                  <a:srgbClr val="373D3F"/>
                </a:solidFill>
                <a:effectLst/>
                <a:latin typeface="Encode Sans"/>
              </a:rPr>
              <a:t>.</a:t>
            </a:r>
          </a:p>
          <a:p>
            <a:endParaRPr lang="en-US" b="0" i="0" dirty="0">
              <a:solidFill>
                <a:srgbClr val="373D3F"/>
              </a:solidFill>
              <a:effectLst/>
              <a:latin typeface="Encode Sans"/>
            </a:endParaRPr>
          </a:p>
        </p:txBody>
      </p:sp>
      <p:sp>
        <p:nvSpPr>
          <p:cNvPr id="4" name="Slide Number Placeholder 3"/>
          <p:cNvSpPr>
            <a:spLocks noGrp="1"/>
          </p:cNvSpPr>
          <p:nvPr>
            <p:ph type="sldNum" sz="quarter" idx="5"/>
          </p:nvPr>
        </p:nvSpPr>
        <p:spPr/>
        <p:txBody>
          <a:bodyPr/>
          <a:lstStyle/>
          <a:p>
            <a:fld id="{458C3616-1F47-4A9A-8191-3793907F5D3F}" type="slidenum">
              <a:rPr lang="en-US" smtClean="0"/>
              <a:t>10</a:t>
            </a:fld>
            <a:endParaRPr lang="en-US"/>
          </a:p>
        </p:txBody>
      </p:sp>
    </p:spTree>
    <p:extLst>
      <p:ext uri="{BB962C8B-B14F-4D97-AF65-F5344CB8AC3E}">
        <p14:creationId xmlns:p14="http://schemas.microsoft.com/office/powerpoint/2010/main" val="27374571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Honesty</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a:t>
            </a:r>
          </a:p>
          <a:p>
            <a:endParaRPr lang="en-US" b="0" i="0" dirty="0">
              <a:solidFill>
                <a:srgbClr val="000000"/>
              </a:solidFill>
              <a:effectLst/>
              <a:latin typeface="Encode Sans"/>
            </a:endParaRP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11</a:t>
            </a:fld>
            <a:endParaRPr lang="en-US"/>
          </a:p>
        </p:txBody>
      </p:sp>
    </p:spTree>
    <p:extLst>
      <p:ext uri="{BB962C8B-B14F-4D97-AF65-F5344CB8AC3E}">
        <p14:creationId xmlns:p14="http://schemas.microsoft.com/office/powerpoint/2010/main" val="3223108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Honesty</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edits and summarization.  </a:t>
            </a:r>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12</a:t>
            </a:fld>
            <a:endParaRPr lang="en-US"/>
          </a:p>
        </p:txBody>
      </p:sp>
    </p:spTree>
    <p:extLst>
      <p:ext uri="{BB962C8B-B14F-4D97-AF65-F5344CB8AC3E}">
        <p14:creationId xmlns:p14="http://schemas.microsoft.com/office/powerpoint/2010/main" val="12007013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Honesty</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edits and summarization.  </a:t>
            </a:r>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13</a:t>
            </a:fld>
            <a:endParaRPr lang="en-US"/>
          </a:p>
        </p:txBody>
      </p:sp>
    </p:spTree>
    <p:extLst>
      <p:ext uri="{BB962C8B-B14F-4D97-AF65-F5344CB8AC3E}">
        <p14:creationId xmlns:p14="http://schemas.microsoft.com/office/powerpoint/2010/main" val="25426174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Trust was taken directly from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200" dirty="0">
                <a:effectLst/>
                <a:latin typeface="Calibri" panose="020F0502020204030204" pitchFamily="34" charset="0"/>
                <a:ea typeface="Calibri" panose="020F0502020204030204" pitchFamily="34" charset="0"/>
                <a:cs typeface="Times New Roman" panose="02020603050405020304" pitchFamily="18" charset="0"/>
              </a:rPr>
              <a:t> of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200" dirty="0">
                <a:effectLst/>
                <a:latin typeface="Calibri" panose="020F0502020204030204" pitchFamily="34" charset="0"/>
                <a:ea typeface="Calibri" panose="020F0502020204030204" pitchFamily="34" charset="0"/>
                <a:cs typeface="Times New Roman" panose="02020603050405020304" pitchFamily="18" charset="0"/>
              </a:rPr>
              <a:t> by </a:t>
            </a:r>
            <a:r>
              <a:rPr lang="en-US" dirty="0"/>
              <a:t>Jen Booth, Emily Cramer &amp; Amanda Quibell </a:t>
            </a:r>
            <a:r>
              <a:rPr lang="en-US" sz="1200" dirty="0">
                <a:effectLst/>
                <a:latin typeface="Calibri" panose="020F0502020204030204" pitchFamily="34" charset="0"/>
                <a:ea typeface="Calibri" panose="020F0502020204030204" pitchFamily="34" charset="0"/>
                <a:cs typeface="Times New Roman" panose="02020603050405020304" pitchFamily="18" charset="0"/>
              </a:rPr>
              <a:t>under a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200" dirty="0">
                <a:effectLst/>
                <a:latin typeface="Calibri" panose="020F0502020204030204" pitchFamily="34" charset="0"/>
                <a:ea typeface="Calibri" panose="020F0502020204030204" pitchFamily="34" charset="0"/>
                <a:cs typeface="Times New Roman" panose="02020603050405020304" pitchFamily="18" charset="0"/>
              </a:rPr>
              <a:t> License. Some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14</a:t>
            </a:fld>
            <a:endParaRPr lang="en-US"/>
          </a:p>
        </p:txBody>
      </p:sp>
    </p:spTree>
    <p:extLst>
      <p:ext uri="{BB962C8B-B14F-4D97-AF65-F5344CB8AC3E}">
        <p14:creationId xmlns:p14="http://schemas.microsoft.com/office/powerpoint/2010/main" val="14747880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373D3F"/>
                </a:solidFill>
                <a:effectLst/>
                <a:latin typeface="Encode Sans"/>
              </a:rPr>
              <a:t>The scenarios are adapted from the </a:t>
            </a:r>
            <a:r>
              <a:rPr lang="en-US" b="0" i="1" dirty="0">
                <a:solidFill>
                  <a:srgbClr val="373D3F"/>
                </a:solidFill>
                <a:effectLst/>
                <a:latin typeface="Encode Sans"/>
              </a:rPr>
              <a:t>Integrity Matters</a:t>
            </a:r>
            <a:r>
              <a:rPr lang="en-US" b="0" i="0" dirty="0">
                <a:solidFill>
                  <a:srgbClr val="373D3F"/>
                </a:solidFill>
                <a:effectLst/>
                <a:latin typeface="Encode Sans"/>
              </a:rPr>
              <a:t> app (</a:t>
            </a:r>
            <a:r>
              <a:rPr lang="en-US" b="0" i="0" dirty="0" err="1">
                <a:solidFill>
                  <a:srgbClr val="373D3F"/>
                </a:solidFill>
                <a:effectLst/>
                <a:latin typeface="Encode Sans"/>
              </a:rPr>
              <a:t>MusicCentric</a:t>
            </a:r>
            <a:r>
              <a:rPr lang="en-US" b="0" i="0" dirty="0">
                <a:solidFill>
                  <a:srgbClr val="373D3F"/>
                </a:solidFill>
                <a:effectLst/>
                <a:latin typeface="Encode Sans"/>
              </a:rPr>
              <a:t> Technologies, 2018) and</a:t>
            </a:r>
            <a:r>
              <a:rPr lang="en-US" sz="1200" dirty="0">
                <a:effectLst/>
                <a:latin typeface="Calibri" panose="020F0502020204030204" pitchFamily="34" charset="0"/>
                <a:ea typeface="Calibri" panose="020F0502020204030204" pitchFamily="34" charset="0"/>
                <a:cs typeface="Times New Roman" panose="02020603050405020304" pitchFamily="18" charset="0"/>
              </a:rPr>
              <a:t> was taken directly from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200" dirty="0">
                <a:effectLst/>
                <a:latin typeface="Calibri" panose="020F0502020204030204" pitchFamily="34" charset="0"/>
                <a:ea typeface="Calibri" panose="020F0502020204030204" pitchFamily="34" charset="0"/>
                <a:cs typeface="Times New Roman" panose="02020603050405020304" pitchFamily="18" charset="0"/>
              </a:rPr>
              <a:t> of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200" dirty="0">
                <a:effectLst/>
                <a:latin typeface="Calibri" panose="020F0502020204030204" pitchFamily="34" charset="0"/>
                <a:ea typeface="Calibri" panose="020F0502020204030204" pitchFamily="34" charset="0"/>
                <a:cs typeface="Times New Roman" panose="02020603050405020304" pitchFamily="18" charset="0"/>
              </a:rPr>
              <a:t> by </a:t>
            </a:r>
            <a:r>
              <a:rPr lang="en-US" dirty="0"/>
              <a:t>Jen Booth, Emily Cramer &amp; Amanda </a:t>
            </a:r>
            <a:r>
              <a:rPr lang="en-US" dirty="0" err="1"/>
              <a:t>Quibell</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under</a:t>
            </a:r>
            <a:r>
              <a:rPr lang="en-US" sz="1200" dirty="0">
                <a:effectLst/>
                <a:latin typeface="Calibri" panose="020F0502020204030204" pitchFamily="34" charset="0"/>
                <a:ea typeface="Calibri" panose="020F0502020204030204" pitchFamily="34" charset="0"/>
                <a:cs typeface="Times New Roman" panose="02020603050405020304" pitchFamily="18" charset="0"/>
              </a:rPr>
              <a:t> a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200" dirty="0">
                <a:effectLst/>
                <a:latin typeface="Calibri" panose="020F0502020204030204" pitchFamily="34" charset="0"/>
                <a:ea typeface="Calibri" panose="020F0502020204030204" pitchFamily="34" charset="0"/>
                <a:cs typeface="Times New Roman" panose="02020603050405020304" pitchFamily="18" charset="0"/>
              </a:rPr>
              <a:t> License. No changes were made.</a:t>
            </a:r>
          </a:p>
          <a:p>
            <a:endParaRPr lang="en-US" dirty="0"/>
          </a:p>
          <a:p>
            <a:r>
              <a:rPr lang="en-US" b="0" i="0" dirty="0" err="1">
                <a:solidFill>
                  <a:srgbClr val="373D3F"/>
                </a:solidFill>
                <a:effectLst/>
                <a:latin typeface="Encode Sans"/>
              </a:rPr>
              <a:t>MusicCentric</a:t>
            </a:r>
            <a:r>
              <a:rPr lang="en-US" b="0" i="0" dirty="0">
                <a:solidFill>
                  <a:srgbClr val="373D3F"/>
                </a:solidFill>
                <a:effectLst/>
                <a:latin typeface="Encode Sans"/>
              </a:rPr>
              <a:t> Technologies. (2018). </a:t>
            </a:r>
            <a:r>
              <a:rPr lang="en-US" b="0" i="1" dirty="0" err="1">
                <a:solidFill>
                  <a:srgbClr val="373D3F"/>
                </a:solidFill>
                <a:effectLst/>
                <a:latin typeface="Encode Sans"/>
              </a:rPr>
              <a:t>IntegrityMatters</a:t>
            </a:r>
            <a:r>
              <a:rPr lang="en-US" b="0" i="0" dirty="0">
                <a:solidFill>
                  <a:srgbClr val="373D3F"/>
                </a:solidFill>
                <a:effectLst/>
                <a:latin typeface="Encode Sans"/>
              </a:rPr>
              <a:t> [Mobile application software]. https://apps.apple.com/ . </a:t>
            </a:r>
            <a:r>
              <a:rPr lang="en-US" b="0" i="0" u="sng" dirty="0">
                <a:effectLst/>
                <a:latin typeface="Encode Sans"/>
                <a:hlinkClick r:id="rId5"/>
              </a:rPr>
              <a:t>CC BY-NC 4.0</a:t>
            </a:r>
            <a:r>
              <a:rPr lang="en-US" b="0" i="0" dirty="0">
                <a:solidFill>
                  <a:srgbClr val="373D3F"/>
                </a:solidFill>
                <a:effectLst/>
                <a:latin typeface="Encode Sans"/>
              </a:rPr>
              <a:t>.</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15</a:t>
            </a:fld>
            <a:endParaRPr lang="en-US"/>
          </a:p>
        </p:txBody>
      </p:sp>
    </p:spTree>
    <p:extLst>
      <p:ext uri="{BB962C8B-B14F-4D97-AF65-F5344CB8AC3E}">
        <p14:creationId xmlns:p14="http://schemas.microsoft.com/office/powerpoint/2010/main" val="13592084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Honesty</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edits and summarization.  </a:t>
            </a:r>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16</a:t>
            </a:fld>
            <a:endParaRPr lang="en-US"/>
          </a:p>
        </p:txBody>
      </p:sp>
    </p:spTree>
    <p:extLst>
      <p:ext uri="{BB962C8B-B14F-4D97-AF65-F5344CB8AC3E}">
        <p14:creationId xmlns:p14="http://schemas.microsoft.com/office/powerpoint/2010/main" val="19737592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Honesty</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edits and summarization.  </a:t>
            </a:r>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17</a:t>
            </a:fld>
            <a:endParaRPr lang="en-US"/>
          </a:p>
        </p:txBody>
      </p:sp>
    </p:spTree>
    <p:extLst>
      <p:ext uri="{BB962C8B-B14F-4D97-AF65-F5344CB8AC3E}">
        <p14:creationId xmlns:p14="http://schemas.microsoft.com/office/powerpoint/2010/main" val="13156699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Honesty</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edits and summarization.  </a:t>
            </a:r>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18</a:t>
            </a:fld>
            <a:endParaRPr lang="en-US"/>
          </a:p>
        </p:txBody>
      </p:sp>
    </p:spTree>
    <p:extLst>
      <p:ext uri="{BB962C8B-B14F-4D97-AF65-F5344CB8AC3E}">
        <p14:creationId xmlns:p14="http://schemas.microsoft.com/office/powerpoint/2010/main" val="11812111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Honesty</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edits and summarization.  </a:t>
            </a:r>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19</a:t>
            </a:fld>
            <a:endParaRPr lang="en-US"/>
          </a:p>
        </p:txBody>
      </p:sp>
    </p:spTree>
    <p:extLst>
      <p:ext uri="{BB962C8B-B14F-4D97-AF65-F5344CB8AC3E}">
        <p14:creationId xmlns:p14="http://schemas.microsoft.com/office/powerpoint/2010/main" val="2086651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Chapter 1: Introduction was taken directly from </a:t>
            </a:r>
            <a:r>
              <a:rPr lang="en-US" u="sng" dirty="0">
                <a:hlinkClick r:id="rId3"/>
              </a:rPr>
              <a:t>Chapter 1</a:t>
            </a:r>
            <a:r>
              <a:rPr lang="en-US" dirty="0"/>
              <a:t> of </a:t>
            </a:r>
            <a:r>
              <a:rPr lang="en-US" dirty="0">
                <a:hlinkClick r:id="rId4"/>
              </a:rPr>
              <a:t>Communication Essentials for College</a:t>
            </a:r>
            <a:r>
              <a:rPr lang="en-US" dirty="0"/>
              <a:t> by Jen Booth, Emily Cramer &amp; Amanda </a:t>
            </a:r>
            <a:r>
              <a:rPr lang="en-US" dirty="0" err="1"/>
              <a:t>Quibellunder</a:t>
            </a:r>
            <a:r>
              <a:rPr lang="en-US" dirty="0"/>
              <a:t> a </a:t>
            </a:r>
            <a:r>
              <a:rPr lang="en-US" dirty="0">
                <a:hlinkClick r:id="rId5"/>
              </a:rPr>
              <a:t>CC BY-NC 4.0</a:t>
            </a:r>
            <a:r>
              <a:rPr lang="en-US" dirty="0"/>
              <a:t> License. No changes were made.    </a:t>
            </a:r>
          </a:p>
        </p:txBody>
      </p:sp>
      <p:sp>
        <p:nvSpPr>
          <p:cNvPr id="4" name="Slide Number Placeholder 3"/>
          <p:cNvSpPr>
            <a:spLocks noGrp="1"/>
          </p:cNvSpPr>
          <p:nvPr>
            <p:ph type="sldNum" sz="quarter" idx="5"/>
          </p:nvPr>
        </p:nvSpPr>
        <p:spPr/>
        <p:txBody>
          <a:bodyPr/>
          <a:lstStyle/>
          <a:p>
            <a:fld id="{458C3616-1F47-4A9A-8191-3793907F5D3F}" type="slidenum">
              <a:rPr lang="en-US" smtClean="0"/>
              <a:t>2</a:t>
            </a:fld>
            <a:endParaRPr lang="en-US"/>
          </a:p>
        </p:txBody>
      </p:sp>
    </p:spTree>
    <p:extLst>
      <p:ext uri="{BB962C8B-B14F-4D97-AF65-F5344CB8AC3E}">
        <p14:creationId xmlns:p14="http://schemas.microsoft.com/office/powerpoint/2010/main" val="35421570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Fairness was taken directly from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200" dirty="0">
                <a:effectLst/>
                <a:latin typeface="Calibri" panose="020F0502020204030204" pitchFamily="34" charset="0"/>
                <a:ea typeface="Calibri" panose="020F0502020204030204" pitchFamily="34" charset="0"/>
                <a:cs typeface="Times New Roman" panose="02020603050405020304" pitchFamily="18" charset="0"/>
              </a:rPr>
              <a:t> of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200" dirty="0">
                <a:effectLst/>
                <a:latin typeface="Calibri" panose="020F0502020204030204" pitchFamily="34" charset="0"/>
                <a:ea typeface="Calibri" panose="020F0502020204030204" pitchFamily="34" charset="0"/>
                <a:cs typeface="Times New Roman" panose="02020603050405020304" pitchFamily="18" charset="0"/>
              </a:rPr>
              <a:t> by </a:t>
            </a:r>
            <a:r>
              <a:rPr lang="en-US" dirty="0"/>
              <a:t>Jen Booth, Emily Cramer &amp; Amanda </a:t>
            </a:r>
            <a:r>
              <a:rPr lang="en-US" dirty="0" err="1"/>
              <a:t>Quibell</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under</a:t>
            </a:r>
            <a:r>
              <a:rPr lang="en-US" sz="1200" dirty="0">
                <a:effectLst/>
                <a:latin typeface="Calibri" panose="020F0502020204030204" pitchFamily="34" charset="0"/>
                <a:ea typeface="Calibri" panose="020F0502020204030204" pitchFamily="34" charset="0"/>
                <a:cs typeface="Times New Roman" panose="02020603050405020304" pitchFamily="18" charset="0"/>
              </a:rPr>
              <a:t> a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200" dirty="0">
                <a:effectLst/>
                <a:latin typeface="Calibri" panose="020F0502020204030204" pitchFamily="34" charset="0"/>
                <a:ea typeface="Calibri" panose="020F0502020204030204" pitchFamily="34" charset="0"/>
                <a:cs typeface="Times New Roman" panose="02020603050405020304" pitchFamily="18" charset="0"/>
              </a:rPr>
              <a:t> License. Minor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20</a:t>
            </a:fld>
            <a:endParaRPr lang="en-US"/>
          </a:p>
        </p:txBody>
      </p:sp>
    </p:spTree>
    <p:extLst>
      <p:ext uri="{BB962C8B-B14F-4D97-AF65-F5344CB8AC3E}">
        <p14:creationId xmlns:p14="http://schemas.microsoft.com/office/powerpoint/2010/main" val="17024308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373D3F"/>
                </a:solidFill>
                <a:effectLst/>
                <a:latin typeface="Encode Sans"/>
              </a:rPr>
              <a:t>The scenarios are adapted from the </a:t>
            </a:r>
            <a:r>
              <a:rPr lang="en-US" b="0" i="1" dirty="0">
                <a:solidFill>
                  <a:srgbClr val="373D3F"/>
                </a:solidFill>
                <a:effectLst/>
                <a:latin typeface="Encode Sans"/>
              </a:rPr>
              <a:t>Integrity Matters</a:t>
            </a:r>
            <a:r>
              <a:rPr lang="en-US" b="0" i="0" dirty="0">
                <a:solidFill>
                  <a:srgbClr val="373D3F"/>
                </a:solidFill>
                <a:effectLst/>
                <a:latin typeface="Encode Sans"/>
              </a:rPr>
              <a:t> app (</a:t>
            </a:r>
            <a:r>
              <a:rPr lang="en-US" b="0" i="0" dirty="0" err="1">
                <a:solidFill>
                  <a:srgbClr val="373D3F"/>
                </a:solidFill>
                <a:effectLst/>
                <a:latin typeface="Encode Sans"/>
              </a:rPr>
              <a:t>MusicCentric</a:t>
            </a:r>
            <a:r>
              <a:rPr lang="en-US" b="0" i="0" dirty="0">
                <a:solidFill>
                  <a:srgbClr val="373D3F"/>
                </a:solidFill>
                <a:effectLst/>
                <a:latin typeface="Encode Sans"/>
              </a:rPr>
              <a:t> Technologies, 2018) and</a:t>
            </a:r>
            <a:r>
              <a:rPr lang="en-US" sz="1200" dirty="0">
                <a:effectLst/>
                <a:latin typeface="Calibri" panose="020F0502020204030204" pitchFamily="34" charset="0"/>
                <a:ea typeface="Calibri" panose="020F0502020204030204" pitchFamily="34" charset="0"/>
                <a:cs typeface="Times New Roman" panose="02020603050405020304" pitchFamily="18" charset="0"/>
              </a:rPr>
              <a:t> was taken directly from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200" dirty="0">
                <a:effectLst/>
                <a:latin typeface="Calibri" panose="020F0502020204030204" pitchFamily="34" charset="0"/>
                <a:ea typeface="Calibri" panose="020F0502020204030204" pitchFamily="34" charset="0"/>
                <a:cs typeface="Times New Roman" panose="02020603050405020304" pitchFamily="18" charset="0"/>
              </a:rPr>
              <a:t> of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200" dirty="0">
                <a:effectLst/>
                <a:latin typeface="Calibri" panose="020F0502020204030204" pitchFamily="34" charset="0"/>
                <a:ea typeface="Calibri" panose="020F0502020204030204" pitchFamily="34" charset="0"/>
                <a:cs typeface="Times New Roman" panose="02020603050405020304" pitchFamily="18" charset="0"/>
              </a:rPr>
              <a:t> by </a:t>
            </a:r>
            <a:r>
              <a:rPr lang="en-US" dirty="0"/>
              <a:t>Jen Booth, Emily Cramer &amp; Amanda </a:t>
            </a:r>
            <a:r>
              <a:rPr lang="en-US" dirty="0" err="1"/>
              <a:t>Quibell</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under</a:t>
            </a:r>
            <a:r>
              <a:rPr lang="en-US" sz="1200" dirty="0">
                <a:effectLst/>
                <a:latin typeface="Calibri" panose="020F0502020204030204" pitchFamily="34" charset="0"/>
                <a:ea typeface="Calibri" panose="020F0502020204030204" pitchFamily="34" charset="0"/>
                <a:cs typeface="Times New Roman" panose="02020603050405020304" pitchFamily="18" charset="0"/>
              </a:rPr>
              <a:t> a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200" dirty="0">
                <a:effectLst/>
                <a:latin typeface="Calibri" panose="020F0502020204030204" pitchFamily="34" charset="0"/>
                <a:ea typeface="Calibri" panose="020F0502020204030204" pitchFamily="34" charset="0"/>
                <a:cs typeface="Times New Roman" panose="02020603050405020304" pitchFamily="18" charset="0"/>
              </a:rPr>
              <a:t> License. No changes were made.</a:t>
            </a:r>
          </a:p>
          <a:p>
            <a:endParaRPr lang="en-US" dirty="0"/>
          </a:p>
          <a:p>
            <a:r>
              <a:rPr lang="en-US" b="0" i="0" dirty="0" err="1">
                <a:solidFill>
                  <a:srgbClr val="373D3F"/>
                </a:solidFill>
                <a:effectLst/>
                <a:latin typeface="Encode Sans"/>
              </a:rPr>
              <a:t>MusicCentric</a:t>
            </a:r>
            <a:r>
              <a:rPr lang="en-US" b="0" i="0" dirty="0">
                <a:solidFill>
                  <a:srgbClr val="373D3F"/>
                </a:solidFill>
                <a:effectLst/>
                <a:latin typeface="Encode Sans"/>
              </a:rPr>
              <a:t> Technologies. (2018). </a:t>
            </a:r>
            <a:r>
              <a:rPr lang="en-US" b="0" i="1" dirty="0" err="1">
                <a:solidFill>
                  <a:srgbClr val="373D3F"/>
                </a:solidFill>
                <a:effectLst/>
                <a:latin typeface="Encode Sans"/>
              </a:rPr>
              <a:t>IntegrityMatters</a:t>
            </a:r>
            <a:r>
              <a:rPr lang="en-US" b="0" i="0" dirty="0">
                <a:solidFill>
                  <a:srgbClr val="373D3F"/>
                </a:solidFill>
                <a:effectLst/>
                <a:latin typeface="Encode Sans"/>
              </a:rPr>
              <a:t> [Mobile application software]. https://apps.apple.com/ . </a:t>
            </a:r>
            <a:r>
              <a:rPr lang="en-US" b="0" i="0" u="sng" dirty="0">
                <a:effectLst/>
                <a:latin typeface="Encode Sans"/>
                <a:hlinkClick r:id="rId5"/>
              </a:rPr>
              <a:t>CC BY-NC 4.0</a:t>
            </a:r>
            <a:r>
              <a:rPr lang="en-US" b="0" i="0" dirty="0">
                <a:solidFill>
                  <a:srgbClr val="373D3F"/>
                </a:solidFill>
                <a:effectLst/>
                <a:latin typeface="Encode Sans"/>
              </a:rPr>
              <a:t>.</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21</a:t>
            </a:fld>
            <a:endParaRPr lang="en-US"/>
          </a:p>
        </p:txBody>
      </p:sp>
    </p:spTree>
    <p:extLst>
      <p:ext uri="{BB962C8B-B14F-4D97-AF65-F5344CB8AC3E}">
        <p14:creationId xmlns:p14="http://schemas.microsoft.com/office/powerpoint/2010/main" val="26926533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Fairness</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a:t>
            </a:r>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22</a:t>
            </a:fld>
            <a:endParaRPr lang="en-US"/>
          </a:p>
        </p:txBody>
      </p:sp>
    </p:spTree>
    <p:extLst>
      <p:ext uri="{BB962C8B-B14F-4D97-AF65-F5344CB8AC3E}">
        <p14:creationId xmlns:p14="http://schemas.microsoft.com/office/powerpoint/2010/main" val="35083024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Fairness</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23</a:t>
            </a:fld>
            <a:endParaRPr lang="en-US"/>
          </a:p>
        </p:txBody>
      </p:sp>
    </p:spTree>
    <p:extLst>
      <p:ext uri="{BB962C8B-B14F-4D97-AF65-F5344CB8AC3E}">
        <p14:creationId xmlns:p14="http://schemas.microsoft.com/office/powerpoint/2010/main" val="27557246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Fairness</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24</a:t>
            </a:fld>
            <a:endParaRPr lang="en-US"/>
          </a:p>
        </p:txBody>
      </p:sp>
    </p:spTree>
    <p:extLst>
      <p:ext uri="{BB962C8B-B14F-4D97-AF65-F5344CB8AC3E}">
        <p14:creationId xmlns:p14="http://schemas.microsoft.com/office/powerpoint/2010/main" val="38387313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Respect was taken directly from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200" dirty="0">
                <a:effectLst/>
                <a:latin typeface="Calibri" panose="020F0502020204030204" pitchFamily="34" charset="0"/>
                <a:ea typeface="Calibri" panose="020F0502020204030204" pitchFamily="34" charset="0"/>
                <a:cs typeface="Times New Roman" panose="02020603050405020304" pitchFamily="18" charset="0"/>
              </a:rPr>
              <a:t> of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200" dirty="0">
                <a:effectLst/>
                <a:latin typeface="Calibri" panose="020F0502020204030204" pitchFamily="34" charset="0"/>
                <a:ea typeface="Calibri" panose="020F0502020204030204" pitchFamily="34" charset="0"/>
                <a:cs typeface="Times New Roman" panose="02020603050405020304" pitchFamily="18" charset="0"/>
              </a:rPr>
              <a:t> by </a:t>
            </a:r>
            <a:r>
              <a:rPr lang="en-US" dirty="0"/>
              <a:t>Jen Booth, Emily Cramer &amp; Amanda </a:t>
            </a:r>
            <a:r>
              <a:rPr lang="en-US" dirty="0" err="1"/>
              <a:t>Quibell</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under</a:t>
            </a:r>
            <a:r>
              <a:rPr lang="en-US" sz="1200" dirty="0">
                <a:effectLst/>
                <a:latin typeface="Calibri" panose="020F0502020204030204" pitchFamily="34" charset="0"/>
                <a:ea typeface="Calibri" panose="020F0502020204030204" pitchFamily="34" charset="0"/>
                <a:cs typeface="Times New Roman" panose="02020603050405020304" pitchFamily="18" charset="0"/>
              </a:rPr>
              <a:t> a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200" dirty="0">
                <a:effectLst/>
                <a:latin typeface="Calibri" panose="020F0502020204030204" pitchFamily="34" charset="0"/>
                <a:ea typeface="Calibri" panose="020F0502020204030204" pitchFamily="34" charset="0"/>
                <a:cs typeface="Times New Roman" panose="02020603050405020304" pitchFamily="18" charset="0"/>
              </a:rPr>
              <a:t> License. Minor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25</a:t>
            </a:fld>
            <a:endParaRPr lang="en-US"/>
          </a:p>
        </p:txBody>
      </p:sp>
    </p:spTree>
    <p:extLst>
      <p:ext uri="{BB962C8B-B14F-4D97-AF65-F5344CB8AC3E}">
        <p14:creationId xmlns:p14="http://schemas.microsoft.com/office/powerpoint/2010/main" val="29162544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373D3F"/>
                </a:solidFill>
                <a:effectLst/>
                <a:latin typeface="Encode Sans"/>
              </a:rPr>
              <a:t>The scenarios are adapted from the </a:t>
            </a:r>
            <a:r>
              <a:rPr lang="en-US" b="0" i="1" dirty="0">
                <a:solidFill>
                  <a:srgbClr val="373D3F"/>
                </a:solidFill>
                <a:effectLst/>
                <a:latin typeface="Encode Sans"/>
              </a:rPr>
              <a:t>Integrity Matters</a:t>
            </a:r>
            <a:r>
              <a:rPr lang="en-US" b="0" i="0" dirty="0">
                <a:solidFill>
                  <a:srgbClr val="373D3F"/>
                </a:solidFill>
                <a:effectLst/>
                <a:latin typeface="Encode Sans"/>
              </a:rPr>
              <a:t> app (</a:t>
            </a:r>
            <a:r>
              <a:rPr lang="en-US" b="0" i="0" dirty="0" err="1">
                <a:solidFill>
                  <a:srgbClr val="373D3F"/>
                </a:solidFill>
                <a:effectLst/>
                <a:latin typeface="Encode Sans"/>
              </a:rPr>
              <a:t>MusicCentric</a:t>
            </a:r>
            <a:r>
              <a:rPr lang="en-US" b="0" i="0" dirty="0">
                <a:solidFill>
                  <a:srgbClr val="373D3F"/>
                </a:solidFill>
                <a:effectLst/>
                <a:latin typeface="Encode Sans"/>
              </a:rPr>
              <a:t> Technologies, 2018) and</a:t>
            </a:r>
            <a:r>
              <a:rPr lang="en-US" sz="1200" dirty="0">
                <a:effectLst/>
                <a:latin typeface="Calibri" panose="020F0502020204030204" pitchFamily="34" charset="0"/>
                <a:ea typeface="Calibri" panose="020F0502020204030204" pitchFamily="34" charset="0"/>
                <a:cs typeface="Times New Roman" panose="02020603050405020304" pitchFamily="18" charset="0"/>
              </a:rPr>
              <a:t> was taken directly from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200" dirty="0">
                <a:effectLst/>
                <a:latin typeface="Calibri" panose="020F0502020204030204" pitchFamily="34" charset="0"/>
                <a:ea typeface="Calibri" panose="020F0502020204030204" pitchFamily="34" charset="0"/>
                <a:cs typeface="Times New Roman" panose="02020603050405020304" pitchFamily="18" charset="0"/>
              </a:rPr>
              <a:t> of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200" dirty="0">
                <a:effectLst/>
                <a:latin typeface="Calibri" panose="020F0502020204030204" pitchFamily="34" charset="0"/>
                <a:ea typeface="Calibri" panose="020F0502020204030204" pitchFamily="34" charset="0"/>
                <a:cs typeface="Times New Roman" panose="02020603050405020304" pitchFamily="18" charset="0"/>
              </a:rPr>
              <a:t> by </a:t>
            </a:r>
            <a:r>
              <a:rPr lang="en-US" dirty="0"/>
              <a:t>Jen Booth, Emily Cramer &amp; Amanda </a:t>
            </a:r>
            <a:r>
              <a:rPr lang="en-US" dirty="0" err="1"/>
              <a:t>Quibell</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under</a:t>
            </a:r>
            <a:r>
              <a:rPr lang="en-US" sz="1200" dirty="0">
                <a:effectLst/>
                <a:latin typeface="Calibri" panose="020F0502020204030204" pitchFamily="34" charset="0"/>
                <a:ea typeface="Calibri" panose="020F0502020204030204" pitchFamily="34" charset="0"/>
                <a:cs typeface="Times New Roman" panose="02020603050405020304" pitchFamily="18" charset="0"/>
              </a:rPr>
              <a:t> a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200" dirty="0">
                <a:effectLst/>
                <a:latin typeface="Calibri" panose="020F0502020204030204" pitchFamily="34" charset="0"/>
                <a:ea typeface="Calibri" panose="020F0502020204030204" pitchFamily="34" charset="0"/>
                <a:cs typeface="Times New Roman" panose="02020603050405020304" pitchFamily="18" charset="0"/>
              </a:rPr>
              <a:t> License. No changes were made.</a:t>
            </a:r>
          </a:p>
          <a:p>
            <a:endParaRPr lang="en-US" dirty="0"/>
          </a:p>
          <a:p>
            <a:r>
              <a:rPr lang="en-US" b="0" i="0" dirty="0" err="1">
                <a:solidFill>
                  <a:srgbClr val="373D3F"/>
                </a:solidFill>
                <a:effectLst/>
                <a:latin typeface="Encode Sans"/>
              </a:rPr>
              <a:t>MusicCentric</a:t>
            </a:r>
            <a:r>
              <a:rPr lang="en-US" b="0" i="0" dirty="0">
                <a:solidFill>
                  <a:srgbClr val="373D3F"/>
                </a:solidFill>
                <a:effectLst/>
                <a:latin typeface="Encode Sans"/>
              </a:rPr>
              <a:t> Technologies. (2018). </a:t>
            </a:r>
            <a:r>
              <a:rPr lang="en-US" b="0" i="1" dirty="0" err="1">
                <a:solidFill>
                  <a:srgbClr val="373D3F"/>
                </a:solidFill>
                <a:effectLst/>
                <a:latin typeface="Encode Sans"/>
              </a:rPr>
              <a:t>IntegrityMatters</a:t>
            </a:r>
            <a:r>
              <a:rPr lang="en-US" b="0" i="0" dirty="0">
                <a:solidFill>
                  <a:srgbClr val="373D3F"/>
                </a:solidFill>
                <a:effectLst/>
                <a:latin typeface="Encode Sans"/>
              </a:rPr>
              <a:t> [Mobile application software]. https://apps.apple.com/ . </a:t>
            </a:r>
            <a:r>
              <a:rPr lang="en-US" b="0" i="0" u="sng" dirty="0">
                <a:effectLst/>
                <a:latin typeface="Encode Sans"/>
                <a:hlinkClick r:id="rId5"/>
              </a:rPr>
              <a:t>CC BY-NC 4.0</a:t>
            </a:r>
            <a:r>
              <a:rPr lang="en-US" b="0" i="0" dirty="0">
                <a:solidFill>
                  <a:srgbClr val="373D3F"/>
                </a:solidFill>
                <a:effectLst/>
                <a:latin typeface="Encode Sans"/>
              </a:rPr>
              <a:t>.</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26</a:t>
            </a:fld>
            <a:endParaRPr lang="en-US"/>
          </a:p>
        </p:txBody>
      </p:sp>
    </p:spTree>
    <p:extLst>
      <p:ext uri="{BB962C8B-B14F-4D97-AF65-F5344CB8AC3E}">
        <p14:creationId xmlns:p14="http://schemas.microsoft.com/office/powerpoint/2010/main" val="32669413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Respect</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27</a:t>
            </a:fld>
            <a:endParaRPr lang="en-US"/>
          </a:p>
        </p:txBody>
      </p:sp>
    </p:spTree>
    <p:extLst>
      <p:ext uri="{BB962C8B-B14F-4D97-AF65-F5344CB8AC3E}">
        <p14:creationId xmlns:p14="http://schemas.microsoft.com/office/powerpoint/2010/main" val="41535245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Respect</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28</a:t>
            </a:fld>
            <a:endParaRPr lang="en-US"/>
          </a:p>
        </p:txBody>
      </p:sp>
    </p:spTree>
    <p:extLst>
      <p:ext uri="{BB962C8B-B14F-4D97-AF65-F5344CB8AC3E}">
        <p14:creationId xmlns:p14="http://schemas.microsoft.com/office/powerpoint/2010/main" val="34135636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Respect</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29</a:t>
            </a:fld>
            <a:endParaRPr lang="en-US"/>
          </a:p>
        </p:txBody>
      </p:sp>
    </p:spTree>
    <p:extLst>
      <p:ext uri="{BB962C8B-B14F-4D97-AF65-F5344CB8AC3E}">
        <p14:creationId xmlns:p14="http://schemas.microsoft.com/office/powerpoint/2010/main" val="1539787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Learning Objectives was taken directly from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800" dirty="0">
                <a:effectLst/>
                <a:latin typeface="Calibri" panose="020F0502020204030204" pitchFamily="34" charset="0"/>
                <a:ea typeface="Calibri" panose="020F0502020204030204" pitchFamily="34" charset="0"/>
                <a:cs typeface="Times New Roman" panose="02020603050405020304" pitchFamily="18" charset="0"/>
              </a:rPr>
              <a:t> of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800" dirty="0">
                <a:effectLst/>
                <a:latin typeface="Calibri" panose="020F0502020204030204" pitchFamily="34" charset="0"/>
                <a:ea typeface="Calibri" panose="020F0502020204030204" pitchFamily="34" charset="0"/>
                <a:cs typeface="Times New Roman" panose="02020603050405020304" pitchFamily="18" charset="0"/>
              </a:rPr>
              <a:t> by </a:t>
            </a:r>
            <a:r>
              <a:rPr lang="en-US" sz="1800" dirty="0"/>
              <a:t>Jen Booth, Emily Cramer &amp; Amanda </a:t>
            </a:r>
            <a:r>
              <a:rPr lang="en-US" sz="1800" dirty="0" err="1"/>
              <a:t>Quibell</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under</a:t>
            </a:r>
            <a:r>
              <a:rPr lang="en-US" sz="1800" dirty="0">
                <a:effectLst/>
                <a:latin typeface="Calibri" panose="020F0502020204030204" pitchFamily="34" charset="0"/>
                <a:ea typeface="Calibri" panose="020F0502020204030204" pitchFamily="34" charset="0"/>
                <a:cs typeface="Times New Roman" panose="02020603050405020304" pitchFamily="18" charset="0"/>
              </a:rPr>
              <a:t> a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800" dirty="0">
                <a:effectLst/>
                <a:latin typeface="Calibri" panose="020F0502020204030204" pitchFamily="34" charset="0"/>
                <a:ea typeface="Calibri" panose="020F0502020204030204" pitchFamily="34" charset="0"/>
                <a:cs typeface="Times New Roman" panose="02020603050405020304" pitchFamily="18" charset="0"/>
              </a:rPr>
              <a:t> License. No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3</a:t>
            </a:fld>
            <a:endParaRPr lang="en-US"/>
          </a:p>
        </p:txBody>
      </p:sp>
    </p:spTree>
    <p:extLst>
      <p:ext uri="{BB962C8B-B14F-4D97-AF65-F5344CB8AC3E}">
        <p14:creationId xmlns:p14="http://schemas.microsoft.com/office/powerpoint/2010/main" val="383606050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Respect</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30</a:t>
            </a:fld>
            <a:endParaRPr lang="en-US"/>
          </a:p>
        </p:txBody>
      </p:sp>
    </p:spTree>
    <p:extLst>
      <p:ext uri="{BB962C8B-B14F-4D97-AF65-F5344CB8AC3E}">
        <p14:creationId xmlns:p14="http://schemas.microsoft.com/office/powerpoint/2010/main" val="7954005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Respect</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31</a:t>
            </a:fld>
            <a:endParaRPr lang="en-US"/>
          </a:p>
        </p:txBody>
      </p:sp>
    </p:spTree>
    <p:extLst>
      <p:ext uri="{BB962C8B-B14F-4D97-AF65-F5344CB8AC3E}">
        <p14:creationId xmlns:p14="http://schemas.microsoft.com/office/powerpoint/2010/main" val="6729670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Responsibility was </a:t>
            </a:r>
            <a:r>
              <a:rPr lang="en-US" sz="1200" dirty="0">
                <a:effectLst/>
                <a:latin typeface="Calibri" panose="020F0502020204030204" pitchFamily="34" charset="0"/>
                <a:ea typeface="Calibri" panose="020F0502020204030204" pitchFamily="34" charset="0"/>
                <a:cs typeface="Times New Roman" panose="02020603050405020304" pitchFamily="18" charset="0"/>
              </a:rPr>
              <a:t>taken directly from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200" dirty="0">
                <a:effectLst/>
                <a:latin typeface="Calibri" panose="020F0502020204030204" pitchFamily="34" charset="0"/>
                <a:ea typeface="Calibri" panose="020F0502020204030204" pitchFamily="34" charset="0"/>
                <a:cs typeface="Times New Roman" panose="02020603050405020304" pitchFamily="18" charset="0"/>
              </a:rPr>
              <a:t> of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200" dirty="0">
                <a:effectLst/>
                <a:latin typeface="Calibri" panose="020F0502020204030204" pitchFamily="34" charset="0"/>
                <a:ea typeface="Calibri" panose="020F0502020204030204" pitchFamily="34" charset="0"/>
                <a:cs typeface="Times New Roman" panose="02020603050405020304" pitchFamily="18" charset="0"/>
              </a:rPr>
              <a:t> by </a:t>
            </a:r>
            <a:r>
              <a:rPr lang="en-US" dirty="0"/>
              <a:t>Jen Booth, Emily Cramer &amp; Amanda </a:t>
            </a:r>
            <a:r>
              <a:rPr lang="en-US" dirty="0" err="1"/>
              <a:t>Quibell</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under</a:t>
            </a:r>
            <a:r>
              <a:rPr lang="en-US" sz="1200" dirty="0">
                <a:effectLst/>
                <a:latin typeface="Calibri" panose="020F0502020204030204" pitchFamily="34" charset="0"/>
                <a:ea typeface="Calibri" panose="020F0502020204030204" pitchFamily="34" charset="0"/>
                <a:cs typeface="Times New Roman" panose="02020603050405020304" pitchFamily="18" charset="0"/>
              </a:rPr>
              <a:t> a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200" dirty="0">
                <a:effectLst/>
                <a:latin typeface="Calibri" panose="020F0502020204030204" pitchFamily="34" charset="0"/>
                <a:ea typeface="Calibri" panose="020F0502020204030204" pitchFamily="34" charset="0"/>
                <a:cs typeface="Times New Roman" panose="02020603050405020304" pitchFamily="18" charset="0"/>
              </a:rPr>
              <a:t> License. Minor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32</a:t>
            </a:fld>
            <a:endParaRPr lang="en-US"/>
          </a:p>
        </p:txBody>
      </p:sp>
    </p:spTree>
    <p:extLst>
      <p:ext uri="{BB962C8B-B14F-4D97-AF65-F5344CB8AC3E}">
        <p14:creationId xmlns:p14="http://schemas.microsoft.com/office/powerpoint/2010/main" val="10065752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373D3F"/>
                </a:solidFill>
                <a:effectLst/>
                <a:latin typeface="Encode Sans"/>
              </a:rPr>
              <a:t>The scenarios are adapted from the </a:t>
            </a:r>
            <a:r>
              <a:rPr lang="en-US" b="0" i="1" dirty="0">
                <a:solidFill>
                  <a:srgbClr val="373D3F"/>
                </a:solidFill>
                <a:effectLst/>
                <a:latin typeface="Encode Sans"/>
              </a:rPr>
              <a:t>Integrity Matters</a:t>
            </a:r>
            <a:r>
              <a:rPr lang="en-US" b="0" i="0" dirty="0">
                <a:solidFill>
                  <a:srgbClr val="373D3F"/>
                </a:solidFill>
                <a:effectLst/>
                <a:latin typeface="Encode Sans"/>
              </a:rPr>
              <a:t> app (</a:t>
            </a:r>
            <a:r>
              <a:rPr lang="en-US" b="0" i="0" dirty="0" err="1">
                <a:solidFill>
                  <a:srgbClr val="373D3F"/>
                </a:solidFill>
                <a:effectLst/>
                <a:latin typeface="Encode Sans"/>
              </a:rPr>
              <a:t>MusicCentric</a:t>
            </a:r>
            <a:r>
              <a:rPr lang="en-US" b="0" i="0" dirty="0">
                <a:solidFill>
                  <a:srgbClr val="373D3F"/>
                </a:solidFill>
                <a:effectLst/>
                <a:latin typeface="Encode Sans"/>
              </a:rPr>
              <a:t> Technologies, 2018) and</a:t>
            </a:r>
            <a:r>
              <a:rPr lang="en-US" sz="1200" dirty="0">
                <a:effectLst/>
                <a:latin typeface="Calibri" panose="020F0502020204030204" pitchFamily="34" charset="0"/>
                <a:ea typeface="Calibri" panose="020F0502020204030204" pitchFamily="34" charset="0"/>
                <a:cs typeface="Times New Roman" panose="02020603050405020304" pitchFamily="18" charset="0"/>
              </a:rPr>
              <a:t> was taken directly from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200" dirty="0">
                <a:effectLst/>
                <a:latin typeface="Calibri" panose="020F0502020204030204" pitchFamily="34" charset="0"/>
                <a:ea typeface="Calibri" panose="020F0502020204030204" pitchFamily="34" charset="0"/>
                <a:cs typeface="Times New Roman" panose="02020603050405020304" pitchFamily="18" charset="0"/>
              </a:rPr>
              <a:t> of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200" dirty="0">
                <a:effectLst/>
                <a:latin typeface="Calibri" panose="020F0502020204030204" pitchFamily="34" charset="0"/>
                <a:ea typeface="Calibri" panose="020F0502020204030204" pitchFamily="34" charset="0"/>
                <a:cs typeface="Times New Roman" panose="02020603050405020304" pitchFamily="18" charset="0"/>
              </a:rPr>
              <a:t> by </a:t>
            </a:r>
            <a:r>
              <a:rPr lang="en-US" dirty="0"/>
              <a:t>Jen Booth, Emily Cramer &amp; Amanda </a:t>
            </a:r>
            <a:r>
              <a:rPr lang="en-US" dirty="0" err="1"/>
              <a:t>Quibell</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under</a:t>
            </a:r>
            <a:r>
              <a:rPr lang="en-US" sz="1200" dirty="0">
                <a:effectLst/>
                <a:latin typeface="Calibri" panose="020F0502020204030204" pitchFamily="34" charset="0"/>
                <a:ea typeface="Calibri" panose="020F0502020204030204" pitchFamily="34" charset="0"/>
                <a:cs typeface="Times New Roman" panose="02020603050405020304" pitchFamily="18" charset="0"/>
              </a:rPr>
              <a:t> a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200" dirty="0">
                <a:effectLst/>
                <a:latin typeface="Calibri" panose="020F0502020204030204" pitchFamily="34" charset="0"/>
                <a:ea typeface="Calibri" panose="020F0502020204030204" pitchFamily="34" charset="0"/>
                <a:cs typeface="Times New Roman" panose="02020603050405020304" pitchFamily="18" charset="0"/>
              </a:rPr>
              <a:t> License. No changes were made.</a:t>
            </a:r>
          </a:p>
          <a:p>
            <a:endParaRPr lang="en-US" dirty="0"/>
          </a:p>
          <a:p>
            <a:r>
              <a:rPr lang="en-US" b="0" i="0" dirty="0" err="1">
                <a:solidFill>
                  <a:srgbClr val="373D3F"/>
                </a:solidFill>
                <a:effectLst/>
                <a:latin typeface="Encode Sans"/>
              </a:rPr>
              <a:t>MusicCentric</a:t>
            </a:r>
            <a:r>
              <a:rPr lang="en-US" b="0" i="0" dirty="0">
                <a:solidFill>
                  <a:srgbClr val="373D3F"/>
                </a:solidFill>
                <a:effectLst/>
                <a:latin typeface="Encode Sans"/>
              </a:rPr>
              <a:t> Technologies. (2018). </a:t>
            </a:r>
            <a:r>
              <a:rPr lang="en-US" b="0" i="1" dirty="0" err="1">
                <a:solidFill>
                  <a:srgbClr val="373D3F"/>
                </a:solidFill>
                <a:effectLst/>
                <a:latin typeface="Encode Sans"/>
              </a:rPr>
              <a:t>IntegrityMatters</a:t>
            </a:r>
            <a:r>
              <a:rPr lang="en-US" b="0" i="0" dirty="0">
                <a:solidFill>
                  <a:srgbClr val="373D3F"/>
                </a:solidFill>
                <a:effectLst/>
                <a:latin typeface="Encode Sans"/>
              </a:rPr>
              <a:t> [Mobile application software]. https://apps.apple.com/ . </a:t>
            </a:r>
            <a:r>
              <a:rPr lang="en-US" b="0" i="0" u="sng" dirty="0">
                <a:effectLst/>
                <a:latin typeface="Encode Sans"/>
                <a:hlinkClick r:id="rId5"/>
              </a:rPr>
              <a:t>CC BY-NC 4.0</a:t>
            </a:r>
            <a:r>
              <a:rPr lang="en-US" b="0" i="0" dirty="0">
                <a:solidFill>
                  <a:srgbClr val="373D3F"/>
                </a:solidFill>
                <a:effectLst/>
                <a:latin typeface="Encode Sans"/>
              </a:rPr>
              <a:t>.</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33</a:t>
            </a:fld>
            <a:endParaRPr lang="en-US"/>
          </a:p>
        </p:txBody>
      </p:sp>
    </p:spTree>
    <p:extLst>
      <p:ext uri="{BB962C8B-B14F-4D97-AF65-F5344CB8AC3E}">
        <p14:creationId xmlns:p14="http://schemas.microsoft.com/office/powerpoint/2010/main" val="1205002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Responsibility</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34</a:t>
            </a:fld>
            <a:endParaRPr lang="en-US"/>
          </a:p>
        </p:txBody>
      </p:sp>
    </p:spTree>
    <p:extLst>
      <p:ext uri="{BB962C8B-B14F-4D97-AF65-F5344CB8AC3E}">
        <p14:creationId xmlns:p14="http://schemas.microsoft.com/office/powerpoint/2010/main" val="338761081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Responsibility</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35</a:t>
            </a:fld>
            <a:endParaRPr lang="en-US"/>
          </a:p>
        </p:txBody>
      </p:sp>
    </p:spTree>
    <p:extLst>
      <p:ext uri="{BB962C8B-B14F-4D97-AF65-F5344CB8AC3E}">
        <p14:creationId xmlns:p14="http://schemas.microsoft.com/office/powerpoint/2010/main" val="241803834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Responsibility</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36</a:t>
            </a:fld>
            <a:endParaRPr lang="en-US"/>
          </a:p>
        </p:txBody>
      </p:sp>
    </p:spTree>
    <p:extLst>
      <p:ext uri="{BB962C8B-B14F-4D97-AF65-F5344CB8AC3E}">
        <p14:creationId xmlns:p14="http://schemas.microsoft.com/office/powerpoint/2010/main" val="345661606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Responsibility</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37</a:t>
            </a:fld>
            <a:endParaRPr lang="en-US"/>
          </a:p>
        </p:txBody>
      </p:sp>
    </p:spTree>
    <p:extLst>
      <p:ext uri="{BB962C8B-B14F-4D97-AF65-F5344CB8AC3E}">
        <p14:creationId xmlns:p14="http://schemas.microsoft.com/office/powerpoint/2010/main" val="182667773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Responsibility</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38</a:t>
            </a:fld>
            <a:endParaRPr lang="en-US"/>
          </a:p>
        </p:txBody>
      </p:sp>
    </p:spTree>
    <p:extLst>
      <p:ext uri="{BB962C8B-B14F-4D97-AF65-F5344CB8AC3E}">
        <p14:creationId xmlns:p14="http://schemas.microsoft.com/office/powerpoint/2010/main" val="145045014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Responsibility</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39</a:t>
            </a:fld>
            <a:endParaRPr lang="en-US"/>
          </a:p>
        </p:txBody>
      </p:sp>
    </p:spTree>
    <p:extLst>
      <p:ext uri="{BB962C8B-B14F-4D97-AF65-F5344CB8AC3E}">
        <p14:creationId xmlns:p14="http://schemas.microsoft.com/office/powerpoint/2010/main" val="16312680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4</a:t>
            </a:fld>
            <a:endParaRPr lang="en-US"/>
          </a:p>
        </p:txBody>
      </p:sp>
    </p:spTree>
    <p:extLst>
      <p:ext uri="{BB962C8B-B14F-4D97-AF65-F5344CB8AC3E}">
        <p14:creationId xmlns:p14="http://schemas.microsoft.com/office/powerpoint/2010/main" val="62646534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Responsibility</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40</a:t>
            </a:fld>
            <a:endParaRPr lang="en-US"/>
          </a:p>
        </p:txBody>
      </p:sp>
    </p:spTree>
    <p:extLst>
      <p:ext uri="{BB962C8B-B14F-4D97-AF65-F5344CB8AC3E}">
        <p14:creationId xmlns:p14="http://schemas.microsoft.com/office/powerpoint/2010/main" val="251912331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Responsibility was </a:t>
            </a:r>
            <a:r>
              <a:rPr lang="en-US" sz="1200" dirty="0">
                <a:effectLst/>
                <a:latin typeface="Calibri" panose="020F0502020204030204" pitchFamily="34" charset="0"/>
                <a:ea typeface="Calibri" panose="020F0502020204030204" pitchFamily="34" charset="0"/>
                <a:cs typeface="Times New Roman" panose="02020603050405020304" pitchFamily="18" charset="0"/>
              </a:rPr>
              <a:t>taken directly from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200" dirty="0">
                <a:effectLst/>
                <a:latin typeface="Calibri" panose="020F0502020204030204" pitchFamily="34" charset="0"/>
                <a:ea typeface="Calibri" panose="020F0502020204030204" pitchFamily="34" charset="0"/>
                <a:cs typeface="Times New Roman" panose="02020603050405020304" pitchFamily="18" charset="0"/>
              </a:rPr>
              <a:t> of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200" dirty="0">
                <a:effectLst/>
                <a:latin typeface="Calibri" panose="020F0502020204030204" pitchFamily="34" charset="0"/>
                <a:ea typeface="Calibri" panose="020F0502020204030204" pitchFamily="34" charset="0"/>
                <a:cs typeface="Times New Roman" panose="02020603050405020304" pitchFamily="18" charset="0"/>
              </a:rPr>
              <a:t> by </a:t>
            </a:r>
            <a:r>
              <a:rPr lang="en-US" dirty="0"/>
              <a:t>Jen Booth, Emily Cramer &amp; Amanda </a:t>
            </a:r>
            <a:r>
              <a:rPr lang="en-US" dirty="0" err="1"/>
              <a:t>Quibell</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under</a:t>
            </a:r>
            <a:r>
              <a:rPr lang="en-US" sz="1200" dirty="0">
                <a:effectLst/>
                <a:latin typeface="Calibri" panose="020F0502020204030204" pitchFamily="34" charset="0"/>
                <a:ea typeface="Calibri" panose="020F0502020204030204" pitchFamily="34" charset="0"/>
                <a:cs typeface="Times New Roman" panose="02020603050405020304" pitchFamily="18" charset="0"/>
              </a:rPr>
              <a:t> a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200" dirty="0">
                <a:effectLst/>
                <a:latin typeface="Calibri" panose="020F0502020204030204" pitchFamily="34" charset="0"/>
                <a:ea typeface="Calibri" panose="020F0502020204030204" pitchFamily="34" charset="0"/>
                <a:cs typeface="Times New Roman" panose="02020603050405020304" pitchFamily="18" charset="0"/>
              </a:rPr>
              <a:t> License. Minor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41</a:t>
            </a:fld>
            <a:endParaRPr lang="en-US"/>
          </a:p>
        </p:txBody>
      </p:sp>
    </p:spTree>
    <p:extLst>
      <p:ext uri="{BB962C8B-B14F-4D97-AF65-F5344CB8AC3E}">
        <p14:creationId xmlns:p14="http://schemas.microsoft.com/office/powerpoint/2010/main" val="5492161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373D3F"/>
                </a:solidFill>
                <a:effectLst/>
                <a:latin typeface="Encode Sans"/>
              </a:rPr>
              <a:t>The scenarios are adapted from the </a:t>
            </a:r>
            <a:r>
              <a:rPr lang="en-US" b="0" i="1" dirty="0">
                <a:solidFill>
                  <a:srgbClr val="373D3F"/>
                </a:solidFill>
                <a:effectLst/>
                <a:latin typeface="Encode Sans"/>
              </a:rPr>
              <a:t>Integrity Matters</a:t>
            </a:r>
            <a:r>
              <a:rPr lang="en-US" b="0" i="0" dirty="0">
                <a:solidFill>
                  <a:srgbClr val="373D3F"/>
                </a:solidFill>
                <a:effectLst/>
                <a:latin typeface="Encode Sans"/>
              </a:rPr>
              <a:t> app (</a:t>
            </a:r>
            <a:r>
              <a:rPr lang="en-US" b="0" i="0" dirty="0" err="1">
                <a:solidFill>
                  <a:srgbClr val="373D3F"/>
                </a:solidFill>
                <a:effectLst/>
                <a:latin typeface="Encode Sans"/>
              </a:rPr>
              <a:t>MusicCentric</a:t>
            </a:r>
            <a:r>
              <a:rPr lang="en-US" b="0" i="0" dirty="0">
                <a:solidFill>
                  <a:srgbClr val="373D3F"/>
                </a:solidFill>
                <a:effectLst/>
                <a:latin typeface="Encode Sans"/>
              </a:rPr>
              <a:t> Technologies, 2018) and</a:t>
            </a:r>
            <a:r>
              <a:rPr lang="en-US" sz="1200" dirty="0">
                <a:effectLst/>
                <a:latin typeface="Calibri" panose="020F0502020204030204" pitchFamily="34" charset="0"/>
                <a:ea typeface="Calibri" panose="020F0502020204030204" pitchFamily="34" charset="0"/>
                <a:cs typeface="Times New Roman" panose="02020603050405020304" pitchFamily="18" charset="0"/>
              </a:rPr>
              <a:t> was taken directly from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200" dirty="0">
                <a:effectLst/>
                <a:latin typeface="Calibri" panose="020F0502020204030204" pitchFamily="34" charset="0"/>
                <a:ea typeface="Calibri" panose="020F0502020204030204" pitchFamily="34" charset="0"/>
                <a:cs typeface="Times New Roman" panose="02020603050405020304" pitchFamily="18" charset="0"/>
              </a:rPr>
              <a:t> of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200" dirty="0">
                <a:effectLst/>
                <a:latin typeface="Calibri" panose="020F0502020204030204" pitchFamily="34" charset="0"/>
                <a:ea typeface="Calibri" panose="020F0502020204030204" pitchFamily="34" charset="0"/>
                <a:cs typeface="Times New Roman" panose="02020603050405020304" pitchFamily="18" charset="0"/>
              </a:rPr>
              <a:t> by </a:t>
            </a:r>
            <a:r>
              <a:rPr lang="en-US" dirty="0"/>
              <a:t>Jen Booth, Emily Cramer &amp; Amanda </a:t>
            </a:r>
            <a:r>
              <a:rPr lang="en-US" dirty="0" err="1"/>
              <a:t>Quibell</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under</a:t>
            </a:r>
            <a:r>
              <a:rPr lang="en-US" sz="1200" dirty="0">
                <a:effectLst/>
                <a:latin typeface="Calibri" panose="020F0502020204030204" pitchFamily="34" charset="0"/>
                <a:ea typeface="Calibri" panose="020F0502020204030204" pitchFamily="34" charset="0"/>
                <a:cs typeface="Times New Roman" panose="02020603050405020304" pitchFamily="18" charset="0"/>
              </a:rPr>
              <a:t> a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200" dirty="0">
                <a:effectLst/>
                <a:latin typeface="Calibri" panose="020F0502020204030204" pitchFamily="34" charset="0"/>
                <a:ea typeface="Calibri" panose="020F0502020204030204" pitchFamily="34" charset="0"/>
                <a:cs typeface="Times New Roman" panose="02020603050405020304" pitchFamily="18" charset="0"/>
              </a:rPr>
              <a:t> License. No changes were made.</a:t>
            </a:r>
          </a:p>
          <a:p>
            <a:endParaRPr lang="en-US" dirty="0"/>
          </a:p>
          <a:p>
            <a:r>
              <a:rPr lang="en-US" b="0" i="0" dirty="0" err="1">
                <a:solidFill>
                  <a:srgbClr val="373D3F"/>
                </a:solidFill>
                <a:effectLst/>
                <a:latin typeface="Encode Sans"/>
              </a:rPr>
              <a:t>MusicCentric</a:t>
            </a:r>
            <a:r>
              <a:rPr lang="en-US" b="0" i="0" dirty="0">
                <a:solidFill>
                  <a:srgbClr val="373D3F"/>
                </a:solidFill>
                <a:effectLst/>
                <a:latin typeface="Encode Sans"/>
              </a:rPr>
              <a:t> Technologies. (2018). </a:t>
            </a:r>
            <a:r>
              <a:rPr lang="en-US" b="0" i="1" dirty="0" err="1">
                <a:solidFill>
                  <a:srgbClr val="373D3F"/>
                </a:solidFill>
                <a:effectLst/>
                <a:latin typeface="Encode Sans"/>
              </a:rPr>
              <a:t>IntegrityMatters</a:t>
            </a:r>
            <a:r>
              <a:rPr lang="en-US" b="0" i="0" dirty="0">
                <a:solidFill>
                  <a:srgbClr val="373D3F"/>
                </a:solidFill>
                <a:effectLst/>
                <a:latin typeface="Encode Sans"/>
              </a:rPr>
              <a:t> [Mobile application software]. https://apps.apple.com/ . </a:t>
            </a:r>
            <a:r>
              <a:rPr lang="en-US" b="0" i="0" u="sng" dirty="0">
                <a:effectLst/>
                <a:latin typeface="Encode Sans"/>
                <a:hlinkClick r:id="rId5"/>
              </a:rPr>
              <a:t>CC BY-NC 4.0</a:t>
            </a:r>
            <a:r>
              <a:rPr lang="en-US" b="0" i="0" dirty="0">
                <a:solidFill>
                  <a:srgbClr val="373D3F"/>
                </a:solidFill>
                <a:effectLst/>
                <a:latin typeface="Encode Sans"/>
              </a:rPr>
              <a:t>.</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42</a:t>
            </a:fld>
            <a:endParaRPr lang="en-US"/>
          </a:p>
        </p:txBody>
      </p:sp>
    </p:spTree>
    <p:extLst>
      <p:ext uri="{BB962C8B-B14F-4D97-AF65-F5344CB8AC3E}">
        <p14:creationId xmlns:p14="http://schemas.microsoft.com/office/powerpoint/2010/main" val="158156946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Courage</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43</a:t>
            </a:fld>
            <a:endParaRPr lang="en-US"/>
          </a:p>
        </p:txBody>
      </p:sp>
    </p:spTree>
    <p:extLst>
      <p:ext uri="{BB962C8B-B14F-4D97-AF65-F5344CB8AC3E}">
        <p14:creationId xmlns:p14="http://schemas.microsoft.com/office/powerpoint/2010/main" val="81882540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Courage</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44</a:t>
            </a:fld>
            <a:endParaRPr lang="en-US"/>
          </a:p>
        </p:txBody>
      </p:sp>
    </p:spTree>
    <p:extLst>
      <p:ext uri="{BB962C8B-B14F-4D97-AF65-F5344CB8AC3E}">
        <p14:creationId xmlns:p14="http://schemas.microsoft.com/office/powerpoint/2010/main" val="318577748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Courage</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45</a:t>
            </a:fld>
            <a:endParaRPr lang="en-US"/>
          </a:p>
        </p:txBody>
      </p:sp>
    </p:spTree>
    <p:extLst>
      <p:ext uri="{BB962C8B-B14F-4D97-AF65-F5344CB8AC3E}">
        <p14:creationId xmlns:p14="http://schemas.microsoft.com/office/powerpoint/2010/main" val="13217922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Courage</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46</a:t>
            </a:fld>
            <a:endParaRPr lang="en-US"/>
          </a:p>
        </p:txBody>
      </p:sp>
    </p:spTree>
    <p:extLst>
      <p:ext uri="{BB962C8B-B14F-4D97-AF65-F5344CB8AC3E}">
        <p14:creationId xmlns:p14="http://schemas.microsoft.com/office/powerpoint/2010/main" val="418687636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Artificial Intelligence (AI) Tools &amp; Academic Integrity </a:t>
            </a:r>
            <a:r>
              <a:rPr lang="en-US" sz="1200" dirty="0">
                <a:effectLst/>
                <a:latin typeface="Calibri" panose="020F0502020204030204" pitchFamily="34" charset="0"/>
                <a:ea typeface="Calibri" panose="020F0502020204030204" pitchFamily="34" charset="0"/>
                <a:cs typeface="Times New Roman" panose="02020603050405020304" pitchFamily="18" charset="0"/>
              </a:rPr>
              <a:t>was taken directly from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200" dirty="0">
                <a:effectLst/>
                <a:latin typeface="Calibri" panose="020F0502020204030204" pitchFamily="34" charset="0"/>
                <a:ea typeface="Calibri" panose="020F0502020204030204" pitchFamily="34" charset="0"/>
                <a:cs typeface="Times New Roman" panose="02020603050405020304" pitchFamily="18" charset="0"/>
              </a:rPr>
              <a:t> of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200" dirty="0">
                <a:effectLst/>
                <a:latin typeface="Calibri" panose="020F0502020204030204" pitchFamily="34" charset="0"/>
                <a:ea typeface="Calibri" panose="020F0502020204030204" pitchFamily="34" charset="0"/>
                <a:cs typeface="Times New Roman" panose="02020603050405020304" pitchFamily="18" charset="0"/>
              </a:rPr>
              <a:t> by </a:t>
            </a:r>
            <a:r>
              <a:rPr lang="en-US" dirty="0"/>
              <a:t>Jen Booth, Emily Cramer &amp; Amanda </a:t>
            </a:r>
            <a:r>
              <a:rPr lang="en-US" dirty="0" err="1"/>
              <a:t>Quibell</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under</a:t>
            </a:r>
            <a:r>
              <a:rPr lang="en-US" sz="1200" dirty="0">
                <a:effectLst/>
                <a:latin typeface="Calibri" panose="020F0502020204030204" pitchFamily="34" charset="0"/>
                <a:ea typeface="Calibri" panose="020F0502020204030204" pitchFamily="34" charset="0"/>
                <a:cs typeface="Times New Roman" panose="02020603050405020304" pitchFamily="18" charset="0"/>
              </a:rPr>
              <a:t> a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200" dirty="0">
                <a:effectLst/>
                <a:latin typeface="Calibri" panose="020F0502020204030204" pitchFamily="34" charset="0"/>
                <a:ea typeface="Calibri" panose="020F0502020204030204" pitchFamily="34" charset="0"/>
                <a:cs typeface="Times New Roman" panose="02020603050405020304" pitchFamily="18" charset="0"/>
              </a:rPr>
              <a:t> License. No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47</a:t>
            </a:fld>
            <a:endParaRPr lang="en-US"/>
          </a:p>
        </p:txBody>
      </p:sp>
    </p:spTree>
    <p:extLst>
      <p:ext uri="{BB962C8B-B14F-4D97-AF65-F5344CB8AC3E}">
        <p14:creationId xmlns:p14="http://schemas.microsoft.com/office/powerpoint/2010/main" val="270214408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Artificial Intelligence (AI) Tools &amp; Academic Integrity </a:t>
            </a:r>
            <a:r>
              <a:rPr lang="en-US" sz="1200" dirty="0">
                <a:effectLst/>
                <a:latin typeface="Calibri" panose="020F0502020204030204" pitchFamily="34" charset="0"/>
                <a:ea typeface="Calibri" panose="020F0502020204030204" pitchFamily="34" charset="0"/>
                <a:cs typeface="Times New Roman" panose="02020603050405020304" pitchFamily="18" charset="0"/>
              </a:rPr>
              <a:t>was taken directly from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200" dirty="0">
                <a:effectLst/>
                <a:latin typeface="Calibri" panose="020F0502020204030204" pitchFamily="34" charset="0"/>
                <a:ea typeface="Calibri" panose="020F0502020204030204" pitchFamily="34" charset="0"/>
                <a:cs typeface="Times New Roman" panose="02020603050405020304" pitchFamily="18" charset="0"/>
              </a:rPr>
              <a:t> of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200" dirty="0">
                <a:effectLst/>
                <a:latin typeface="Calibri" panose="020F0502020204030204" pitchFamily="34" charset="0"/>
                <a:ea typeface="Calibri" panose="020F0502020204030204" pitchFamily="34" charset="0"/>
                <a:cs typeface="Times New Roman" panose="02020603050405020304" pitchFamily="18" charset="0"/>
              </a:rPr>
              <a:t> by </a:t>
            </a:r>
            <a:r>
              <a:rPr lang="en-US" dirty="0"/>
              <a:t>Jen Booth, Emily Cramer &amp; Amanda </a:t>
            </a:r>
            <a:r>
              <a:rPr lang="en-US" dirty="0" err="1"/>
              <a:t>Quibell</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under</a:t>
            </a:r>
            <a:r>
              <a:rPr lang="en-US" sz="1200" dirty="0">
                <a:effectLst/>
                <a:latin typeface="Calibri" panose="020F0502020204030204" pitchFamily="34" charset="0"/>
                <a:ea typeface="Calibri" panose="020F0502020204030204" pitchFamily="34" charset="0"/>
                <a:cs typeface="Times New Roman" panose="02020603050405020304" pitchFamily="18" charset="0"/>
              </a:rPr>
              <a:t> a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200" dirty="0">
                <a:effectLst/>
                <a:latin typeface="Calibri" panose="020F0502020204030204" pitchFamily="34" charset="0"/>
                <a:ea typeface="Calibri" panose="020F0502020204030204" pitchFamily="34" charset="0"/>
                <a:cs typeface="Times New Roman" panose="02020603050405020304" pitchFamily="18" charset="0"/>
              </a:rPr>
              <a:t> License. Minor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48</a:t>
            </a:fld>
            <a:endParaRPr lang="en-US"/>
          </a:p>
        </p:txBody>
      </p:sp>
    </p:spTree>
    <p:extLst>
      <p:ext uri="{BB962C8B-B14F-4D97-AF65-F5344CB8AC3E}">
        <p14:creationId xmlns:p14="http://schemas.microsoft.com/office/powerpoint/2010/main" val="345906419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Thinking of using AI Tools? Check before you do! </a:t>
            </a:r>
            <a:r>
              <a:rPr lang="en-US" sz="1200" dirty="0">
                <a:effectLst/>
                <a:latin typeface="Calibri" panose="020F0502020204030204" pitchFamily="34" charset="0"/>
                <a:ea typeface="Calibri" panose="020F0502020204030204" pitchFamily="34" charset="0"/>
                <a:cs typeface="Times New Roman" panose="02020603050405020304" pitchFamily="18" charset="0"/>
              </a:rPr>
              <a:t>was taken directly from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200" dirty="0">
                <a:effectLst/>
                <a:latin typeface="Calibri" panose="020F0502020204030204" pitchFamily="34" charset="0"/>
                <a:ea typeface="Calibri" panose="020F0502020204030204" pitchFamily="34" charset="0"/>
                <a:cs typeface="Times New Roman" panose="02020603050405020304" pitchFamily="18" charset="0"/>
              </a:rPr>
              <a:t> of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200" dirty="0">
                <a:effectLst/>
                <a:latin typeface="Calibri" panose="020F0502020204030204" pitchFamily="34" charset="0"/>
                <a:ea typeface="Calibri" panose="020F0502020204030204" pitchFamily="34" charset="0"/>
                <a:cs typeface="Times New Roman" panose="02020603050405020304" pitchFamily="18" charset="0"/>
              </a:rPr>
              <a:t> by </a:t>
            </a:r>
            <a:r>
              <a:rPr lang="en-US" dirty="0"/>
              <a:t>Jen Booth, Emily Cramer &amp; Amanda </a:t>
            </a:r>
            <a:r>
              <a:rPr lang="en-US" dirty="0" err="1"/>
              <a:t>Quibell</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under</a:t>
            </a:r>
            <a:r>
              <a:rPr lang="en-US" sz="1200" dirty="0">
                <a:effectLst/>
                <a:latin typeface="Calibri" panose="020F0502020204030204" pitchFamily="34" charset="0"/>
                <a:ea typeface="Calibri" panose="020F0502020204030204" pitchFamily="34" charset="0"/>
                <a:cs typeface="Times New Roman" panose="02020603050405020304" pitchFamily="18" charset="0"/>
              </a:rPr>
              <a:t> a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200" dirty="0">
                <a:effectLst/>
                <a:latin typeface="Calibri" panose="020F0502020204030204" pitchFamily="34" charset="0"/>
                <a:ea typeface="Calibri" panose="020F0502020204030204" pitchFamily="34" charset="0"/>
                <a:cs typeface="Times New Roman" panose="02020603050405020304" pitchFamily="18" charset="0"/>
              </a:rPr>
              <a:t> License. No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49</a:t>
            </a:fld>
            <a:endParaRPr lang="en-US"/>
          </a:p>
        </p:txBody>
      </p:sp>
    </p:spTree>
    <p:extLst>
      <p:ext uri="{BB962C8B-B14F-4D97-AF65-F5344CB8AC3E}">
        <p14:creationId xmlns:p14="http://schemas.microsoft.com/office/powerpoint/2010/main" val="22856882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Why you should care </a:t>
            </a:r>
            <a:r>
              <a:rPr lang="en-US" sz="1200" dirty="0">
                <a:effectLst/>
                <a:latin typeface="Calibri" panose="020F0502020204030204" pitchFamily="34" charset="0"/>
                <a:ea typeface="Calibri" panose="020F0502020204030204" pitchFamily="34" charset="0"/>
                <a:cs typeface="Times New Roman" panose="02020603050405020304" pitchFamily="18" charset="0"/>
              </a:rPr>
              <a:t>was taken directly from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200" dirty="0">
                <a:effectLst/>
                <a:latin typeface="Calibri" panose="020F0502020204030204" pitchFamily="34" charset="0"/>
                <a:ea typeface="Calibri" panose="020F0502020204030204" pitchFamily="34" charset="0"/>
                <a:cs typeface="Times New Roman" panose="02020603050405020304" pitchFamily="18" charset="0"/>
              </a:rPr>
              <a:t> of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200" dirty="0">
                <a:effectLst/>
                <a:latin typeface="Calibri" panose="020F0502020204030204" pitchFamily="34" charset="0"/>
                <a:ea typeface="Calibri" panose="020F0502020204030204" pitchFamily="34" charset="0"/>
                <a:cs typeface="Times New Roman" panose="02020603050405020304" pitchFamily="18" charset="0"/>
              </a:rPr>
              <a:t> by </a:t>
            </a:r>
            <a:r>
              <a:rPr lang="en-US" dirty="0"/>
              <a:t>Jen Booth, Emily Cramer &amp; Amanda </a:t>
            </a:r>
            <a:r>
              <a:rPr lang="en-US" dirty="0" err="1"/>
              <a:t>Quibell</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under</a:t>
            </a:r>
            <a:r>
              <a:rPr lang="en-US" sz="1200" dirty="0">
                <a:effectLst/>
                <a:latin typeface="Calibri" panose="020F0502020204030204" pitchFamily="34" charset="0"/>
                <a:ea typeface="Calibri" panose="020F0502020204030204" pitchFamily="34" charset="0"/>
                <a:cs typeface="Times New Roman" panose="02020603050405020304" pitchFamily="18" charset="0"/>
              </a:rPr>
              <a:t> a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200" dirty="0">
                <a:effectLst/>
                <a:latin typeface="Calibri" panose="020F0502020204030204" pitchFamily="34" charset="0"/>
                <a:ea typeface="Calibri" panose="020F0502020204030204" pitchFamily="34" charset="0"/>
                <a:cs typeface="Times New Roman" panose="02020603050405020304" pitchFamily="18" charset="0"/>
              </a:rPr>
              <a:t> License. Minor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5</a:t>
            </a:fld>
            <a:endParaRPr lang="en-US"/>
          </a:p>
        </p:txBody>
      </p:sp>
    </p:spTree>
    <p:extLst>
      <p:ext uri="{BB962C8B-B14F-4D97-AF65-F5344CB8AC3E}">
        <p14:creationId xmlns:p14="http://schemas.microsoft.com/office/powerpoint/2010/main" val="206572464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Thinking of using AI Tools? Check before you do! </a:t>
            </a:r>
            <a:r>
              <a:rPr lang="en-US" sz="1200" dirty="0">
                <a:effectLst/>
                <a:latin typeface="Calibri" panose="020F0502020204030204" pitchFamily="34" charset="0"/>
                <a:ea typeface="Calibri" panose="020F0502020204030204" pitchFamily="34" charset="0"/>
                <a:cs typeface="Times New Roman" panose="02020603050405020304" pitchFamily="18" charset="0"/>
              </a:rPr>
              <a:t>was taken directly from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200" dirty="0">
                <a:effectLst/>
                <a:latin typeface="Calibri" panose="020F0502020204030204" pitchFamily="34" charset="0"/>
                <a:ea typeface="Calibri" panose="020F0502020204030204" pitchFamily="34" charset="0"/>
                <a:cs typeface="Times New Roman" panose="02020603050405020304" pitchFamily="18" charset="0"/>
              </a:rPr>
              <a:t> of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200" dirty="0">
                <a:effectLst/>
                <a:latin typeface="Calibri" panose="020F0502020204030204" pitchFamily="34" charset="0"/>
                <a:ea typeface="Calibri" panose="020F0502020204030204" pitchFamily="34" charset="0"/>
                <a:cs typeface="Times New Roman" panose="02020603050405020304" pitchFamily="18" charset="0"/>
              </a:rPr>
              <a:t> by </a:t>
            </a:r>
            <a:r>
              <a:rPr lang="en-US" dirty="0"/>
              <a:t>Jen Booth, Emily Cramer &amp; Amanda </a:t>
            </a:r>
            <a:r>
              <a:rPr lang="en-US" dirty="0" err="1"/>
              <a:t>Quibell</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under</a:t>
            </a:r>
            <a:r>
              <a:rPr lang="en-US" sz="1200" dirty="0">
                <a:effectLst/>
                <a:latin typeface="Calibri" panose="020F0502020204030204" pitchFamily="34" charset="0"/>
                <a:ea typeface="Calibri" panose="020F0502020204030204" pitchFamily="34" charset="0"/>
                <a:cs typeface="Times New Roman" panose="02020603050405020304" pitchFamily="18" charset="0"/>
              </a:rPr>
              <a:t> a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200" dirty="0">
                <a:effectLst/>
                <a:latin typeface="Calibri" panose="020F0502020204030204" pitchFamily="34" charset="0"/>
                <a:ea typeface="Calibri" panose="020F0502020204030204" pitchFamily="34" charset="0"/>
                <a:cs typeface="Times New Roman" panose="02020603050405020304" pitchFamily="18" charset="0"/>
              </a:rPr>
              <a:t> License. Minor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50</a:t>
            </a:fld>
            <a:endParaRPr lang="en-US"/>
          </a:p>
        </p:txBody>
      </p:sp>
    </p:spTree>
    <p:extLst>
      <p:ext uri="{BB962C8B-B14F-4D97-AF65-F5344CB8AC3E}">
        <p14:creationId xmlns:p14="http://schemas.microsoft.com/office/powerpoint/2010/main" val="237355861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Reminder – Plagiarism &amp; Academic Misconduct </a:t>
            </a:r>
            <a:r>
              <a:rPr lang="en-US" sz="1200" dirty="0">
                <a:effectLst/>
                <a:latin typeface="Calibri" panose="020F0502020204030204" pitchFamily="34" charset="0"/>
                <a:ea typeface="Calibri" panose="020F0502020204030204" pitchFamily="34" charset="0"/>
                <a:cs typeface="Times New Roman" panose="02020603050405020304" pitchFamily="18" charset="0"/>
              </a:rPr>
              <a:t>was taken directly from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200" dirty="0">
                <a:effectLst/>
                <a:latin typeface="Calibri" panose="020F0502020204030204" pitchFamily="34" charset="0"/>
                <a:ea typeface="Calibri" panose="020F0502020204030204" pitchFamily="34" charset="0"/>
                <a:cs typeface="Times New Roman" panose="02020603050405020304" pitchFamily="18" charset="0"/>
              </a:rPr>
              <a:t> of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200" dirty="0">
                <a:effectLst/>
                <a:latin typeface="Calibri" panose="020F0502020204030204" pitchFamily="34" charset="0"/>
                <a:ea typeface="Calibri" panose="020F0502020204030204" pitchFamily="34" charset="0"/>
                <a:cs typeface="Times New Roman" panose="02020603050405020304" pitchFamily="18" charset="0"/>
              </a:rPr>
              <a:t> by </a:t>
            </a:r>
            <a:r>
              <a:rPr lang="en-US" dirty="0"/>
              <a:t>Jen Booth, Emily Cramer &amp; Amanda </a:t>
            </a:r>
            <a:r>
              <a:rPr lang="en-US" dirty="0" err="1"/>
              <a:t>Quibell</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under</a:t>
            </a:r>
            <a:r>
              <a:rPr lang="en-US" sz="1200" dirty="0">
                <a:effectLst/>
                <a:latin typeface="Calibri" panose="020F0502020204030204" pitchFamily="34" charset="0"/>
                <a:ea typeface="Calibri" panose="020F0502020204030204" pitchFamily="34" charset="0"/>
                <a:cs typeface="Times New Roman" panose="02020603050405020304" pitchFamily="18" charset="0"/>
              </a:rPr>
              <a:t> a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200" dirty="0">
                <a:effectLst/>
                <a:latin typeface="Calibri" panose="020F0502020204030204" pitchFamily="34" charset="0"/>
                <a:ea typeface="Calibri" panose="020F0502020204030204" pitchFamily="34" charset="0"/>
                <a:cs typeface="Times New Roman" panose="02020603050405020304" pitchFamily="18" charset="0"/>
              </a:rPr>
              <a:t> License. Minor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51</a:t>
            </a:fld>
            <a:endParaRPr lang="en-US"/>
          </a:p>
        </p:txBody>
      </p:sp>
    </p:spTree>
    <p:extLst>
      <p:ext uri="{BB962C8B-B14F-4D97-AF65-F5344CB8AC3E}">
        <p14:creationId xmlns:p14="http://schemas.microsoft.com/office/powerpoint/2010/main" val="35552888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What should students know about AI tools &amp; </a:t>
            </a:r>
            <a:r>
              <a:rPr lang="en-US" b="0" i="0" u="sng" dirty="0" err="1">
                <a:effectLst/>
                <a:latin typeface="Encode Sans"/>
                <a:hlinkClick r:id="rId3"/>
              </a:rPr>
              <a:t>ChatGPT</a:t>
            </a:r>
            <a:r>
              <a:rPr lang="en-US" b="0" i="0" dirty="0">
                <a:solidFill>
                  <a:srgbClr val="000000"/>
                </a:solidFill>
                <a:effectLst/>
                <a:latin typeface="Encode Sans"/>
              </a:rPr>
              <a:t>” by Jennifer Easter, licensed under CC BY-NC-SA. / Text version created and minor edits and summarization.  </a:t>
            </a:r>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52</a:t>
            </a:fld>
            <a:endParaRPr lang="en-US"/>
          </a:p>
        </p:txBody>
      </p:sp>
    </p:spTree>
    <p:extLst>
      <p:ext uri="{BB962C8B-B14F-4D97-AF65-F5344CB8AC3E}">
        <p14:creationId xmlns:p14="http://schemas.microsoft.com/office/powerpoint/2010/main" val="103987658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What should students know about AI tools &amp; </a:t>
            </a:r>
            <a:r>
              <a:rPr lang="en-US" b="0" i="0" u="sng" dirty="0" err="1">
                <a:effectLst/>
                <a:latin typeface="Encode Sans"/>
                <a:hlinkClick r:id="rId3"/>
              </a:rPr>
              <a:t>ChatGPT</a:t>
            </a:r>
            <a:r>
              <a:rPr lang="en-US" b="0" i="0" dirty="0">
                <a:solidFill>
                  <a:srgbClr val="000000"/>
                </a:solidFill>
                <a:effectLst/>
                <a:latin typeface="Encode Sans"/>
              </a:rPr>
              <a:t>” by Jennifer Easter, licensed under CC BY-NC-SA. / Text version created and minor edits and summarization.  </a:t>
            </a:r>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53</a:t>
            </a:fld>
            <a:endParaRPr lang="en-US"/>
          </a:p>
        </p:txBody>
      </p:sp>
    </p:spTree>
    <p:extLst>
      <p:ext uri="{BB962C8B-B14F-4D97-AF65-F5344CB8AC3E}">
        <p14:creationId xmlns:p14="http://schemas.microsoft.com/office/powerpoint/2010/main" val="288675013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What should students know about AI tools &amp; </a:t>
            </a:r>
            <a:r>
              <a:rPr lang="en-US" b="0" i="0" u="sng" dirty="0" err="1">
                <a:effectLst/>
                <a:latin typeface="Encode Sans"/>
                <a:hlinkClick r:id="rId3"/>
              </a:rPr>
              <a:t>ChatGPT</a:t>
            </a:r>
            <a:r>
              <a:rPr lang="en-US" b="0" i="0" dirty="0">
                <a:solidFill>
                  <a:srgbClr val="000000"/>
                </a:solidFill>
                <a:effectLst/>
                <a:latin typeface="Encode Sans"/>
              </a:rPr>
              <a:t>” by Jennifer Easter, licensed under CC BY-NC-SA. / Text version created and minor edits and summarization.  </a:t>
            </a:r>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54</a:t>
            </a:fld>
            <a:endParaRPr lang="en-US"/>
          </a:p>
        </p:txBody>
      </p:sp>
    </p:spTree>
    <p:extLst>
      <p:ext uri="{BB962C8B-B14F-4D97-AF65-F5344CB8AC3E}">
        <p14:creationId xmlns:p14="http://schemas.microsoft.com/office/powerpoint/2010/main" val="131998137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73D3F"/>
                </a:solidFill>
                <a:effectLst/>
                <a:latin typeface="Encode Sans"/>
              </a:rPr>
              <a:t>Hern, A. (2022, December 4). AI bot </a:t>
            </a:r>
            <a:r>
              <a:rPr lang="en-US" b="0" i="0" dirty="0" err="1">
                <a:solidFill>
                  <a:srgbClr val="373D3F"/>
                </a:solidFill>
                <a:effectLst/>
                <a:latin typeface="Encode Sans"/>
              </a:rPr>
              <a:t>ChatGPT</a:t>
            </a:r>
            <a:r>
              <a:rPr lang="en-US" b="0" i="0" dirty="0">
                <a:solidFill>
                  <a:srgbClr val="373D3F"/>
                </a:solidFill>
                <a:effectLst/>
                <a:latin typeface="Encode Sans"/>
              </a:rPr>
              <a:t> stuns academics with essay-writing skills and usability. </a:t>
            </a:r>
            <a:r>
              <a:rPr lang="en-US" b="0" i="1" dirty="0">
                <a:solidFill>
                  <a:srgbClr val="373D3F"/>
                </a:solidFill>
                <a:effectLst/>
                <a:latin typeface="Encode Sans"/>
              </a:rPr>
              <a:t>The Guardian</a:t>
            </a:r>
            <a:r>
              <a:rPr lang="en-US" b="0" i="0" dirty="0">
                <a:solidFill>
                  <a:srgbClr val="373D3F"/>
                </a:solidFill>
                <a:effectLst/>
                <a:latin typeface="Encode Sans"/>
              </a:rPr>
              <a:t>. https://www.theguardian.com/technology/2022/dec/04/ai-bot-chatgpt-stuns-academics-with-essay-writing-skills-and-usability</a:t>
            </a:r>
          </a:p>
          <a:p>
            <a:endParaRPr lang="en-US" b="0" i="0" dirty="0">
              <a:solidFill>
                <a:srgbClr val="373D3F"/>
              </a:solidFill>
              <a:effectLst/>
              <a:latin typeface="Encode San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What should students know about AI tools &amp; </a:t>
            </a:r>
            <a:r>
              <a:rPr lang="en-US" b="0" i="0" u="sng" dirty="0" err="1">
                <a:effectLst/>
                <a:latin typeface="Encode Sans"/>
                <a:hlinkClick r:id="rId3"/>
              </a:rPr>
              <a:t>ChatGPT</a:t>
            </a:r>
            <a:r>
              <a:rPr lang="en-US" b="0" i="0" dirty="0">
                <a:solidFill>
                  <a:srgbClr val="000000"/>
                </a:solidFill>
                <a:effectLst/>
                <a:latin typeface="Encode Sans"/>
              </a:rPr>
              <a:t>” by Jennifer Easter, licensed under CC BY-NC-SA. / Text version created and minor edits and summarization.  </a:t>
            </a:r>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55</a:t>
            </a:fld>
            <a:endParaRPr lang="en-US"/>
          </a:p>
        </p:txBody>
      </p:sp>
    </p:spTree>
    <p:extLst>
      <p:ext uri="{BB962C8B-B14F-4D97-AF65-F5344CB8AC3E}">
        <p14:creationId xmlns:p14="http://schemas.microsoft.com/office/powerpoint/2010/main" val="297563208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Key Takeaways was taken directly from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800" dirty="0">
                <a:effectLst/>
                <a:latin typeface="Calibri" panose="020F0502020204030204" pitchFamily="34" charset="0"/>
                <a:ea typeface="Calibri" panose="020F0502020204030204" pitchFamily="34" charset="0"/>
                <a:cs typeface="Times New Roman" panose="02020603050405020304" pitchFamily="18" charset="0"/>
              </a:rPr>
              <a:t> of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800" dirty="0">
                <a:effectLst/>
                <a:latin typeface="Calibri" panose="020F0502020204030204" pitchFamily="34" charset="0"/>
                <a:ea typeface="Calibri" panose="020F0502020204030204" pitchFamily="34" charset="0"/>
                <a:cs typeface="Times New Roman" panose="02020603050405020304" pitchFamily="18" charset="0"/>
              </a:rPr>
              <a:t> by </a:t>
            </a:r>
            <a:r>
              <a:rPr lang="en-US" sz="1800" dirty="0"/>
              <a:t>Jen Booth, Emily Cramer &amp; Amanda </a:t>
            </a:r>
            <a:r>
              <a:rPr lang="en-US" sz="1800" dirty="0" err="1"/>
              <a:t>Quibell</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under</a:t>
            </a:r>
            <a:r>
              <a:rPr lang="en-US" sz="1800" dirty="0">
                <a:effectLst/>
                <a:latin typeface="Calibri" panose="020F0502020204030204" pitchFamily="34" charset="0"/>
                <a:ea typeface="Calibri" panose="020F0502020204030204" pitchFamily="34" charset="0"/>
                <a:cs typeface="Times New Roman" panose="02020603050405020304" pitchFamily="18" charset="0"/>
              </a:rPr>
              <a:t> a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800" dirty="0">
                <a:effectLst/>
                <a:latin typeface="Calibri" panose="020F0502020204030204" pitchFamily="34" charset="0"/>
                <a:ea typeface="Calibri" panose="020F0502020204030204" pitchFamily="34" charset="0"/>
                <a:cs typeface="Times New Roman" panose="02020603050405020304" pitchFamily="18" charset="0"/>
              </a:rPr>
              <a:t> License. No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57</a:t>
            </a:fld>
            <a:endParaRPr lang="en-US"/>
          </a:p>
        </p:txBody>
      </p:sp>
    </p:spTree>
    <p:extLst>
      <p:ext uri="{BB962C8B-B14F-4D97-AF65-F5344CB8AC3E}">
        <p14:creationId xmlns:p14="http://schemas.microsoft.com/office/powerpoint/2010/main" val="60027038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Key Takeaways was taken directly from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800" dirty="0">
                <a:effectLst/>
                <a:latin typeface="Calibri" panose="020F0502020204030204" pitchFamily="34" charset="0"/>
                <a:ea typeface="Calibri" panose="020F0502020204030204" pitchFamily="34" charset="0"/>
                <a:cs typeface="Times New Roman" panose="02020603050405020304" pitchFamily="18" charset="0"/>
              </a:rPr>
              <a:t> of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800" dirty="0">
                <a:effectLst/>
                <a:latin typeface="Calibri" panose="020F0502020204030204" pitchFamily="34" charset="0"/>
                <a:ea typeface="Calibri" panose="020F0502020204030204" pitchFamily="34" charset="0"/>
                <a:cs typeface="Times New Roman" panose="02020603050405020304" pitchFamily="18" charset="0"/>
              </a:rPr>
              <a:t> by </a:t>
            </a:r>
            <a:r>
              <a:rPr lang="en-US" sz="1800" dirty="0"/>
              <a:t>Jen Booth, Emily Cramer &amp; Amanda </a:t>
            </a:r>
            <a:r>
              <a:rPr lang="en-US" sz="1800" dirty="0" err="1"/>
              <a:t>Quibell</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under</a:t>
            </a:r>
            <a:r>
              <a:rPr lang="en-US" sz="1800" dirty="0">
                <a:effectLst/>
                <a:latin typeface="Calibri" panose="020F0502020204030204" pitchFamily="34" charset="0"/>
                <a:ea typeface="Calibri" panose="020F0502020204030204" pitchFamily="34" charset="0"/>
                <a:cs typeface="Times New Roman" panose="02020603050405020304" pitchFamily="18" charset="0"/>
              </a:rPr>
              <a:t> a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800" dirty="0">
                <a:effectLst/>
                <a:latin typeface="Calibri" panose="020F0502020204030204" pitchFamily="34" charset="0"/>
                <a:ea typeface="Calibri" panose="020F0502020204030204" pitchFamily="34" charset="0"/>
                <a:cs typeface="Times New Roman" panose="02020603050405020304" pitchFamily="18" charset="0"/>
              </a:rPr>
              <a:t> License. No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58</a:t>
            </a:fld>
            <a:endParaRPr lang="en-US"/>
          </a:p>
        </p:txBody>
      </p:sp>
    </p:spTree>
    <p:extLst>
      <p:ext uri="{BB962C8B-B14F-4D97-AF65-F5344CB8AC3E}">
        <p14:creationId xmlns:p14="http://schemas.microsoft.com/office/powerpoint/2010/main" val="315580917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Key Takeaways was taken directly from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800" dirty="0">
                <a:effectLst/>
                <a:latin typeface="Calibri" panose="020F0502020204030204" pitchFamily="34" charset="0"/>
                <a:ea typeface="Calibri" panose="020F0502020204030204" pitchFamily="34" charset="0"/>
                <a:cs typeface="Times New Roman" panose="02020603050405020304" pitchFamily="18" charset="0"/>
              </a:rPr>
              <a:t> of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800" dirty="0">
                <a:effectLst/>
                <a:latin typeface="Calibri" panose="020F0502020204030204" pitchFamily="34" charset="0"/>
                <a:ea typeface="Calibri" panose="020F0502020204030204" pitchFamily="34" charset="0"/>
                <a:cs typeface="Times New Roman" panose="02020603050405020304" pitchFamily="18" charset="0"/>
              </a:rPr>
              <a:t> by </a:t>
            </a:r>
            <a:r>
              <a:rPr lang="en-US" sz="1800" dirty="0"/>
              <a:t>Jen Booth, Emily Cramer &amp; Amanda </a:t>
            </a:r>
            <a:r>
              <a:rPr lang="en-US" sz="1800" dirty="0" err="1"/>
              <a:t>Quibell</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under</a:t>
            </a:r>
            <a:r>
              <a:rPr lang="en-US" sz="1800" dirty="0">
                <a:effectLst/>
                <a:latin typeface="Calibri" panose="020F0502020204030204" pitchFamily="34" charset="0"/>
                <a:ea typeface="Calibri" panose="020F0502020204030204" pitchFamily="34" charset="0"/>
                <a:cs typeface="Times New Roman" panose="02020603050405020304" pitchFamily="18" charset="0"/>
              </a:rPr>
              <a:t> a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800" dirty="0">
                <a:effectLst/>
                <a:latin typeface="Calibri" panose="020F0502020204030204" pitchFamily="34" charset="0"/>
                <a:ea typeface="Calibri" panose="020F0502020204030204" pitchFamily="34" charset="0"/>
                <a:cs typeface="Times New Roman" panose="02020603050405020304" pitchFamily="18" charset="0"/>
              </a:rPr>
              <a:t> License. No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59</a:t>
            </a:fld>
            <a:endParaRPr lang="en-US"/>
          </a:p>
        </p:txBody>
      </p:sp>
    </p:spTree>
    <p:extLst>
      <p:ext uri="{BB962C8B-B14F-4D97-AF65-F5344CB8AC3E}">
        <p14:creationId xmlns:p14="http://schemas.microsoft.com/office/powerpoint/2010/main" val="120646364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60</a:t>
            </a:fld>
            <a:endParaRPr lang="en-US"/>
          </a:p>
        </p:txBody>
      </p:sp>
    </p:spTree>
    <p:extLst>
      <p:ext uri="{BB962C8B-B14F-4D97-AF65-F5344CB8AC3E}">
        <p14:creationId xmlns:p14="http://schemas.microsoft.com/office/powerpoint/2010/main" val="31497844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Except where otherwise noted, “Explore Academic Integrity and Academic Misconduct at Georgian College” is licensed under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CC BY-NC 4.0</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endParaRPr lang="en-US" b="1" i="0" dirty="0">
              <a:solidFill>
                <a:srgbClr val="323232"/>
              </a:solidFill>
              <a:effectLst/>
              <a:latin typeface="H5PDroidSans"/>
            </a:endParaRPr>
          </a:p>
          <a:p>
            <a:r>
              <a:rPr lang="en-US" b="1" i="0" dirty="0">
                <a:solidFill>
                  <a:srgbClr val="323232"/>
                </a:solidFill>
                <a:effectLst/>
                <a:latin typeface="H5PDroidSans"/>
              </a:rPr>
              <a:t>Video source:</a:t>
            </a:r>
            <a:r>
              <a:rPr lang="en-US" b="0" i="0" dirty="0">
                <a:solidFill>
                  <a:srgbClr val="323232"/>
                </a:solidFill>
                <a:effectLst/>
                <a:latin typeface="H5PDroidSans"/>
              </a:rPr>
              <a:t> Georgian College International Centre. (2020, May 6). </a:t>
            </a:r>
            <a:r>
              <a:rPr lang="en-US" b="0" i="1" dirty="0">
                <a:solidFill>
                  <a:srgbClr val="323232"/>
                </a:solidFill>
                <a:effectLst/>
                <a:latin typeface="H5PDroidSans"/>
              </a:rPr>
              <a:t>Orientation – Academic Integrity</a:t>
            </a:r>
            <a:r>
              <a:rPr lang="en-US" b="0" i="0" dirty="0">
                <a:solidFill>
                  <a:srgbClr val="323232"/>
                </a:solidFill>
                <a:effectLst/>
                <a:latin typeface="H5PDroidSans"/>
              </a:rPr>
              <a:t> [Video]. YouTube. https://youtu.be/rvvEnW9LdoQ</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323232"/>
                </a:solidFill>
                <a:effectLst/>
                <a:latin typeface="H5PDroidSans"/>
              </a:rPr>
              <a:t>Georgian College. (n.d.). </a:t>
            </a:r>
            <a:r>
              <a:rPr lang="en-US" b="0" i="1" dirty="0">
                <a:solidFill>
                  <a:srgbClr val="004B87"/>
                </a:solidFill>
                <a:effectLst/>
                <a:latin typeface="Lato" panose="020F0502020204030203" pitchFamily="34" charset="0"/>
              </a:rPr>
              <a:t>2022-23 Academic Regulations</a:t>
            </a:r>
            <a:r>
              <a:rPr lang="en-US" b="0" i="0" dirty="0">
                <a:solidFill>
                  <a:srgbClr val="004B87"/>
                </a:solidFill>
                <a:effectLst/>
                <a:latin typeface="Lato" panose="020F0502020204030203" pitchFamily="34" charset="0"/>
              </a:rPr>
              <a:t>. https://cat.georgiancollege.ca/academic-regulations/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373D3F"/>
                </a:solidFill>
                <a:effectLst/>
                <a:latin typeface="Encode Sans"/>
              </a:rPr>
              <a:t>Georgian College. (n.d.). Academic Integrity. </a:t>
            </a:r>
            <a:r>
              <a:rPr lang="en-US" b="0" i="1" dirty="0">
                <a:solidFill>
                  <a:srgbClr val="373D3F"/>
                </a:solidFill>
                <a:effectLst/>
                <a:latin typeface="Encode Sans"/>
              </a:rPr>
              <a:t>Academic Regulations</a:t>
            </a:r>
            <a:r>
              <a:rPr lang="en-US" b="0" i="0" dirty="0">
                <a:solidFill>
                  <a:srgbClr val="373D3F"/>
                </a:solidFill>
                <a:effectLst/>
                <a:latin typeface="Encode Sans"/>
              </a:rPr>
              <a:t>. Retrieved April 21, 2023 from https://cat.georgiancollege.ca/academic-regulations/integrity/</a:t>
            </a:r>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6</a:t>
            </a:fld>
            <a:endParaRPr lang="en-US"/>
          </a:p>
        </p:txBody>
      </p:sp>
    </p:spTree>
    <p:extLst>
      <p:ext uri="{BB962C8B-B14F-4D97-AF65-F5344CB8AC3E}">
        <p14:creationId xmlns:p14="http://schemas.microsoft.com/office/powerpoint/2010/main" val="419417483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61</a:t>
            </a:fld>
            <a:endParaRPr lang="en-US"/>
          </a:p>
        </p:txBody>
      </p:sp>
    </p:spTree>
    <p:extLst>
      <p:ext uri="{BB962C8B-B14F-4D97-AF65-F5344CB8AC3E}">
        <p14:creationId xmlns:p14="http://schemas.microsoft.com/office/powerpoint/2010/main" val="398155093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62</a:t>
            </a:fld>
            <a:endParaRPr lang="en-US"/>
          </a:p>
        </p:txBody>
      </p:sp>
    </p:spTree>
    <p:extLst>
      <p:ext uri="{BB962C8B-B14F-4D97-AF65-F5344CB8AC3E}">
        <p14:creationId xmlns:p14="http://schemas.microsoft.com/office/powerpoint/2010/main" val="3745226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Except where otherwise noted, “Explore Academic Integrity and Academic Misconduct at Georgian College” is licensed under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CC BY-NC 4.0</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373D3F"/>
                </a:solidFill>
                <a:effectLst/>
                <a:latin typeface="Encode Sans"/>
              </a:rPr>
              <a:t>Georgian College. (n.d.). Academic Integrity. </a:t>
            </a:r>
            <a:r>
              <a:rPr lang="en-US" b="0" i="1" dirty="0">
                <a:solidFill>
                  <a:srgbClr val="373D3F"/>
                </a:solidFill>
                <a:effectLst/>
                <a:latin typeface="Encode Sans"/>
              </a:rPr>
              <a:t>Academic Regulations</a:t>
            </a:r>
            <a:r>
              <a:rPr lang="en-US" b="0" i="0" dirty="0">
                <a:solidFill>
                  <a:srgbClr val="373D3F"/>
                </a:solidFill>
                <a:effectLst/>
                <a:latin typeface="Encode Sans"/>
              </a:rPr>
              <a:t>. Retrieved April 21, 2023 from https://cat.georgiancollege.ca/academic-regulations/integrity/</a:t>
            </a:r>
            <a:endParaRPr lang="en-US" dirty="0"/>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7</a:t>
            </a:fld>
            <a:endParaRPr lang="en-US"/>
          </a:p>
        </p:txBody>
      </p:sp>
    </p:spTree>
    <p:extLst>
      <p:ext uri="{BB962C8B-B14F-4D97-AF65-F5344CB8AC3E}">
        <p14:creationId xmlns:p14="http://schemas.microsoft.com/office/powerpoint/2010/main" val="1519118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73D3F"/>
                </a:solidFill>
                <a:effectLst/>
                <a:latin typeface="Encode Sans"/>
              </a:rPr>
              <a:t>International Center for Academic Integrity. (2013). </a:t>
            </a:r>
            <a:r>
              <a:rPr lang="en-US" b="0" i="1" dirty="0">
                <a:solidFill>
                  <a:srgbClr val="373D3F"/>
                </a:solidFill>
                <a:effectLst/>
                <a:latin typeface="Encode Sans"/>
              </a:rPr>
              <a:t>The fundamental values of academic integrity</a:t>
            </a:r>
            <a:r>
              <a:rPr lang="en-US" b="0" i="0" dirty="0">
                <a:solidFill>
                  <a:srgbClr val="373D3F"/>
                </a:solidFill>
                <a:effectLst/>
                <a:latin typeface="Encode Sans"/>
              </a:rPr>
              <a:t> (2nd ed.). https://www.academicintegrity.org/wp-content/uploads/2017/12/Fundamental-Values-2014.pdf (</a:t>
            </a:r>
            <a:r>
              <a:rPr lang="en-US" b="0" i="0" u="sng" dirty="0">
                <a:effectLst/>
                <a:latin typeface="Encode Sans"/>
                <a:hlinkClick r:id="rId3"/>
              </a:rPr>
              <a:t>new version available</a:t>
            </a:r>
            <a:r>
              <a:rPr lang="en-US" b="0" i="0" dirty="0">
                <a:solidFill>
                  <a:srgbClr val="373D3F"/>
                </a:solidFill>
                <a:effectLst/>
                <a:latin typeface="Encode Sans"/>
              </a:rPr>
              <a:t>). </a:t>
            </a:r>
            <a:r>
              <a:rPr lang="en-US" b="0" i="0" u="sng" dirty="0">
                <a:effectLst/>
                <a:latin typeface="Encode Sans"/>
                <a:hlinkClick r:id="rId4"/>
              </a:rPr>
              <a:t>CC BY-NC-SA 4.0</a:t>
            </a:r>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8</a:t>
            </a:fld>
            <a:endParaRPr lang="en-US"/>
          </a:p>
        </p:txBody>
      </p:sp>
    </p:spTree>
    <p:extLst>
      <p:ext uri="{BB962C8B-B14F-4D97-AF65-F5344CB8AC3E}">
        <p14:creationId xmlns:p14="http://schemas.microsoft.com/office/powerpoint/2010/main" val="29152558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Honesty was taken directly from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Chapter 1.4</a:t>
            </a:r>
            <a:r>
              <a:rPr lang="en-US" sz="1200" dirty="0">
                <a:effectLst/>
                <a:latin typeface="Calibri" panose="020F0502020204030204" pitchFamily="34" charset="0"/>
                <a:ea typeface="Calibri" panose="020F0502020204030204" pitchFamily="34" charset="0"/>
                <a:cs typeface="Times New Roman" panose="02020603050405020304" pitchFamily="18" charset="0"/>
              </a:rPr>
              <a:t> of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Communication Essentials for College</a:t>
            </a:r>
            <a:r>
              <a:rPr lang="en-US" sz="1200" dirty="0">
                <a:effectLst/>
                <a:latin typeface="Calibri" panose="020F0502020204030204" pitchFamily="34" charset="0"/>
                <a:ea typeface="Calibri" panose="020F0502020204030204" pitchFamily="34" charset="0"/>
                <a:cs typeface="Times New Roman" panose="02020603050405020304" pitchFamily="18" charset="0"/>
              </a:rPr>
              <a:t> by </a:t>
            </a:r>
            <a:r>
              <a:rPr lang="en-US" dirty="0"/>
              <a:t>Jen Booth, Emily Cramer &amp; Amanda </a:t>
            </a:r>
            <a:r>
              <a:rPr lang="en-US" dirty="0" err="1"/>
              <a:t>Quibell</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under</a:t>
            </a:r>
            <a:r>
              <a:rPr lang="en-US" sz="1200" dirty="0">
                <a:effectLst/>
                <a:latin typeface="Calibri" panose="020F0502020204030204" pitchFamily="34" charset="0"/>
                <a:ea typeface="Calibri" panose="020F0502020204030204" pitchFamily="34" charset="0"/>
                <a:cs typeface="Times New Roman" panose="02020603050405020304" pitchFamily="18" charset="0"/>
              </a:rPr>
              <a:t> a </a:t>
            </a:r>
            <a:r>
              <a:rPr lang="en-US" sz="1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CC BY-NC 4.0</a:t>
            </a:r>
            <a:r>
              <a:rPr lang="en-US" sz="1200" dirty="0">
                <a:effectLst/>
                <a:latin typeface="Calibri" panose="020F0502020204030204" pitchFamily="34" charset="0"/>
                <a:ea typeface="Calibri" panose="020F0502020204030204" pitchFamily="34" charset="0"/>
                <a:cs typeface="Times New Roman" panose="02020603050405020304" pitchFamily="18" charset="0"/>
              </a:rPr>
              <a:t> License. Some changes were made.   </a:t>
            </a:r>
          </a:p>
          <a:p>
            <a:endParaRPr lang="en-US" dirty="0"/>
          </a:p>
        </p:txBody>
      </p:sp>
      <p:sp>
        <p:nvSpPr>
          <p:cNvPr id="4" name="Slide Number Placeholder 3"/>
          <p:cNvSpPr>
            <a:spLocks noGrp="1"/>
          </p:cNvSpPr>
          <p:nvPr>
            <p:ph type="sldNum" sz="quarter" idx="5"/>
          </p:nvPr>
        </p:nvSpPr>
        <p:spPr/>
        <p:txBody>
          <a:bodyPr/>
          <a:lstStyle/>
          <a:p>
            <a:fld id="{458C3616-1F47-4A9A-8191-3793907F5D3F}" type="slidenum">
              <a:rPr lang="en-US" smtClean="0"/>
              <a:t>9</a:t>
            </a:fld>
            <a:endParaRPr lang="en-US"/>
          </a:p>
        </p:txBody>
      </p:sp>
    </p:spTree>
    <p:extLst>
      <p:ext uri="{BB962C8B-B14F-4D97-AF65-F5344CB8AC3E}">
        <p14:creationId xmlns:p14="http://schemas.microsoft.com/office/powerpoint/2010/main" val="1164278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creativecommons.org/licenses/by-nc/4.0/" TargetMode="External"/><Relationship Id="rId2" Type="http://schemas.openxmlformats.org/officeDocument/2006/relationships/hyperlink" Target="https://ecampusontario.pressbooks.pub/gccomm/" TargetMode="External"/><Relationship Id="rId1" Type="http://schemas.openxmlformats.org/officeDocument/2006/relationships/slideMaster" Target="../slideMasters/slideMaster1.xml"/><Relationship Id="rId5" Type="http://schemas.openxmlformats.org/officeDocument/2006/relationships/hyperlink" Target="https://vls.ecampusontario.ca/vls-2/" TargetMode="External"/><Relationship Id="rId4" Type="http://schemas.openxmlformats.org/officeDocument/2006/relationships/hyperlink" Target="https://ecampusontario.pressbooks.pub/gccomm" TargetMode="Externa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ecampusontario.pressbooks.pub/gccomm"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F65990C-B2FD-46D0-9B31-0E92E105FCF1}"/>
              </a:ext>
              <a:ext uri="{C183D7F6-B498-43B3-948B-1728B52AA6E4}">
                <adec:decorative xmlns:adec="http://schemas.microsoft.com/office/drawing/2017/decorative" val="1"/>
              </a:ext>
            </a:extLst>
          </p:cNvPr>
          <p:cNvSpPr/>
          <p:nvPr userDrawn="1"/>
        </p:nvSpPr>
        <p:spPr>
          <a:xfrm>
            <a:off x="8394192" y="-1"/>
            <a:ext cx="3797808" cy="6879099"/>
          </a:xfrm>
          <a:prstGeom prst="rect">
            <a:avLst/>
          </a:prstGeom>
          <a:solidFill>
            <a:srgbClr val="1BAD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0EEF499-AF91-4E8E-A154-B30B7F59D2ED}"/>
              </a:ext>
            </a:extLst>
          </p:cNvPr>
          <p:cNvSpPr>
            <a:spLocks noGrp="1"/>
          </p:cNvSpPr>
          <p:nvPr>
            <p:ph type="ctrTitle"/>
          </p:nvPr>
        </p:nvSpPr>
        <p:spPr>
          <a:xfrm>
            <a:off x="578498" y="868362"/>
            <a:ext cx="6316078" cy="2387600"/>
          </a:xfrm>
        </p:spPr>
        <p:txBody>
          <a:bodyPr anchor="b"/>
          <a:lstStyle>
            <a:lvl1pPr algn="l">
              <a:defRPr sz="6000" b="1">
                <a:solidFill>
                  <a:srgbClr val="39393A"/>
                </a:solidFill>
              </a:defRPr>
            </a:lvl1pPr>
          </a:lstStyle>
          <a:p>
            <a:r>
              <a:rPr lang="en-US"/>
              <a:t>Click to edit Master title style</a:t>
            </a:r>
          </a:p>
        </p:txBody>
      </p:sp>
      <p:sp>
        <p:nvSpPr>
          <p:cNvPr id="3" name="Subtitle 2">
            <a:extLst>
              <a:ext uri="{FF2B5EF4-FFF2-40B4-BE49-F238E27FC236}">
                <a16:creationId xmlns:a16="http://schemas.microsoft.com/office/drawing/2014/main" id="{7D18DE66-98AD-41D8-A23E-197F9EDF6C86}"/>
              </a:ext>
            </a:extLst>
          </p:cNvPr>
          <p:cNvSpPr>
            <a:spLocks noGrp="1"/>
          </p:cNvSpPr>
          <p:nvPr>
            <p:ph type="subTitle" idx="1"/>
          </p:nvPr>
        </p:nvSpPr>
        <p:spPr>
          <a:xfrm>
            <a:off x="578498" y="3602038"/>
            <a:ext cx="6316078" cy="448754"/>
          </a:xfrm>
        </p:spPr>
        <p:txBody>
          <a:bodyPr>
            <a:normAutofit/>
          </a:bodyPr>
          <a:lstStyle>
            <a:lvl1pPr marL="0" indent="0" algn="l">
              <a:buNone/>
              <a:defRPr sz="2800" b="1">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9" name="Straight Connector 8">
            <a:extLst>
              <a:ext uri="{FF2B5EF4-FFF2-40B4-BE49-F238E27FC236}">
                <a16:creationId xmlns:a16="http://schemas.microsoft.com/office/drawing/2014/main" id="{D0FFE5B0-BBC8-4A47-9E5E-57AFEE2A0992}"/>
              </a:ext>
              <a:ext uri="{C183D7F6-B498-43B3-948B-1728B52AA6E4}">
                <adec:decorative xmlns:adec="http://schemas.microsoft.com/office/drawing/2017/decorative" val="1"/>
              </a:ext>
            </a:extLst>
          </p:cNvPr>
          <p:cNvCxnSpPr/>
          <p:nvPr userDrawn="1"/>
        </p:nvCxnSpPr>
        <p:spPr>
          <a:xfrm>
            <a:off x="0" y="5047674"/>
            <a:ext cx="8394192" cy="0"/>
          </a:xfrm>
          <a:prstGeom prst="line">
            <a:avLst/>
          </a:prstGeom>
          <a:ln>
            <a:solidFill>
              <a:srgbClr val="39393A"/>
            </a:solidFill>
          </a:ln>
        </p:spPr>
        <p:style>
          <a:lnRef idx="1">
            <a:schemeClr val="dk1"/>
          </a:lnRef>
          <a:fillRef idx="0">
            <a:schemeClr val="dk1"/>
          </a:fillRef>
          <a:effectRef idx="0">
            <a:schemeClr val="dk1"/>
          </a:effectRef>
          <a:fontRef idx="minor">
            <a:schemeClr val="tx1"/>
          </a:fontRef>
        </p:style>
      </p:cxnSp>
      <p:sp>
        <p:nvSpPr>
          <p:cNvPr id="39" name="Footer Placeholder 38">
            <a:extLst>
              <a:ext uri="{FF2B5EF4-FFF2-40B4-BE49-F238E27FC236}">
                <a16:creationId xmlns:a16="http://schemas.microsoft.com/office/drawing/2014/main" id="{00935269-4A8D-48D6-88E1-08266D94E719}"/>
              </a:ext>
            </a:extLst>
          </p:cNvPr>
          <p:cNvSpPr>
            <a:spLocks noGrp="1"/>
          </p:cNvSpPr>
          <p:nvPr>
            <p:ph type="ftr" sz="quarter" idx="11"/>
          </p:nvPr>
        </p:nvSpPr>
        <p:spPr>
          <a:xfrm>
            <a:off x="2236906" y="6316893"/>
            <a:ext cx="4887883" cy="365125"/>
          </a:xfrm>
          <a:prstGeom prst="rect">
            <a:avLst/>
          </a:prstGeom>
        </p:spPr>
        <p:txBody>
          <a:bodyPr/>
          <a:lstStyle>
            <a:lvl1pPr>
              <a:defRPr/>
            </a:lvl1pPr>
          </a:lstStyle>
          <a:p>
            <a:r>
              <a:rPr lang="en-US" u="sng">
                <a:hlinkClick r:id="rId2"/>
              </a:rPr>
              <a:t>Communication Essentials for College</a:t>
            </a:r>
            <a:r>
              <a:rPr lang="en-US"/>
              <a:t>, </a:t>
            </a:r>
            <a:r>
              <a:rPr lang="en-US" u="sng">
                <a:hlinkClick r:id="rId3"/>
              </a:rPr>
              <a:t>CC BY-NC 4.0</a:t>
            </a:r>
            <a:r>
              <a:rPr lang="en-US"/>
              <a:t>, except where noted ​</a:t>
            </a:r>
          </a:p>
        </p:txBody>
      </p:sp>
      <p:sp>
        <p:nvSpPr>
          <p:cNvPr id="40" name="Slide Number Placeholder 39">
            <a:extLst>
              <a:ext uri="{FF2B5EF4-FFF2-40B4-BE49-F238E27FC236}">
                <a16:creationId xmlns:a16="http://schemas.microsoft.com/office/drawing/2014/main" id="{C2B30FCE-40B7-49F7-9DC3-0F687AC78F85}"/>
              </a:ext>
            </a:extLst>
          </p:cNvPr>
          <p:cNvSpPr>
            <a:spLocks noGrp="1"/>
          </p:cNvSpPr>
          <p:nvPr>
            <p:ph type="sldNum" sz="quarter" idx="12"/>
          </p:nvPr>
        </p:nvSpPr>
        <p:spPr/>
        <p:txBody>
          <a:bodyPr/>
          <a:lstStyle/>
          <a:p>
            <a:fld id="{0E830361-1618-43BA-8AB7-493978DD9A9F}" type="slidenum">
              <a:rPr lang="en-US" smtClean="0"/>
              <a:t>‹#›</a:t>
            </a:fld>
            <a:endParaRPr lang="en-US"/>
          </a:p>
        </p:txBody>
      </p:sp>
      <p:sp>
        <p:nvSpPr>
          <p:cNvPr id="5" name="Text Placeholder 4">
            <a:extLst>
              <a:ext uri="{FF2B5EF4-FFF2-40B4-BE49-F238E27FC236}">
                <a16:creationId xmlns:a16="http://schemas.microsoft.com/office/drawing/2014/main" id="{E1525773-5576-4CC0-A1E8-208F119720D1}"/>
              </a:ext>
            </a:extLst>
          </p:cNvPr>
          <p:cNvSpPr>
            <a:spLocks noGrp="1"/>
          </p:cNvSpPr>
          <p:nvPr>
            <p:ph type="body" sz="quarter" idx="13" hasCustomPrompt="1"/>
          </p:nvPr>
        </p:nvSpPr>
        <p:spPr>
          <a:xfrm>
            <a:off x="547688" y="5203675"/>
            <a:ext cx="7327900" cy="1112988"/>
          </a:xfrm>
        </p:spPr>
        <p:txBody>
          <a:bodyPr/>
          <a:lstStyle>
            <a:lvl1pPr marL="0" marR="0" indent="0" algn="l" defTabSz="914400" rtl="0" eaLnBrk="1" fontAlgn="auto" latinLnBrk="0" hangingPunct="1">
              <a:lnSpc>
                <a:spcPct val="150000"/>
              </a:lnSpc>
              <a:spcBef>
                <a:spcPts val="0"/>
              </a:spcBef>
              <a:spcAft>
                <a:spcPts val="0"/>
              </a:spcAft>
              <a:buClrTx/>
              <a:buSzTx/>
              <a:buFontTx/>
              <a:buNone/>
              <a:tabLs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srgbClr val="39393A"/>
                </a:solidFill>
                <a:effectLst/>
                <a:uLnTx/>
                <a:uFillTx/>
                <a:latin typeface="+mn-lt"/>
                <a:ea typeface="+mn-ea"/>
                <a:cs typeface="+mn-cs"/>
              </a:rPr>
              <a:t>Summary slides created to accompany </a:t>
            </a:r>
            <a:r>
              <a:rPr kumimoji="0" lang="en-US" sz="1300" b="0" i="1" u="none" strike="noStrike" kern="1200" cap="none" spc="0" normalizeH="0" baseline="0" noProof="0" dirty="0">
                <a:ln>
                  <a:noFill/>
                </a:ln>
                <a:solidFill>
                  <a:srgbClr val="14438F"/>
                </a:solidFill>
                <a:effectLst/>
                <a:uLnTx/>
                <a:uFillTx/>
                <a:latin typeface="+mn-lt"/>
                <a:ea typeface="+mn-ea"/>
                <a:cs typeface="+mn-cs"/>
                <a:hlinkClick r:id="rId4">
                  <a:extLst>
                    <a:ext uri="{A12FA001-AC4F-418D-AE19-62706E023703}">
                      <ahyp:hlinkClr xmlns:ahyp="http://schemas.microsoft.com/office/drawing/2018/hyperlinkcolor" val="tx"/>
                    </a:ext>
                  </a:extLst>
                </a:hlinkClick>
              </a:rPr>
              <a:t>Communication Essentials for College</a:t>
            </a:r>
            <a:r>
              <a:rPr kumimoji="0" lang="en-US" sz="1300" b="0" i="0" u="none" strike="noStrike" kern="1200" cap="none" spc="0" normalizeH="0" baseline="0" noProof="0" dirty="0">
                <a:ln>
                  <a:noFill/>
                </a:ln>
                <a:solidFill>
                  <a:srgbClr val="39393A"/>
                </a:solidFill>
                <a:effectLst/>
                <a:uLnTx/>
                <a:uFillTx/>
                <a:latin typeface="+mn-lt"/>
                <a:ea typeface="+mn-ea"/>
                <a:cs typeface="+mn-cs"/>
                <a:hlinkClick r:id="rId4">
                  <a:extLst>
                    <a:ext uri="{A12FA001-AC4F-418D-AE19-62706E023703}">
                      <ahyp:hlinkClr xmlns:ahyp="http://schemas.microsoft.com/office/drawing/2018/hyperlinkcolor" val="tx"/>
                    </a:ext>
                  </a:extLst>
                </a:hlinkClick>
              </a:rPr>
              <a:t> </a:t>
            </a:r>
            <a:r>
              <a:rPr kumimoji="0" lang="en-US" sz="1300" b="0" i="0" u="none" strike="noStrike" kern="1200" cap="none" spc="0" normalizeH="0" baseline="0" noProof="0" dirty="0">
                <a:ln>
                  <a:noFill/>
                </a:ln>
                <a:solidFill>
                  <a:srgbClr val="39393A"/>
                </a:solidFill>
                <a:effectLst/>
                <a:uLnTx/>
                <a:uFillTx/>
                <a:latin typeface="+mn-lt"/>
                <a:ea typeface="+mn-ea"/>
                <a:cs typeface="+mn-cs"/>
              </a:rPr>
              <a:t>by Amanda Quibell &amp; Emily Cramer, Georgian College.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srgbClr val="39393A">
                    <a:lumMod val="50000"/>
                  </a:srgbClr>
                </a:solidFill>
                <a:effectLst/>
                <a:uLnTx/>
                <a:uFillTx/>
                <a:latin typeface="+mn-lt"/>
                <a:ea typeface="+mn-ea"/>
                <a:cs typeface="+mn-cs"/>
              </a:rPr>
              <a:t>Slide Design by: Shaima, Georgian College OER Design Studio, funded by </a:t>
            </a:r>
            <a:r>
              <a:rPr kumimoji="0" lang="en-US" sz="1300" b="0" i="0" u="sng" strike="noStrike" kern="1200" cap="none" spc="0" normalizeH="0" baseline="0" noProof="0" dirty="0" err="1">
                <a:ln>
                  <a:noFill/>
                </a:ln>
                <a:solidFill>
                  <a:srgbClr val="1BADAA"/>
                </a:solidFill>
                <a:effectLst/>
                <a:uLnTx/>
                <a:uFillTx/>
                <a:latin typeface="+mn-lt"/>
                <a:ea typeface="+mn-ea"/>
                <a:cs typeface="+mn-cs"/>
                <a:hlinkClick r:id="rId5">
                  <a:extLst>
                    <a:ext uri="{A12FA001-AC4F-418D-AE19-62706E023703}">
                      <ahyp:hlinkClr xmlns:ahyp="http://schemas.microsoft.com/office/drawing/2018/hyperlinkcolor" val="tx"/>
                    </a:ext>
                  </a:extLst>
                </a:hlinkClick>
              </a:rPr>
              <a:t>eCampus</a:t>
            </a:r>
            <a:r>
              <a:rPr kumimoji="0" lang="en-US" sz="1300" b="0" i="0" u="sng" strike="noStrike" kern="1200" cap="none" spc="0" normalizeH="0" baseline="0" noProof="0" dirty="0">
                <a:ln>
                  <a:noFill/>
                </a:ln>
                <a:solidFill>
                  <a:srgbClr val="1BADAA"/>
                </a:solidFill>
                <a:effectLst/>
                <a:uLnTx/>
                <a:uFillTx/>
                <a:latin typeface="+mn-lt"/>
                <a:ea typeface="+mn-ea"/>
                <a:cs typeface="+mn-cs"/>
                <a:hlinkClick r:id="rId5">
                  <a:extLst>
                    <a:ext uri="{A12FA001-AC4F-418D-AE19-62706E023703}">
                      <ahyp:hlinkClr xmlns:ahyp="http://schemas.microsoft.com/office/drawing/2018/hyperlinkcolor" val="tx"/>
                    </a:ext>
                  </a:extLst>
                </a:hlinkClick>
              </a:rPr>
              <a:t> Ontario/VLS 2</a:t>
            </a:r>
            <a:r>
              <a:rPr kumimoji="0" lang="en-US" sz="1300" b="0" i="0" u="none" strike="noStrike" kern="1200" cap="none" spc="0" normalizeH="0" baseline="0" noProof="0" dirty="0">
                <a:ln>
                  <a:noFill/>
                </a:ln>
                <a:solidFill>
                  <a:srgbClr val="1BADAA"/>
                </a:solidFill>
                <a:effectLst/>
                <a:uLnTx/>
                <a:uFillTx/>
                <a:latin typeface="+mn-lt"/>
                <a:ea typeface="+mn-ea"/>
                <a:cs typeface="+mn-cs"/>
              </a:rPr>
              <a:t> </a:t>
            </a:r>
            <a:endParaRPr kumimoji="0" lang="en-US" sz="1300" b="0" i="0" u="none" strike="noStrike" kern="1200" cap="none" spc="0" normalizeH="0" baseline="0" noProof="0" dirty="0">
              <a:ln>
                <a:noFill/>
              </a:ln>
              <a:solidFill>
                <a:srgbClr val="39393A"/>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a:ln>
                  <a:noFill/>
                </a:ln>
                <a:solidFill>
                  <a:srgbClr val="39393A"/>
                </a:solidFill>
                <a:effectLst/>
                <a:uLnTx/>
                <a:uFillTx/>
                <a:latin typeface="+mn-lt"/>
                <a:ea typeface="+mn-ea"/>
                <a:cs typeface="+mn-cs"/>
              </a:rPr>
              <a:t>Except where otherwise noted, all material is licensed under </a:t>
            </a:r>
            <a:r>
              <a:rPr kumimoji="0" lang="en-US" sz="1300" b="0" i="0" u="none" strike="noStrike" kern="1200" cap="none" spc="0" normalizeH="0" baseline="0" noProof="0" dirty="0">
                <a:ln>
                  <a:noFill/>
                </a:ln>
                <a:solidFill>
                  <a:srgbClr val="14438F"/>
                </a:solidFill>
                <a:effectLst/>
                <a:uLnTx/>
                <a:uFillTx/>
                <a:latin typeface="+mn-lt"/>
                <a:ea typeface="+mn-ea"/>
                <a:cs typeface="+mn-cs"/>
                <a:hlinkClick r:id="rId3">
                  <a:extLst>
                    <a:ext uri="{A12FA001-AC4F-418D-AE19-62706E023703}">
                      <ahyp:hlinkClr xmlns:ahyp="http://schemas.microsoft.com/office/drawing/2018/hyperlinkcolor" val="tx"/>
                    </a:ext>
                  </a:extLst>
                </a:hlinkClick>
              </a:rPr>
              <a:t>CC BY NC 4.0</a:t>
            </a:r>
            <a:endParaRPr lang="en-US" dirty="0"/>
          </a:p>
        </p:txBody>
      </p:sp>
    </p:spTree>
    <p:extLst>
      <p:ext uri="{BB962C8B-B14F-4D97-AF65-F5344CB8AC3E}">
        <p14:creationId xmlns:p14="http://schemas.microsoft.com/office/powerpoint/2010/main" val="532228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441D8-6F02-4C25-AFE7-83306342E57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F16A53-B8E4-4E1C-8B24-6D0F86E8F675}"/>
              </a:ext>
            </a:extLst>
          </p:cNvPr>
          <p:cNvSpPr>
            <a:spLocks noGrp="1"/>
          </p:cNvSpPr>
          <p:nvPr>
            <p:ph type="dt" sz="half" idx="10"/>
          </p:nvPr>
        </p:nvSpPr>
        <p:spPr>
          <a:xfrm>
            <a:off x="838200" y="6356350"/>
            <a:ext cx="2743200" cy="365125"/>
          </a:xfrm>
          <a:prstGeom prst="rect">
            <a:avLst/>
          </a:prstGeom>
        </p:spPr>
        <p:txBody>
          <a:bodyPr/>
          <a:lstStyle>
            <a:lvl1pPr>
              <a:defRPr/>
            </a:lvl1pPr>
          </a:lstStyle>
          <a:p>
            <a:pPr algn="ctr"/>
            <a:endParaRPr lang="en-US"/>
          </a:p>
        </p:txBody>
      </p:sp>
      <p:sp>
        <p:nvSpPr>
          <p:cNvPr id="4" name="Footer Placeholder 3">
            <a:extLst>
              <a:ext uri="{FF2B5EF4-FFF2-40B4-BE49-F238E27FC236}">
                <a16:creationId xmlns:a16="http://schemas.microsoft.com/office/drawing/2014/main" id="{F42D2350-AE98-4D91-8589-5D16857BBA74}"/>
              </a:ext>
            </a:extLst>
          </p:cNvPr>
          <p:cNvSpPr>
            <a:spLocks noGrp="1"/>
          </p:cNvSpPr>
          <p:nvPr>
            <p:ph type="ftr" sz="quarter" idx="11"/>
          </p:nvPr>
        </p:nvSpPr>
        <p:spPr>
          <a:xfrm>
            <a:off x="3466407" y="6356350"/>
            <a:ext cx="4843403" cy="365125"/>
          </a:xfrm>
          <a:prstGeom prst="rect">
            <a:avLst/>
          </a:prstGeom>
        </p:spPr>
        <p:txBody>
          <a:bodyPr/>
          <a:lstStyle/>
          <a:p>
            <a:r>
              <a:rPr lang="en-US"/>
              <a:t>Communication Essentials for College, CC BY-NC 4.0, except where noted </a:t>
            </a:r>
          </a:p>
        </p:txBody>
      </p:sp>
      <p:sp>
        <p:nvSpPr>
          <p:cNvPr id="5" name="Slide Number Placeholder 4">
            <a:extLst>
              <a:ext uri="{FF2B5EF4-FFF2-40B4-BE49-F238E27FC236}">
                <a16:creationId xmlns:a16="http://schemas.microsoft.com/office/drawing/2014/main" id="{538030FF-494F-452F-8070-C10D31B4CF58}"/>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297741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8149A7-ED56-4CD0-88AF-1603B26E330A}"/>
              </a:ext>
            </a:extLst>
          </p:cNvPr>
          <p:cNvSpPr>
            <a:spLocks noGrp="1"/>
          </p:cNvSpPr>
          <p:nvPr>
            <p:ph type="dt" sz="half" idx="10"/>
          </p:nvPr>
        </p:nvSpPr>
        <p:spPr>
          <a:xfrm>
            <a:off x="838200" y="6356350"/>
            <a:ext cx="2743200" cy="365125"/>
          </a:xfrm>
          <a:prstGeom prst="rect">
            <a:avLst/>
          </a:prstGeom>
        </p:spPr>
        <p:txBody>
          <a:bodyPr/>
          <a:lstStyle>
            <a:lvl1pPr>
              <a:defRPr/>
            </a:lvl1pPr>
          </a:lstStyle>
          <a:p>
            <a:pPr algn="ctr"/>
            <a:endParaRPr lang="en-US"/>
          </a:p>
        </p:txBody>
      </p:sp>
      <p:sp>
        <p:nvSpPr>
          <p:cNvPr id="3" name="Footer Placeholder 2">
            <a:extLst>
              <a:ext uri="{FF2B5EF4-FFF2-40B4-BE49-F238E27FC236}">
                <a16:creationId xmlns:a16="http://schemas.microsoft.com/office/drawing/2014/main" id="{C522A747-C564-4055-BCDE-935BF9BBD2D8}"/>
              </a:ext>
            </a:extLst>
          </p:cNvPr>
          <p:cNvSpPr>
            <a:spLocks noGrp="1"/>
          </p:cNvSpPr>
          <p:nvPr>
            <p:ph type="ftr" sz="quarter" idx="11"/>
          </p:nvPr>
        </p:nvSpPr>
        <p:spPr>
          <a:xfrm>
            <a:off x="3466408" y="6356350"/>
            <a:ext cx="2493818" cy="365125"/>
          </a:xfrm>
          <a:prstGeom prst="rect">
            <a:avLst/>
          </a:prstGeom>
        </p:spPr>
        <p:txBody>
          <a:bodyPr/>
          <a:lstStyle/>
          <a:p>
            <a:r>
              <a:rPr lang="en-US"/>
              <a:t>Communication Essentials for College, CC BY-NC 4.0, except where noted </a:t>
            </a:r>
          </a:p>
        </p:txBody>
      </p:sp>
      <p:sp>
        <p:nvSpPr>
          <p:cNvPr id="4" name="Slide Number Placeholder 3">
            <a:extLst>
              <a:ext uri="{FF2B5EF4-FFF2-40B4-BE49-F238E27FC236}">
                <a16:creationId xmlns:a16="http://schemas.microsoft.com/office/drawing/2014/main" id="{78011D31-6FCC-4C15-811A-29063A5A1C89}"/>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934539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9695F-34A9-475A-8EFB-7F9F06386C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ED9DE4-FCDA-46AF-AF4E-8121C25267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47C6735-76D6-4CD1-AE56-E1A5E2E4E5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2CD6DCE-7C2D-4F42-AC2D-F226D952EA28}"/>
              </a:ext>
            </a:extLst>
          </p:cNvPr>
          <p:cNvSpPr>
            <a:spLocks noGrp="1"/>
          </p:cNvSpPr>
          <p:nvPr>
            <p:ph type="dt" sz="half" idx="10"/>
          </p:nvPr>
        </p:nvSpPr>
        <p:spPr>
          <a:xfrm>
            <a:off x="838200" y="6356350"/>
            <a:ext cx="2743200" cy="365125"/>
          </a:xfrm>
          <a:prstGeom prst="rect">
            <a:avLst/>
          </a:prstGeom>
        </p:spPr>
        <p:txBody>
          <a:bodyPr/>
          <a:lstStyle>
            <a:lvl1pPr>
              <a:defRPr/>
            </a:lvl1pPr>
          </a:lstStyle>
          <a:p>
            <a:endParaRPr lang="en-US"/>
          </a:p>
        </p:txBody>
      </p:sp>
      <p:sp>
        <p:nvSpPr>
          <p:cNvPr id="6" name="Footer Placeholder 5">
            <a:extLst>
              <a:ext uri="{FF2B5EF4-FFF2-40B4-BE49-F238E27FC236}">
                <a16:creationId xmlns:a16="http://schemas.microsoft.com/office/drawing/2014/main" id="{1941CCB9-A36D-457E-9116-17D9D502F79C}"/>
              </a:ext>
            </a:extLst>
          </p:cNvPr>
          <p:cNvSpPr>
            <a:spLocks noGrp="1"/>
          </p:cNvSpPr>
          <p:nvPr>
            <p:ph type="ftr" sz="quarter" idx="11"/>
          </p:nvPr>
        </p:nvSpPr>
        <p:spPr>
          <a:xfrm>
            <a:off x="3466408" y="6356350"/>
            <a:ext cx="2493818" cy="365125"/>
          </a:xfrm>
          <a:prstGeom prst="rect">
            <a:avLst/>
          </a:prstGeom>
        </p:spPr>
        <p:txBody>
          <a:bodyPr/>
          <a:lstStyle/>
          <a:p>
            <a:r>
              <a:rPr lang="en-US"/>
              <a:t>Communication Essentials for College, CC BY-NC 4.0, except where noted </a:t>
            </a:r>
          </a:p>
        </p:txBody>
      </p:sp>
      <p:sp>
        <p:nvSpPr>
          <p:cNvPr id="7" name="Slide Number Placeholder 6">
            <a:extLst>
              <a:ext uri="{FF2B5EF4-FFF2-40B4-BE49-F238E27FC236}">
                <a16:creationId xmlns:a16="http://schemas.microsoft.com/office/drawing/2014/main" id="{11E83015-D015-4ABF-9A6C-4F186A8C8F57}"/>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659530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B7B01-D2E0-4AAC-8141-9580188AF4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4FA1FEB-7092-4718-BCBF-91BCCF78D9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B4EC348-54A9-408A-AC6B-486F1019DB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3D29D10-CD8A-4B5D-A9A8-5C29A1908AAC}"/>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524C9592-E304-4576-BE09-0A86B0130A3D}"/>
              </a:ext>
            </a:extLst>
          </p:cNvPr>
          <p:cNvSpPr>
            <a:spLocks noGrp="1"/>
          </p:cNvSpPr>
          <p:nvPr>
            <p:ph type="ftr" sz="quarter" idx="11"/>
          </p:nvPr>
        </p:nvSpPr>
        <p:spPr>
          <a:xfrm>
            <a:off x="3466408" y="6356350"/>
            <a:ext cx="2493818" cy="365125"/>
          </a:xfrm>
          <a:prstGeom prst="rect">
            <a:avLst/>
          </a:prstGeom>
        </p:spPr>
        <p:txBody>
          <a:bodyPr/>
          <a:lstStyle/>
          <a:p>
            <a:r>
              <a:rPr lang="en-US"/>
              <a:t>Communication Essentials for College, CC BY-NC 4.0, except where noted </a:t>
            </a:r>
          </a:p>
        </p:txBody>
      </p:sp>
      <p:sp>
        <p:nvSpPr>
          <p:cNvPr id="7" name="Slide Number Placeholder 6">
            <a:extLst>
              <a:ext uri="{FF2B5EF4-FFF2-40B4-BE49-F238E27FC236}">
                <a16:creationId xmlns:a16="http://schemas.microsoft.com/office/drawing/2014/main" id="{435C7613-B7AA-4009-9F4A-E1A3AF2D7D22}"/>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34169102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417F1-BBF2-493D-922B-A151FDF6197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6E9418-85D3-443E-948A-578657960F8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59913A-628E-41ED-B899-B287443A4C3E}"/>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98071547-8F13-49EF-A2B2-94923CB70ACE}"/>
              </a:ext>
            </a:extLst>
          </p:cNvPr>
          <p:cNvSpPr>
            <a:spLocks noGrp="1"/>
          </p:cNvSpPr>
          <p:nvPr>
            <p:ph type="ftr" sz="quarter" idx="11"/>
          </p:nvPr>
        </p:nvSpPr>
        <p:spPr>
          <a:xfrm>
            <a:off x="3466408" y="6356350"/>
            <a:ext cx="2493818" cy="365125"/>
          </a:xfrm>
          <a:prstGeom prst="rect">
            <a:avLst/>
          </a:prstGeom>
        </p:spPr>
        <p:txBody>
          <a:bodyPr/>
          <a:lstStyle/>
          <a:p>
            <a:r>
              <a:rPr lang="en-US"/>
              <a:t>Communication Essentials for College, CC BY-NC 4.0, except where noted </a:t>
            </a:r>
          </a:p>
        </p:txBody>
      </p:sp>
      <p:sp>
        <p:nvSpPr>
          <p:cNvPr id="6" name="Slide Number Placeholder 5">
            <a:extLst>
              <a:ext uri="{FF2B5EF4-FFF2-40B4-BE49-F238E27FC236}">
                <a16:creationId xmlns:a16="http://schemas.microsoft.com/office/drawing/2014/main" id="{16CDE3E5-8BD7-49CE-9B2A-241F07B1F212}"/>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2469374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1E8A41-6BC7-4E70-8252-B974F98FCC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193F59-EC44-4F69-9A26-4A0D72BBD2B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1148AB-B71B-4722-96A3-B3C6685DEC0D}"/>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26CDCFAD-8AB0-41B0-88E1-D2B42F178F56}"/>
              </a:ext>
            </a:extLst>
          </p:cNvPr>
          <p:cNvSpPr>
            <a:spLocks noGrp="1"/>
          </p:cNvSpPr>
          <p:nvPr>
            <p:ph type="ftr" sz="quarter" idx="11"/>
          </p:nvPr>
        </p:nvSpPr>
        <p:spPr>
          <a:xfrm>
            <a:off x="3466408" y="6356350"/>
            <a:ext cx="2493818" cy="365125"/>
          </a:xfrm>
          <a:prstGeom prst="rect">
            <a:avLst/>
          </a:prstGeom>
        </p:spPr>
        <p:txBody>
          <a:bodyPr/>
          <a:lstStyle/>
          <a:p>
            <a:r>
              <a:rPr lang="en-US"/>
              <a:t>Communication Essentials for College, CC BY-NC 4.0, except where noted </a:t>
            </a:r>
          </a:p>
        </p:txBody>
      </p:sp>
      <p:sp>
        <p:nvSpPr>
          <p:cNvPr id="6" name="Slide Number Placeholder 5">
            <a:extLst>
              <a:ext uri="{FF2B5EF4-FFF2-40B4-BE49-F238E27FC236}">
                <a16:creationId xmlns:a16="http://schemas.microsoft.com/office/drawing/2014/main" id="{007AEDF3-1905-45EF-AC26-3DEC1FE6FEB9}"/>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1493718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E6A4A3A-BA12-40A4-BEDC-B74F01F20BA3}"/>
              </a:ext>
              <a:ext uri="{C183D7F6-B498-43B3-948B-1728B52AA6E4}">
                <adec:decorative xmlns:adec="http://schemas.microsoft.com/office/drawing/2017/decorative" val="1"/>
              </a:ext>
            </a:extLst>
          </p:cNvPr>
          <p:cNvSpPr/>
          <p:nvPr userDrawn="1"/>
        </p:nvSpPr>
        <p:spPr>
          <a:xfrm>
            <a:off x="0" y="0"/>
            <a:ext cx="12192000" cy="208201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A8780B-CE54-4435-B7A7-447A66EB6561}"/>
              </a:ext>
            </a:extLst>
          </p:cNvPr>
          <p:cNvSpPr>
            <a:spLocks noGrp="1"/>
          </p:cNvSpPr>
          <p:nvPr>
            <p:ph type="title"/>
          </p:nvPr>
        </p:nvSpPr>
        <p:spPr>
          <a:xfrm>
            <a:off x="838200" y="372793"/>
            <a:ext cx="6913098" cy="1336432"/>
          </a:xfrm>
        </p:spPr>
        <p:txBody>
          <a:bodyPr anchor="ctr"/>
          <a:lstStyle>
            <a:lvl1pPr>
              <a:defRPr b="1">
                <a:solidFill>
                  <a:srgbClr val="39393A"/>
                </a:solidFill>
              </a:defRPr>
            </a:lvl1pPr>
          </a:lstStyle>
          <a:p>
            <a:r>
              <a:rPr lang="en-US" dirty="0"/>
              <a:t>Click to edit Master title style</a:t>
            </a:r>
          </a:p>
        </p:txBody>
      </p:sp>
      <p:cxnSp>
        <p:nvCxnSpPr>
          <p:cNvPr id="8" name="Straight Connector 7">
            <a:extLst>
              <a:ext uri="{FF2B5EF4-FFF2-40B4-BE49-F238E27FC236}">
                <a16:creationId xmlns:a16="http://schemas.microsoft.com/office/drawing/2014/main" id="{9DED25D7-627D-4EEE-BA34-451476C0BBAC}"/>
              </a:ext>
            </a:extLst>
          </p:cNvPr>
          <p:cNvCxnSpPr>
            <a:cxnSpLocks/>
          </p:cNvCxnSpPr>
          <p:nvPr userDrawn="1"/>
        </p:nvCxnSpPr>
        <p:spPr>
          <a:xfrm>
            <a:off x="8153400" y="1055076"/>
            <a:ext cx="4038600" cy="0"/>
          </a:xfrm>
          <a:prstGeom prst="line">
            <a:avLst/>
          </a:prstGeom>
          <a:ln w="28575">
            <a:solidFill>
              <a:schemeClr val="bg1"/>
            </a:solidFill>
          </a:ln>
        </p:spPr>
        <p:style>
          <a:lnRef idx="3">
            <a:schemeClr val="dk1"/>
          </a:lnRef>
          <a:fillRef idx="0">
            <a:schemeClr val="dk1"/>
          </a:fillRef>
          <a:effectRef idx="2">
            <a:schemeClr val="dk1"/>
          </a:effectRef>
          <a:fontRef idx="minor">
            <a:schemeClr val="tx1"/>
          </a:fontRef>
        </p:style>
      </p:cxnSp>
      <p:sp>
        <p:nvSpPr>
          <p:cNvPr id="10" name="Text Placeholder 9">
            <a:extLst>
              <a:ext uri="{FF2B5EF4-FFF2-40B4-BE49-F238E27FC236}">
                <a16:creationId xmlns:a16="http://schemas.microsoft.com/office/drawing/2014/main" id="{722CC0BA-99EC-417D-AC6F-60908EA3C9B0}"/>
              </a:ext>
            </a:extLst>
          </p:cNvPr>
          <p:cNvSpPr>
            <a:spLocks noGrp="1"/>
          </p:cNvSpPr>
          <p:nvPr>
            <p:ph type="body" sz="quarter" idx="13"/>
          </p:nvPr>
        </p:nvSpPr>
        <p:spPr>
          <a:xfrm>
            <a:off x="838200" y="2454811"/>
            <a:ext cx="10515600" cy="3528477"/>
          </a:xfrm>
        </p:spPr>
        <p:txBody>
          <a:bodyPr/>
          <a:lstStyle>
            <a:lvl1pPr marL="0" indent="0">
              <a:buFont typeface="Wingdings" panose="05000000000000000000" pitchFamily="2" charset="2"/>
              <a:buNone/>
              <a:defRPr>
                <a:solidFill>
                  <a:schemeClr val="tx2"/>
                </a:solidFill>
              </a:defRPr>
            </a:lvl1pPr>
            <a:lvl2pPr marL="457200" indent="0">
              <a:buFont typeface="Wingdings" panose="05000000000000000000" pitchFamily="2" charset="2"/>
              <a:buNone/>
              <a:defRPr>
                <a:solidFill>
                  <a:schemeClr val="tx2"/>
                </a:solidFill>
              </a:defRPr>
            </a:lvl2pPr>
            <a:lvl3pPr marL="914400" indent="0">
              <a:buFont typeface="Wingdings" panose="05000000000000000000" pitchFamily="2" charset="2"/>
              <a:buNone/>
              <a:defRPr>
                <a:solidFill>
                  <a:schemeClr val="tx2"/>
                </a:solidFill>
              </a:defRPr>
            </a:lvl3pPr>
            <a:lvl4pPr marL="1371600" indent="0">
              <a:buFont typeface="Wingdings" panose="05000000000000000000" pitchFamily="2" charset="2"/>
              <a:buNone/>
              <a:defRPr>
                <a:solidFill>
                  <a:schemeClr val="tx2"/>
                </a:solidFill>
              </a:defRPr>
            </a:lvl4pPr>
            <a:lvl5pPr marL="1828800" indent="0">
              <a:buFont typeface="Wingdings" panose="05000000000000000000" pitchFamily="2" charset="2"/>
              <a:buNone/>
              <a:defRPr>
                <a:solidFill>
                  <a:schemeClr val="tx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15817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14" name="Content Placeholder 2">
            <a:extLst>
              <a:ext uri="{FF2B5EF4-FFF2-40B4-BE49-F238E27FC236}">
                <a16:creationId xmlns:a16="http://schemas.microsoft.com/office/drawing/2014/main" id="{01D39896-1D2D-441C-8DB3-1CD753652044}"/>
              </a:ext>
            </a:extLst>
          </p:cNvPr>
          <p:cNvSpPr>
            <a:spLocks noGrp="1"/>
          </p:cNvSpPr>
          <p:nvPr>
            <p:ph idx="1"/>
          </p:nvPr>
        </p:nvSpPr>
        <p:spPr>
          <a:xfrm>
            <a:off x="1044574" y="2500313"/>
            <a:ext cx="10309226" cy="3676649"/>
          </a:xfrm>
        </p:spPr>
        <p:txBody>
          <a:bodyPr/>
          <a:lstStyle>
            <a:lvl1pPr>
              <a:defRPr sz="2400">
                <a:solidFill>
                  <a:schemeClr val="tx2"/>
                </a:solidFill>
              </a:defRPr>
            </a:lvl1pPr>
            <a:lvl2pPr>
              <a:defRPr sz="2200">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8" name="Straight Connector 17">
            <a:extLst>
              <a:ext uri="{FF2B5EF4-FFF2-40B4-BE49-F238E27FC236}">
                <a16:creationId xmlns:a16="http://schemas.microsoft.com/office/drawing/2014/main" id="{52AD8993-BCFB-40F5-B0C3-BD1266F9807E}"/>
              </a:ext>
            </a:extLst>
          </p:cNvPr>
          <p:cNvCxnSpPr/>
          <p:nvPr userDrawn="1"/>
        </p:nvCxnSpPr>
        <p:spPr>
          <a:xfrm>
            <a:off x="604935" y="998376"/>
            <a:ext cx="0" cy="5859624"/>
          </a:xfrm>
          <a:prstGeom prst="line">
            <a:avLst/>
          </a:prstGeom>
          <a:ln>
            <a:solidFill>
              <a:schemeClr val="accent1"/>
            </a:solidFill>
          </a:ln>
        </p:spPr>
        <p:style>
          <a:lnRef idx="3">
            <a:schemeClr val="dk1"/>
          </a:lnRef>
          <a:fillRef idx="0">
            <a:schemeClr val="dk1"/>
          </a:fillRef>
          <a:effectRef idx="2">
            <a:schemeClr val="dk1"/>
          </a:effectRef>
          <a:fontRef idx="minor">
            <a:schemeClr val="tx1"/>
          </a:fontRef>
        </p:style>
      </p:cxnSp>
      <p:sp>
        <p:nvSpPr>
          <p:cNvPr id="19" name="Rectangle 18">
            <a:extLst>
              <a:ext uri="{FF2B5EF4-FFF2-40B4-BE49-F238E27FC236}">
                <a16:creationId xmlns:a16="http://schemas.microsoft.com/office/drawing/2014/main" id="{B8459004-7AA2-44EB-88E7-7DF29583BCEE}"/>
              </a:ext>
            </a:extLst>
          </p:cNvPr>
          <p:cNvSpPr/>
          <p:nvPr userDrawn="1"/>
        </p:nvSpPr>
        <p:spPr>
          <a:xfrm>
            <a:off x="371669" y="746449"/>
            <a:ext cx="466531" cy="46653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Placeholder 10">
            <a:extLst>
              <a:ext uri="{FF2B5EF4-FFF2-40B4-BE49-F238E27FC236}">
                <a16:creationId xmlns:a16="http://schemas.microsoft.com/office/drawing/2014/main" id="{5F0173DE-4E6C-4B67-9F86-20857057B446}"/>
              </a:ext>
            </a:extLst>
          </p:cNvPr>
          <p:cNvSpPr>
            <a:spLocks noGrp="1"/>
          </p:cNvSpPr>
          <p:nvPr>
            <p:ph type="body" sz="quarter" idx="13" hasCustomPrompt="1"/>
          </p:nvPr>
        </p:nvSpPr>
        <p:spPr>
          <a:xfrm>
            <a:off x="1044574" y="1862125"/>
            <a:ext cx="10309225" cy="365125"/>
          </a:xfrm>
        </p:spPr>
        <p:txBody>
          <a:bodyPr/>
          <a:lstStyle>
            <a:lvl1pPr marL="0" indent="0">
              <a:buNone/>
              <a:defRPr b="1">
                <a:solidFill>
                  <a:schemeClr val="accent1"/>
                </a:solidFill>
              </a:defRPr>
            </a:lvl1pPr>
          </a:lstStyle>
          <a:p>
            <a:pPr lvl="0"/>
            <a:r>
              <a:rPr lang="en-US"/>
              <a:t>Subheading</a:t>
            </a:r>
          </a:p>
        </p:txBody>
      </p:sp>
      <p:sp>
        <p:nvSpPr>
          <p:cNvPr id="21" name="Title 20">
            <a:extLst>
              <a:ext uri="{FF2B5EF4-FFF2-40B4-BE49-F238E27FC236}">
                <a16:creationId xmlns:a16="http://schemas.microsoft.com/office/drawing/2014/main" id="{4E6DADC6-7915-4EB3-9145-35C6BE3B0459}"/>
              </a:ext>
            </a:extLst>
          </p:cNvPr>
          <p:cNvSpPr>
            <a:spLocks noGrp="1"/>
          </p:cNvSpPr>
          <p:nvPr>
            <p:ph type="title"/>
          </p:nvPr>
        </p:nvSpPr>
        <p:spPr>
          <a:xfrm>
            <a:off x="1044572" y="365125"/>
            <a:ext cx="10309227" cy="1325563"/>
          </a:xfrm>
        </p:spPr>
        <p:txBody>
          <a:bodyPr/>
          <a:lstStyle>
            <a:lvl1pPr>
              <a:defRPr b="1">
                <a:solidFill>
                  <a:schemeClr val="tx2"/>
                </a:solidFill>
              </a:defRPr>
            </a:lvl1pPr>
          </a:lstStyle>
          <a:p>
            <a:r>
              <a:rPr lang="en-US"/>
              <a:t>Click to edit Master title style</a:t>
            </a:r>
          </a:p>
        </p:txBody>
      </p:sp>
      <p:sp>
        <p:nvSpPr>
          <p:cNvPr id="23" name="Footer Placeholder 22">
            <a:extLst>
              <a:ext uri="{FF2B5EF4-FFF2-40B4-BE49-F238E27FC236}">
                <a16:creationId xmlns:a16="http://schemas.microsoft.com/office/drawing/2014/main" id="{D08B890F-FC10-4BE9-BBB4-6A2B93F7DF5A}"/>
              </a:ext>
            </a:extLst>
          </p:cNvPr>
          <p:cNvSpPr>
            <a:spLocks noGrp="1"/>
          </p:cNvSpPr>
          <p:nvPr>
            <p:ph type="ftr" sz="quarter" idx="15"/>
          </p:nvPr>
        </p:nvSpPr>
        <p:spPr>
          <a:xfrm>
            <a:off x="3658257" y="6358082"/>
            <a:ext cx="4875485" cy="363393"/>
          </a:xfrm>
          <a:prstGeom prst="rect">
            <a:avLst/>
          </a:prstGeom>
        </p:spPr>
        <p:txBody>
          <a:bodyPr/>
          <a:lstStyle/>
          <a:p>
            <a:r>
              <a:rPr lang="en-US" i="1">
                <a:hlinkClick r:id="rId2"/>
              </a:rPr>
              <a:t>Communication Essentials for College, CC BY-NC 4.0, except where noted </a:t>
            </a:r>
            <a:endParaRPr lang="en-US"/>
          </a:p>
        </p:txBody>
      </p:sp>
      <p:sp>
        <p:nvSpPr>
          <p:cNvPr id="24" name="Slide Number Placeholder 23">
            <a:extLst>
              <a:ext uri="{FF2B5EF4-FFF2-40B4-BE49-F238E27FC236}">
                <a16:creationId xmlns:a16="http://schemas.microsoft.com/office/drawing/2014/main" id="{AB3EA9EE-009D-4452-884F-9E866F6EA063}"/>
              </a:ext>
            </a:extLst>
          </p:cNvPr>
          <p:cNvSpPr>
            <a:spLocks noGrp="1"/>
          </p:cNvSpPr>
          <p:nvPr>
            <p:ph type="sldNum" sz="quarter" idx="16"/>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3339774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EF588-5035-4D7A-B6DD-2A0CD883D001}"/>
              </a:ext>
            </a:extLst>
          </p:cNvPr>
          <p:cNvSpPr>
            <a:spLocks noGrp="1"/>
          </p:cNvSpPr>
          <p:nvPr>
            <p:ph type="title"/>
          </p:nvPr>
        </p:nvSpPr>
        <p:spPr>
          <a:xfrm>
            <a:off x="1045028" y="644236"/>
            <a:ext cx="10308771" cy="1046452"/>
          </a:xfrm>
        </p:spPr>
        <p:txBody>
          <a:bodyPr anchor="t"/>
          <a:lstStyle>
            <a:lvl1pPr>
              <a:defRPr b="1">
                <a:solidFill>
                  <a:schemeClr val="tx2"/>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41290DF-6242-4D82-9077-9081909090DE}"/>
              </a:ext>
            </a:extLst>
          </p:cNvPr>
          <p:cNvSpPr>
            <a:spLocks noGrp="1"/>
          </p:cNvSpPr>
          <p:nvPr>
            <p:ph idx="1"/>
          </p:nvPr>
        </p:nvSpPr>
        <p:spPr>
          <a:xfrm>
            <a:off x="1045028" y="2015411"/>
            <a:ext cx="10308771" cy="416155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3A11333A-99C0-43A4-917D-14CE427FF637}"/>
              </a:ext>
            </a:extLst>
          </p:cNvPr>
          <p:cNvSpPr>
            <a:spLocks noGrp="1"/>
          </p:cNvSpPr>
          <p:nvPr>
            <p:ph type="ftr" sz="quarter" idx="11"/>
          </p:nvPr>
        </p:nvSpPr>
        <p:spPr>
          <a:xfrm>
            <a:off x="3602109" y="6356350"/>
            <a:ext cx="4987781" cy="357174"/>
          </a:xfrm>
          <a:prstGeom prst="rect">
            <a:avLst/>
          </a:prstGeom>
        </p:spPr>
        <p:txBody>
          <a:bodyPr/>
          <a:lstStyle>
            <a:lvl1pPr>
              <a:defRPr/>
            </a:lvl1pPr>
          </a:lstStyle>
          <a:p>
            <a:r>
              <a:rPr lang="en-US" i="1">
                <a:hlinkClick r:id="rId2"/>
              </a:rPr>
              <a:t>Communication Essentials for College, CC BY-NC 4.0, except where noted </a:t>
            </a:r>
            <a:endParaRPr lang="en-US"/>
          </a:p>
        </p:txBody>
      </p:sp>
      <p:sp>
        <p:nvSpPr>
          <p:cNvPr id="6" name="Slide Number Placeholder 5">
            <a:extLst>
              <a:ext uri="{FF2B5EF4-FFF2-40B4-BE49-F238E27FC236}">
                <a16:creationId xmlns:a16="http://schemas.microsoft.com/office/drawing/2014/main" id="{6E3E0D27-7263-4217-9779-D1E0A667CDAE}"/>
              </a:ext>
            </a:extLst>
          </p:cNvPr>
          <p:cNvSpPr>
            <a:spLocks noGrp="1"/>
          </p:cNvSpPr>
          <p:nvPr>
            <p:ph type="sldNum" sz="quarter" idx="12"/>
          </p:nvPr>
        </p:nvSpPr>
        <p:spPr/>
        <p:txBody>
          <a:bodyPr/>
          <a:lstStyle/>
          <a:p>
            <a:fld id="{0E830361-1618-43BA-8AB7-493978DD9A9F}" type="slidenum">
              <a:rPr lang="en-US" smtClean="0"/>
              <a:t>‹#›</a:t>
            </a:fld>
            <a:endParaRPr lang="en-US"/>
          </a:p>
        </p:txBody>
      </p:sp>
      <p:cxnSp>
        <p:nvCxnSpPr>
          <p:cNvPr id="8" name="Straight Connector 7">
            <a:extLst>
              <a:ext uri="{FF2B5EF4-FFF2-40B4-BE49-F238E27FC236}">
                <a16:creationId xmlns:a16="http://schemas.microsoft.com/office/drawing/2014/main" id="{7433B89A-0D02-48A9-A643-2D096A94B05F}"/>
              </a:ext>
            </a:extLst>
          </p:cNvPr>
          <p:cNvCxnSpPr/>
          <p:nvPr userDrawn="1"/>
        </p:nvCxnSpPr>
        <p:spPr>
          <a:xfrm>
            <a:off x="604935" y="998376"/>
            <a:ext cx="0" cy="5859624"/>
          </a:xfrm>
          <a:prstGeom prst="line">
            <a:avLst/>
          </a:prstGeom>
        </p:spPr>
        <p:style>
          <a:lnRef idx="3">
            <a:schemeClr val="dk1"/>
          </a:lnRef>
          <a:fillRef idx="0">
            <a:schemeClr val="dk1"/>
          </a:fillRef>
          <a:effectRef idx="2">
            <a:schemeClr val="dk1"/>
          </a:effectRef>
          <a:fontRef idx="minor">
            <a:schemeClr val="tx1"/>
          </a:fontRef>
        </p:style>
      </p:cxnSp>
      <p:sp>
        <p:nvSpPr>
          <p:cNvPr id="9" name="Rectangle 8">
            <a:extLst>
              <a:ext uri="{FF2B5EF4-FFF2-40B4-BE49-F238E27FC236}">
                <a16:creationId xmlns:a16="http://schemas.microsoft.com/office/drawing/2014/main" id="{C958C198-09BB-489D-9425-DDD2ED8CD916}"/>
              </a:ext>
            </a:extLst>
          </p:cNvPr>
          <p:cNvSpPr/>
          <p:nvPr userDrawn="1"/>
        </p:nvSpPr>
        <p:spPr>
          <a:xfrm>
            <a:off x="371669" y="746449"/>
            <a:ext cx="466531" cy="466531"/>
          </a:xfrm>
          <a:prstGeom prst="rect">
            <a:avLst/>
          </a:prstGeom>
          <a:solidFill>
            <a:srgbClr val="1BAD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97690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Image and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EF588-5035-4D7A-B6DD-2A0CD883D001}"/>
              </a:ext>
            </a:extLst>
          </p:cNvPr>
          <p:cNvSpPr>
            <a:spLocks noGrp="1"/>
          </p:cNvSpPr>
          <p:nvPr>
            <p:ph type="title"/>
          </p:nvPr>
        </p:nvSpPr>
        <p:spPr>
          <a:xfrm>
            <a:off x="1045028" y="644236"/>
            <a:ext cx="10308771" cy="1046452"/>
          </a:xfrm>
        </p:spPr>
        <p:txBody>
          <a:bodyPr anchor="t"/>
          <a:lstStyle>
            <a:lvl1pPr>
              <a:defRPr b="1">
                <a:solidFill>
                  <a:schemeClr val="tx2"/>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41290DF-6242-4D82-9077-9081909090DE}"/>
              </a:ext>
            </a:extLst>
          </p:cNvPr>
          <p:cNvSpPr>
            <a:spLocks noGrp="1"/>
          </p:cNvSpPr>
          <p:nvPr>
            <p:ph idx="1"/>
          </p:nvPr>
        </p:nvSpPr>
        <p:spPr>
          <a:xfrm>
            <a:off x="1045028" y="2015411"/>
            <a:ext cx="10308771" cy="289778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3A11333A-99C0-43A4-917D-14CE427FF637}"/>
              </a:ext>
            </a:extLst>
          </p:cNvPr>
          <p:cNvSpPr>
            <a:spLocks noGrp="1"/>
          </p:cNvSpPr>
          <p:nvPr>
            <p:ph type="ftr" sz="quarter" idx="11"/>
          </p:nvPr>
        </p:nvSpPr>
        <p:spPr>
          <a:xfrm>
            <a:off x="3730450" y="6353030"/>
            <a:ext cx="4731099" cy="365126"/>
          </a:xfrm>
          <a:prstGeom prst="rect">
            <a:avLst/>
          </a:prstGeom>
        </p:spPr>
        <p:txBody>
          <a:bodyPr/>
          <a:lstStyle>
            <a:lvl1pPr>
              <a:defRPr lang="en-US" dirty="0">
                <a:hlinkClick r:id="rId2"/>
              </a:defRPr>
            </a:lvl1pPr>
          </a:lstStyle>
          <a:p>
            <a:r>
              <a:rPr lang="en-US"/>
              <a:t>Communication Essentials for College, CC BY-NC 4.0, except where noted </a:t>
            </a:r>
          </a:p>
        </p:txBody>
      </p:sp>
      <p:sp>
        <p:nvSpPr>
          <p:cNvPr id="6" name="Slide Number Placeholder 5">
            <a:extLst>
              <a:ext uri="{FF2B5EF4-FFF2-40B4-BE49-F238E27FC236}">
                <a16:creationId xmlns:a16="http://schemas.microsoft.com/office/drawing/2014/main" id="{6E3E0D27-7263-4217-9779-D1E0A667CDAE}"/>
              </a:ext>
            </a:extLst>
          </p:cNvPr>
          <p:cNvSpPr>
            <a:spLocks noGrp="1"/>
          </p:cNvSpPr>
          <p:nvPr>
            <p:ph type="sldNum" sz="quarter" idx="12"/>
          </p:nvPr>
        </p:nvSpPr>
        <p:spPr/>
        <p:txBody>
          <a:bodyPr/>
          <a:lstStyle/>
          <a:p>
            <a:fld id="{0E830361-1618-43BA-8AB7-493978DD9A9F}" type="slidenum">
              <a:rPr lang="en-US" smtClean="0"/>
              <a:t>‹#›</a:t>
            </a:fld>
            <a:endParaRPr lang="en-US"/>
          </a:p>
        </p:txBody>
      </p:sp>
      <p:cxnSp>
        <p:nvCxnSpPr>
          <p:cNvPr id="8" name="Straight Connector 7">
            <a:extLst>
              <a:ext uri="{FF2B5EF4-FFF2-40B4-BE49-F238E27FC236}">
                <a16:creationId xmlns:a16="http://schemas.microsoft.com/office/drawing/2014/main" id="{7433B89A-0D02-48A9-A643-2D096A94B05F}"/>
              </a:ext>
            </a:extLst>
          </p:cNvPr>
          <p:cNvCxnSpPr/>
          <p:nvPr userDrawn="1"/>
        </p:nvCxnSpPr>
        <p:spPr>
          <a:xfrm>
            <a:off x="604935" y="998376"/>
            <a:ext cx="0" cy="5859624"/>
          </a:xfrm>
          <a:prstGeom prst="line">
            <a:avLst/>
          </a:prstGeom>
        </p:spPr>
        <p:style>
          <a:lnRef idx="3">
            <a:schemeClr val="dk1"/>
          </a:lnRef>
          <a:fillRef idx="0">
            <a:schemeClr val="dk1"/>
          </a:fillRef>
          <a:effectRef idx="2">
            <a:schemeClr val="dk1"/>
          </a:effectRef>
          <a:fontRef idx="minor">
            <a:schemeClr val="tx1"/>
          </a:fontRef>
        </p:style>
      </p:cxnSp>
      <p:sp>
        <p:nvSpPr>
          <p:cNvPr id="9" name="Rectangle 8">
            <a:extLst>
              <a:ext uri="{FF2B5EF4-FFF2-40B4-BE49-F238E27FC236}">
                <a16:creationId xmlns:a16="http://schemas.microsoft.com/office/drawing/2014/main" id="{C958C198-09BB-489D-9425-DDD2ED8CD916}"/>
              </a:ext>
            </a:extLst>
          </p:cNvPr>
          <p:cNvSpPr/>
          <p:nvPr userDrawn="1"/>
        </p:nvSpPr>
        <p:spPr>
          <a:xfrm>
            <a:off x="371669" y="746449"/>
            <a:ext cx="466531" cy="466531"/>
          </a:xfrm>
          <a:prstGeom prst="rect">
            <a:avLst/>
          </a:prstGeom>
          <a:solidFill>
            <a:srgbClr val="1BAD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2">
            <a:extLst>
              <a:ext uri="{FF2B5EF4-FFF2-40B4-BE49-F238E27FC236}">
                <a16:creationId xmlns:a16="http://schemas.microsoft.com/office/drawing/2014/main" id="{9A99F0E2-0326-4549-B930-82AEC799FEEC}"/>
              </a:ext>
            </a:extLst>
          </p:cNvPr>
          <p:cNvSpPr>
            <a:spLocks noGrp="1"/>
          </p:cNvSpPr>
          <p:nvPr>
            <p:ph idx="13"/>
          </p:nvPr>
        </p:nvSpPr>
        <p:spPr>
          <a:xfrm>
            <a:off x="1045028" y="5090021"/>
            <a:ext cx="10308771" cy="628392"/>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endParaRPr lang="en-US"/>
          </a:p>
        </p:txBody>
      </p:sp>
    </p:spTree>
    <p:extLst>
      <p:ext uri="{BB962C8B-B14F-4D97-AF65-F5344CB8AC3E}">
        <p14:creationId xmlns:p14="http://schemas.microsoft.com/office/powerpoint/2010/main" val="1617969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Key Takeaways">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02FA81F-F492-4428-8845-A70FF162FB21}"/>
              </a:ext>
              <a:ext uri="{C183D7F6-B498-43B3-948B-1728B52AA6E4}">
                <adec:decorative xmlns:adec="http://schemas.microsoft.com/office/drawing/2017/decorative" val="1"/>
              </a:ext>
            </a:extLst>
          </p:cNvPr>
          <p:cNvSpPr/>
          <p:nvPr userDrawn="1"/>
        </p:nvSpPr>
        <p:spPr>
          <a:xfrm>
            <a:off x="0" y="0"/>
            <a:ext cx="12192000" cy="208201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14EF588-5035-4D7A-B6DD-2A0CD883D001}"/>
              </a:ext>
            </a:extLst>
          </p:cNvPr>
          <p:cNvSpPr>
            <a:spLocks noGrp="1"/>
          </p:cNvSpPr>
          <p:nvPr>
            <p:ph type="title"/>
          </p:nvPr>
        </p:nvSpPr>
        <p:spPr>
          <a:xfrm>
            <a:off x="1045028" y="644236"/>
            <a:ext cx="10308771" cy="1046452"/>
          </a:xfrm>
        </p:spPr>
        <p:txBody>
          <a:bodyPr anchor="t"/>
          <a:lstStyle>
            <a:lvl1pPr>
              <a:defRPr b="1">
                <a:solidFill>
                  <a:schemeClr val="tx2"/>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41290DF-6242-4D82-9077-9081909090DE}"/>
              </a:ext>
            </a:extLst>
          </p:cNvPr>
          <p:cNvSpPr>
            <a:spLocks noGrp="1"/>
          </p:cNvSpPr>
          <p:nvPr>
            <p:ph idx="1"/>
          </p:nvPr>
        </p:nvSpPr>
        <p:spPr>
          <a:xfrm>
            <a:off x="1045028" y="2334924"/>
            <a:ext cx="10308771" cy="3842038"/>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3A11333A-99C0-43A4-917D-14CE427FF637}"/>
              </a:ext>
            </a:extLst>
          </p:cNvPr>
          <p:cNvSpPr>
            <a:spLocks noGrp="1"/>
          </p:cNvSpPr>
          <p:nvPr>
            <p:ph type="ftr" sz="quarter" idx="11"/>
          </p:nvPr>
        </p:nvSpPr>
        <p:spPr>
          <a:xfrm>
            <a:off x="3697501" y="6364301"/>
            <a:ext cx="5003824" cy="357174"/>
          </a:xfrm>
          <a:prstGeom prst="rect">
            <a:avLst/>
          </a:prstGeom>
        </p:spPr>
        <p:txBody>
          <a:bodyPr/>
          <a:lstStyle>
            <a:lvl1pPr>
              <a:defRPr>
                <a:solidFill>
                  <a:schemeClr val="bg1">
                    <a:lumMod val="95000"/>
                  </a:schemeClr>
                </a:solidFill>
              </a:defRPr>
            </a:lvl1pPr>
          </a:lstStyle>
          <a:p>
            <a:r>
              <a:rPr lang="en-US" i="1">
                <a:hlinkClick r:id="rId2"/>
              </a:rPr>
              <a:t>Communication Essentials for College, CC BY-NC 4.0, except where noted </a:t>
            </a:r>
            <a:endParaRPr lang="en-US"/>
          </a:p>
        </p:txBody>
      </p:sp>
      <p:sp>
        <p:nvSpPr>
          <p:cNvPr id="6" name="Slide Number Placeholder 5">
            <a:extLst>
              <a:ext uri="{FF2B5EF4-FFF2-40B4-BE49-F238E27FC236}">
                <a16:creationId xmlns:a16="http://schemas.microsoft.com/office/drawing/2014/main" id="{6E3E0D27-7263-4217-9779-D1E0A667CDAE}"/>
              </a:ext>
            </a:extLst>
          </p:cNvPr>
          <p:cNvSpPr>
            <a:spLocks noGrp="1"/>
          </p:cNvSpPr>
          <p:nvPr>
            <p:ph type="sldNum" sz="quarter" idx="12"/>
          </p:nvPr>
        </p:nvSpPr>
        <p:spPr/>
        <p:txBody>
          <a:bodyPr/>
          <a:lstStyle>
            <a:lvl1pPr>
              <a:defRPr>
                <a:solidFill>
                  <a:schemeClr val="bg1">
                    <a:lumMod val="95000"/>
                  </a:schemeClr>
                </a:solidFill>
              </a:defRPr>
            </a:lvl1pPr>
          </a:lstStyle>
          <a:p>
            <a:fld id="{0E830361-1618-43BA-8AB7-493978DD9A9F}" type="slidenum">
              <a:rPr lang="en-US" smtClean="0"/>
              <a:pPr/>
              <a:t>‹#›</a:t>
            </a:fld>
            <a:endParaRPr lang="en-US"/>
          </a:p>
        </p:txBody>
      </p:sp>
    </p:spTree>
    <p:extLst>
      <p:ext uri="{BB962C8B-B14F-4D97-AF65-F5344CB8AC3E}">
        <p14:creationId xmlns:p14="http://schemas.microsoft.com/office/powerpoint/2010/main" val="339992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4051F-9266-45E7-B965-471B937AB87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3CA857-10D3-4315-B62B-832F7553C8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40250BC-2580-4DA3-935C-70F63956AC5F}"/>
              </a:ext>
            </a:extLst>
          </p:cNvPr>
          <p:cNvSpPr>
            <a:spLocks noGrp="1"/>
          </p:cNvSpPr>
          <p:nvPr>
            <p:ph type="dt" sz="half" idx="10"/>
          </p:nvPr>
        </p:nvSpPr>
        <p:spPr>
          <a:xfrm>
            <a:off x="838200" y="6356350"/>
            <a:ext cx="2743200" cy="365125"/>
          </a:xfrm>
          <a:prstGeom prst="rect">
            <a:avLst/>
          </a:prstGeom>
        </p:spPr>
        <p:txBody>
          <a:bodyPr/>
          <a:lstStyle>
            <a:lvl1pPr>
              <a:defRPr/>
            </a:lvl1pPr>
          </a:lstStyle>
          <a:p>
            <a:pPr algn="ctr"/>
            <a:endParaRPr lang="en-US"/>
          </a:p>
        </p:txBody>
      </p:sp>
      <p:sp>
        <p:nvSpPr>
          <p:cNvPr id="5" name="Footer Placeholder 4">
            <a:extLst>
              <a:ext uri="{FF2B5EF4-FFF2-40B4-BE49-F238E27FC236}">
                <a16:creationId xmlns:a16="http://schemas.microsoft.com/office/drawing/2014/main" id="{915D4178-F207-477B-BDF6-53853AE9B1DF}"/>
              </a:ext>
            </a:extLst>
          </p:cNvPr>
          <p:cNvSpPr>
            <a:spLocks noGrp="1"/>
          </p:cNvSpPr>
          <p:nvPr>
            <p:ph type="ftr" sz="quarter" idx="11"/>
          </p:nvPr>
        </p:nvSpPr>
        <p:spPr>
          <a:xfrm>
            <a:off x="3466408" y="6356350"/>
            <a:ext cx="2493818" cy="365125"/>
          </a:xfrm>
          <a:prstGeom prst="rect">
            <a:avLst/>
          </a:prstGeom>
        </p:spPr>
        <p:txBody>
          <a:bodyPr/>
          <a:lstStyle/>
          <a:p>
            <a:r>
              <a:rPr lang="en-US"/>
              <a:t>Communication Essentials for College, CC BY-NC 4.0, except where noted </a:t>
            </a:r>
          </a:p>
        </p:txBody>
      </p:sp>
      <p:sp>
        <p:nvSpPr>
          <p:cNvPr id="6" name="Slide Number Placeholder 5">
            <a:extLst>
              <a:ext uri="{FF2B5EF4-FFF2-40B4-BE49-F238E27FC236}">
                <a16:creationId xmlns:a16="http://schemas.microsoft.com/office/drawing/2014/main" id="{84681177-5E16-4510-AAC2-837ACF5886D4}"/>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2804512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88839-4AFA-4872-B83A-3427C548E5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3EC2E6-86B3-4E95-96C6-E481BE368F5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144AE5-C9E9-4B2C-9EE4-67CAF06680C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5FD3702-5B5A-411F-B68C-AC08465CC959}"/>
              </a:ext>
            </a:extLst>
          </p:cNvPr>
          <p:cNvSpPr>
            <a:spLocks noGrp="1"/>
          </p:cNvSpPr>
          <p:nvPr>
            <p:ph type="dt" sz="half" idx="10"/>
          </p:nvPr>
        </p:nvSpPr>
        <p:spPr>
          <a:xfrm>
            <a:off x="838200" y="6356350"/>
            <a:ext cx="2743200" cy="365125"/>
          </a:xfrm>
          <a:prstGeom prst="rect">
            <a:avLst/>
          </a:prstGeom>
        </p:spPr>
        <p:txBody>
          <a:bodyPr/>
          <a:lstStyle>
            <a:lvl1pPr>
              <a:defRPr/>
            </a:lvl1pPr>
          </a:lstStyle>
          <a:p>
            <a:pPr algn="ctr"/>
            <a:endParaRPr lang="en-US"/>
          </a:p>
        </p:txBody>
      </p:sp>
      <p:sp>
        <p:nvSpPr>
          <p:cNvPr id="6" name="Footer Placeholder 5">
            <a:extLst>
              <a:ext uri="{FF2B5EF4-FFF2-40B4-BE49-F238E27FC236}">
                <a16:creationId xmlns:a16="http://schemas.microsoft.com/office/drawing/2014/main" id="{C67896E2-575A-4063-84FA-211427F866DD}"/>
              </a:ext>
            </a:extLst>
          </p:cNvPr>
          <p:cNvSpPr>
            <a:spLocks noGrp="1"/>
          </p:cNvSpPr>
          <p:nvPr>
            <p:ph type="ftr" sz="quarter" idx="11"/>
          </p:nvPr>
        </p:nvSpPr>
        <p:spPr>
          <a:xfrm>
            <a:off x="3466408" y="6356350"/>
            <a:ext cx="2493818" cy="365125"/>
          </a:xfrm>
          <a:prstGeom prst="rect">
            <a:avLst/>
          </a:prstGeom>
        </p:spPr>
        <p:txBody>
          <a:bodyPr/>
          <a:lstStyle/>
          <a:p>
            <a:r>
              <a:rPr lang="en-US"/>
              <a:t>Communication Essentials for College, CC BY-NC 4.0, except where noted </a:t>
            </a:r>
          </a:p>
        </p:txBody>
      </p:sp>
      <p:sp>
        <p:nvSpPr>
          <p:cNvPr id="7" name="Slide Number Placeholder 6">
            <a:extLst>
              <a:ext uri="{FF2B5EF4-FFF2-40B4-BE49-F238E27FC236}">
                <a16:creationId xmlns:a16="http://schemas.microsoft.com/office/drawing/2014/main" id="{F59FB6D2-ADFB-42A0-913A-E0571498EED7}"/>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3137434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5550E-7FFE-4B88-88AF-C2383D77BCD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0D19538-C2A3-47C1-9D33-5963BD6D16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CADC931-FDED-4278-8DE5-FF81DA26950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85D894A-372C-4507-88DE-21648C060B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1852B3F-C6DC-4B9E-89A7-4C012DF0A7F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994E8BD-63A1-4056-B391-0CF708CD0ADC}"/>
              </a:ext>
            </a:extLst>
          </p:cNvPr>
          <p:cNvSpPr>
            <a:spLocks noGrp="1"/>
          </p:cNvSpPr>
          <p:nvPr>
            <p:ph type="dt" sz="half" idx="10"/>
          </p:nvPr>
        </p:nvSpPr>
        <p:spPr>
          <a:xfrm>
            <a:off x="838200" y="6356350"/>
            <a:ext cx="2743200" cy="365125"/>
          </a:xfrm>
          <a:prstGeom prst="rect">
            <a:avLst/>
          </a:prstGeom>
        </p:spPr>
        <p:txBody>
          <a:bodyPr/>
          <a:lstStyle/>
          <a:p>
            <a:pPr algn="ctr"/>
            <a:endParaRPr lang="en-US"/>
          </a:p>
        </p:txBody>
      </p:sp>
      <p:sp>
        <p:nvSpPr>
          <p:cNvPr id="8" name="Footer Placeholder 7">
            <a:extLst>
              <a:ext uri="{FF2B5EF4-FFF2-40B4-BE49-F238E27FC236}">
                <a16:creationId xmlns:a16="http://schemas.microsoft.com/office/drawing/2014/main" id="{10B22F70-DD04-4320-A04E-85655F69BD95}"/>
              </a:ext>
            </a:extLst>
          </p:cNvPr>
          <p:cNvSpPr>
            <a:spLocks noGrp="1"/>
          </p:cNvSpPr>
          <p:nvPr>
            <p:ph type="ftr" sz="quarter" idx="11"/>
          </p:nvPr>
        </p:nvSpPr>
        <p:spPr>
          <a:xfrm>
            <a:off x="3466408" y="6356350"/>
            <a:ext cx="2493818" cy="365125"/>
          </a:xfrm>
          <a:prstGeom prst="rect">
            <a:avLst/>
          </a:prstGeom>
        </p:spPr>
        <p:txBody>
          <a:bodyPr/>
          <a:lstStyle/>
          <a:p>
            <a:r>
              <a:rPr lang="en-US"/>
              <a:t>Communication Essentials for College, CC BY-NC 4.0, except where noted </a:t>
            </a:r>
          </a:p>
        </p:txBody>
      </p:sp>
      <p:sp>
        <p:nvSpPr>
          <p:cNvPr id="9" name="Slide Number Placeholder 8">
            <a:extLst>
              <a:ext uri="{FF2B5EF4-FFF2-40B4-BE49-F238E27FC236}">
                <a16:creationId xmlns:a16="http://schemas.microsoft.com/office/drawing/2014/main" id="{9DBE7AC3-1379-4D5B-A695-9E08400C95AE}"/>
              </a:ext>
            </a:extLst>
          </p:cNvPr>
          <p:cNvSpPr>
            <a:spLocks noGrp="1"/>
          </p:cNvSpPr>
          <p:nvPr>
            <p:ph type="sldNum" sz="quarter" idx="12"/>
          </p:nvPr>
        </p:nvSpPr>
        <p:spPr/>
        <p:txBody>
          <a:bodyPr/>
          <a:lstStyle/>
          <a:p>
            <a:fld id="{0E830361-1618-43BA-8AB7-493978DD9A9F}" type="slidenum">
              <a:rPr lang="en-US" smtClean="0"/>
              <a:t>‹#›</a:t>
            </a:fld>
            <a:endParaRPr lang="en-US"/>
          </a:p>
        </p:txBody>
      </p:sp>
    </p:spTree>
    <p:extLst>
      <p:ext uri="{BB962C8B-B14F-4D97-AF65-F5344CB8AC3E}">
        <p14:creationId xmlns:p14="http://schemas.microsoft.com/office/powerpoint/2010/main" val="3880123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hyperlink" Target="https://ecampusontario.pressbooks.pub/gccomm" TargetMode="Externa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F82C09-3498-4EA7-AD11-49DA92B742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5F6B9AB-2418-4C57-B73F-700D73C4B6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819E73F-1023-4D22-82B4-41B0638C594D}"/>
              </a:ext>
            </a:extLst>
          </p:cNvPr>
          <p:cNvSpPr>
            <a:spLocks noGrp="1"/>
          </p:cNvSpPr>
          <p:nvPr>
            <p:ph type="ftr" sz="quarter" idx="3"/>
          </p:nvPr>
        </p:nvSpPr>
        <p:spPr>
          <a:xfrm>
            <a:off x="3668597" y="6356350"/>
            <a:ext cx="485480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i="1">
                <a:hlinkClick r:id="rId17"/>
              </a:rPr>
              <a:t>Communication Essentials for College</a:t>
            </a:r>
            <a:r>
              <a:rPr lang="en-US" i="1"/>
              <a:t>, CC BY-NC 4.0, except where noted </a:t>
            </a:r>
            <a:endParaRPr lang="en-US"/>
          </a:p>
        </p:txBody>
      </p:sp>
      <p:sp>
        <p:nvSpPr>
          <p:cNvPr id="6" name="Slide Number Placeholder 5">
            <a:extLst>
              <a:ext uri="{FF2B5EF4-FFF2-40B4-BE49-F238E27FC236}">
                <a16:creationId xmlns:a16="http://schemas.microsoft.com/office/drawing/2014/main" id="{FBA1FB51-B126-46BD-BA8A-D63CDA675C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830361-1618-43BA-8AB7-493978DD9A9F}" type="slidenum">
              <a:rPr lang="en-US" smtClean="0"/>
              <a:t>‹#›</a:t>
            </a:fld>
            <a:endParaRPr lang="en-US"/>
          </a:p>
        </p:txBody>
      </p:sp>
    </p:spTree>
    <p:extLst>
      <p:ext uri="{BB962C8B-B14F-4D97-AF65-F5344CB8AC3E}">
        <p14:creationId xmlns:p14="http://schemas.microsoft.com/office/powerpoint/2010/main" val="158521947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63" r:id="rId5"/>
    <p:sldLayoutId id="2147483662"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creativecommons.org/licenses/by-nc/4.0/" TargetMode="External"/><Relationship Id="rId4" Type="http://schemas.openxmlformats.org/officeDocument/2006/relationships/hyperlink" Target="https://vls.ecampusontario.ca/vls-2/"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kpu.pressbooks.pub/academicintegrity/chapter/honesty/"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hyperlink" Target="https://ecampusontario.pressbooks.pub/gccomm" TargetMode="Externa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kpu.pressbooks.pub/academicintegrity/chapter/honesty/"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hyperlink" Target="https://ecampusontario.pressbooks.pub/gccomm" TargetMode="Externa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kpu.pressbooks.pub/academicintegrity/chapter/honesty/"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hyperlink" Target="https://ecampusontario.pressbooks.pub/gccomm" TargetMode="Externa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kpu.pressbooks.pub/academicintegrity/chapter/honesty/"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 Id="rId6" Type="http://schemas.openxmlformats.org/officeDocument/2006/relationships/hyperlink" Target="https://ecampusontario.pressbooks.pub/gccomm" TargetMode="Externa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kpu.pressbooks.pub/academicintegrity/chapter/honesty/"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 Id="rId6" Type="http://schemas.openxmlformats.org/officeDocument/2006/relationships/hyperlink" Target="https://ecampusontario.pressbooks.pub/gccomm" TargetMode="Externa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kpu.pressbooks.pub/academicintegrity/chapter/honesty/"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 Id="rId6" Type="http://schemas.openxmlformats.org/officeDocument/2006/relationships/hyperlink" Target="https://ecampusontario.pressbooks.pub/gccomm" TargetMode="Externa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kpu.pressbooks.pub/academicintegrity/chapter/honesty/" TargetMode="External"/><Relationship Id="rId2" Type="http://schemas.openxmlformats.org/officeDocument/2006/relationships/notesSlide" Target="../notesSlides/notesSlide19.xml"/><Relationship Id="rId1" Type="http://schemas.openxmlformats.org/officeDocument/2006/relationships/slideLayout" Target="../slideLayouts/slideLayout4.xml"/><Relationship Id="rId6" Type="http://schemas.openxmlformats.org/officeDocument/2006/relationships/hyperlink" Target="https://ecampusontario.pressbooks.pub/gccomm" TargetMode="Externa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https://kpu.pressbooks.pub/academicintegrity/chapter/fairness-and-respect/" TargetMode="External"/><Relationship Id="rId2" Type="http://schemas.openxmlformats.org/officeDocument/2006/relationships/notesSlide" Target="../notesSlides/notesSlide22.xml"/><Relationship Id="rId1" Type="http://schemas.openxmlformats.org/officeDocument/2006/relationships/slideLayout" Target="../slideLayouts/slideLayout4.xml"/><Relationship Id="rId6" Type="http://schemas.openxmlformats.org/officeDocument/2006/relationships/hyperlink" Target="https://ecampusontario.pressbooks.pub/gccomm" TargetMode="Externa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kpu.pressbooks.pub/academicintegrity/chapter/fairness-and-respect/" TargetMode="External"/><Relationship Id="rId2" Type="http://schemas.openxmlformats.org/officeDocument/2006/relationships/notesSlide" Target="../notesSlides/notesSlide23.xml"/><Relationship Id="rId1" Type="http://schemas.openxmlformats.org/officeDocument/2006/relationships/slideLayout" Target="../slideLayouts/slideLayout4.xml"/><Relationship Id="rId6" Type="http://schemas.openxmlformats.org/officeDocument/2006/relationships/hyperlink" Target="https://ecampusontario.pressbooks.pub/gccomm" TargetMode="Externa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kpu.pressbooks.pub/academicintegrity/chapter/fairness-and-respect/" TargetMode="External"/><Relationship Id="rId2" Type="http://schemas.openxmlformats.org/officeDocument/2006/relationships/notesSlide" Target="../notesSlides/notesSlide24.xml"/><Relationship Id="rId1" Type="http://schemas.openxmlformats.org/officeDocument/2006/relationships/slideLayout" Target="../slideLayouts/slideLayout4.xml"/><Relationship Id="rId6" Type="http://schemas.openxmlformats.org/officeDocument/2006/relationships/hyperlink" Target="https://ecampusontario.pressbooks.pub/gccomm" TargetMode="Externa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hyperlink" Target="https://kpu.pressbooks.pub/academicintegrity/chapter/fairness-and-respect/" TargetMode="External"/><Relationship Id="rId2" Type="http://schemas.openxmlformats.org/officeDocument/2006/relationships/notesSlide" Target="../notesSlides/notesSlide27.xml"/><Relationship Id="rId1" Type="http://schemas.openxmlformats.org/officeDocument/2006/relationships/slideLayout" Target="../slideLayouts/slideLayout4.xml"/><Relationship Id="rId6" Type="http://schemas.openxmlformats.org/officeDocument/2006/relationships/hyperlink" Target="https://ecampusontario.pressbooks.pub/gccomm" TargetMode="Externa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kpu.pressbooks.pub/academicintegrity/chapter/fairness-and-respect/" TargetMode="External"/><Relationship Id="rId2" Type="http://schemas.openxmlformats.org/officeDocument/2006/relationships/notesSlide" Target="../notesSlides/notesSlide28.xml"/><Relationship Id="rId1" Type="http://schemas.openxmlformats.org/officeDocument/2006/relationships/slideLayout" Target="../slideLayouts/slideLayout4.xml"/><Relationship Id="rId6" Type="http://schemas.openxmlformats.org/officeDocument/2006/relationships/hyperlink" Target="https://ecampusontario.pressbooks.pub/gccomm" TargetMode="Externa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kpu.pressbooks.pub/academicintegrity/chapter/fairness-and-respect/" TargetMode="External"/><Relationship Id="rId2" Type="http://schemas.openxmlformats.org/officeDocument/2006/relationships/notesSlide" Target="../notesSlides/notesSlide29.xml"/><Relationship Id="rId1" Type="http://schemas.openxmlformats.org/officeDocument/2006/relationships/slideLayout" Target="../slideLayouts/slideLayout4.xml"/><Relationship Id="rId6" Type="http://schemas.openxmlformats.org/officeDocument/2006/relationships/hyperlink" Target="https://ecampusontario.pressbooks.pub/gccomm" TargetMode="Externa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kpu.pressbooks.pub/academicintegrity/chapter/fairness-and-respect/" TargetMode="External"/><Relationship Id="rId2" Type="http://schemas.openxmlformats.org/officeDocument/2006/relationships/notesSlide" Target="../notesSlides/notesSlide30.xml"/><Relationship Id="rId1" Type="http://schemas.openxmlformats.org/officeDocument/2006/relationships/slideLayout" Target="../slideLayouts/slideLayout4.xml"/><Relationship Id="rId6" Type="http://schemas.openxmlformats.org/officeDocument/2006/relationships/hyperlink" Target="https://ecampusontario.pressbooks.pub/gccomm" TargetMode="Externa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kpu.pressbooks.pub/academicintegrity/chapter/fairness-and-respect/" TargetMode="External"/><Relationship Id="rId2" Type="http://schemas.openxmlformats.org/officeDocument/2006/relationships/notesSlide" Target="../notesSlides/notesSlide31.xml"/><Relationship Id="rId1" Type="http://schemas.openxmlformats.org/officeDocument/2006/relationships/slideLayout" Target="../slideLayouts/slideLayout4.xml"/><Relationship Id="rId6" Type="http://schemas.openxmlformats.org/officeDocument/2006/relationships/hyperlink" Target="https://ecampusontario.pressbooks.pub/gccomm" TargetMode="Externa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hyperlink" Target="https://kpu.pressbooks.pub/academicintegrity/chapter/responsibility-and-courage/" TargetMode="External"/><Relationship Id="rId2" Type="http://schemas.openxmlformats.org/officeDocument/2006/relationships/notesSlide" Target="../notesSlides/notesSlide34.xml"/><Relationship Id="rId1" Type="http://schemas.openxmlformats.org/officeDocument/2006/relationships/slideLayout" Target="../slideLayouts/slideLayout4.xml"/><Relationship Id="rId6" Type="http://schemas.openxmlformats.org/officeDocument/2006/relationships/hyperlink" Target="https://ecampusontario.pressbooks.pub/gccomm" TargetMode="Externa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kpu.pressbooks.pub/academicintegrity/chapter/responsibility-and-courage/" TargetMode="External"/><Relationship Id="rId2" Type="http://schemas.openxmlformats.org/officeDocument/2006/relationships/notesSlide" Target="../notesSlides/notesSlide35.xml"/><Relationship Id="rId1" Type="http://schemas.openxmlformats.org/officeDocument/2006/relationships/slideLayout" Target="../slideLayouts/slideLayout4.xml"/><Relationship Id="rId6" Type="http://schemas.openxmlformats.org/officeDocument/2006/relationships/hyperlink" Target="https://ecampusontario.pressbooks.pub/gccomm" TargetMode="Externa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kpu.pressbooks.pub/academicintegrity/chapter/responsibility-and-courage/" TargetMode="External"/><Relationship Id="rId2" Type="http://schemas.openxmlformats.org/officeDocument/2006/relationships/notesSlide" Target="../notesSlides/notesSlide36.xml"/><Relationship Id="rId1" Type="http://schemas.openxmlformats.org/officeDocument/2006/relationships/slideLayout" Target="../slideLayouts/slideLayout4.xml"/><Relationship Id="rId6" Type="http://schemas.openxmlformats.org/officeDocument/2006/relationships/hyperlink" Target="https://ecampusontario.pressbooks.pub/gccomm" TargetMode="Externa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library.georgiancollege.ca/" TargetMode="External"/><Relationship Id="rId7" Type="http://schemas.openxmlformats.org/officeDocument/2006/relationships/hyperlink" Target="https://ecampusontario.pressbooks.pub/gccomm" TargetMode="External"/><Relationship Id="rId2" Type="http://schemas.openxmlformats.org/officeDocument/2006/relationships/notesSlide" Target="../notesSlides/notesSlide37.xml"/><Relationship Id="rId1" Type="http://schemas.openxmlformats.org/officeDocument/2006/relationships/slideLayout" Target="../slideLayouts/slideLayout4.xml"/><Relationship Id="rId6" Type="http://schemas.openxmlformats.org/officeDocument/2006/relationships/hyperlink" Target="https://creativecommons.org/licenses/by-nc-sa/4.0/" TargetMode="External"/><Relationship Id="rId5" Type="http://schemas.openxmlformats.org/officeDocument/2006/relationships/hyperlink" Target="https://kpu.pressbooks.pub/academicintegrity/" TargetMode="External"/><Relationship Id="rId4" Type="http://schemas.openxmlformats.org/officeDocument/2006/relationships/hyperlink" Target="https://kpu.pressbooks.pub/academicintegrity/chapter/responsibility-and-courage/"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library.georgiancollege.ca/" TargetMode="External"/><Relationship Id="rId7" Type="http://schemas.openxmlformats.org/officeDocument/2006/relationships/hyperlink" Target="https://ecampusontario.pressbooks.pub/gccomm" TargetMode="External"/><Relationship Id="rId2" Type="http://schemas.openxmlformats.org/officeDocument/2006/relationships/notesSlide" Target="../notesSlides/notesSlide38.xml"/><Relationship Id="rId1" Type="http://schemas.openxmlformats.org/officeDocument/2006/relationships/slideLayout" Target="../slideLayouts/slideLayout4.xml"/><Relationship Id="rId6" Type="http://schemas.openxmlformats.org/officeDocument/2006/relationships/hyperlink" Target="https://creativecommons.org/licenses/by-nc-sa/4.0/" TargetMode="External"/><Relationship Id="rId5" Type="http://schemas.openxmlformats.org/officeDocument/2006/relationships/hyperlink" Target="https://kpu.pressbooks.pub/academicintegrity/" TargetMode="External"/><Relationship Id="rId4" Type="http://schemas.openxmlformats.org/officeDocument/2006/relationships/hyperlink" Target="https://kpu.pressbooks.pub/academicintegrity/chapter/responsibility-and-courage/"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kpu.pressbooks.pub/academicintegrity/chapter/responsibility-and-courage/" TargetMode="External"/><Relationship Id="rId2" Type="http://schemas.openxmlformats.org/officeDocument/2006/relationships/notesSlide" Target="../notesSlides/notesSlide39.xml"/><Relationship Id="rId1" Type="http://schemas.openxmlformats.org/officeDocument/2006/relationships/slideLayout" Target="../slideLayouts/slideLayout4.xml"/><Relationship Id="rId6" Type="http://schemas.openxmlformats.org/officeDocument/2006/relationships/hyperlink" Target="https://ecampusontario.pressbooks.pub/gccomm" TargetMode="Externa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8" Type="http://schemas.openxmlformats.org/officeDocument/2006/relationships/hyperlink" Target="https://kpu.pressbooks.pub/academicintegrity/chapter/responsibility-and-courage/" TargetMode="External"/><Relationship Id="rId3" Type="http://schemas.openxmlformats.org/officeDocument/2006/relationships/hyperlink" Target="https://www.georgiancollege.ca/student-life/student-services/counselling/" TargetMode="External"/><Relationship Id="rId7" Type="http://schemas.openxmlformats.org/officeDocument/2006/relationships/hyperlink" Target="https://library.georgiancollege.ca/writing_centre" TargetMode="External"/><Relationship Id="rId2" Type="http://schemas.openxmlformats.org/officeDocument/2006/relationships/notesSlide" Target="../notesSlides/notesSlide40.xml"/><Relationship Id="rId1" Type="http://schemas.openxmlformats.org/officeDocument/2006/relationships/slideLayout" Target="../slideLayouts/slideLayout4.xml"/><Relationship Id="rId6" Type="http://schemas.openxmlformats.org/officeDocument/2006/relationships/hyperlink" Target="https://library.georgiancollege.ca/math_centre" TargetMode="External"/><Relationship Id="rId11" Type="http://schemas.openxmlformats.org/officeDocument/2006/relationships/hyperlink" Target="https://ecampusontario.pressbooks.pub/gccomm" TargetMode="External"/><Relationship Id="rId5" Type="http://schemas.openxmlformats.org/officeDocument/2006/relationships/hyperlink" Target="https://library.georgiancollege.ca/tutoring" TargetMode="External"/><Relationship Id="rId10" Type="http://schemas.openxmlformats.org/officeDocument/2006/relationships/hyperlink" Target="https://creativecommons.org/licenses/by-nc-sa/4.0/" TargetMode="External"/><Relationship Id="rId4" Type="http://schemas.openxmlformats.org/officeDocument/2006/relationships/hyperlink" Target="https://library.georgiancollege.ca/" TargetMode="External"/><Relationship Id="rId9" Type="http://schemas.openxmlformats.org/officeDocument/2006/relationships/hyperlink" Target="https://kpu.pressbooks.pub/academicintegrity/"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3" Type="http://schemas.openxmlformats.org/officeDocument/2006/relationships/hyperlink" Target="https://kpu.pressbooks.pub/academicintegrity/chapter/responsibility-and-courage/" TargetMode="External"/><Relationship Id="rId2" Type="http://schemas.openxmlformats.org/officeDocument/2006/relationships/notesSlide" Target="../notesSlides/notesSlide43.xml"/><Relationship Id="rId1" Type="http://schemas.openxmlformats.org/officeDocument/2006/relationships/slideLayout" Target="../slideLayouts/slideLayout4.xml"/><Relationship Id="rId6" Type="http://schemas.openxmlformats.org/officeDocument/2006/relationships/hyperlink" Target="https://ecampusontario.pressbooks.pub/gccomm" TargetMode="Externa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kpu.pressbooks.pub/academicintegrity/chapter/responsibility-and-courage/" TargetMode="External"/><Relationship Id="rId2" Type="http://schemas.openxmlformats.org/officeDocument/2006/relationships/notesSlide" Target="../notesSlides/notesSlide44.xml"/><Relationship Id="rId1" Type="http://schemas.openxmlformats.org/officeDocument/2006/relationships/slideLayout" Target="../slideLayouts/slideLayout4.xml"/><Relationship Id="rId6" Type="http://schemas.openxmlformats.org/officeDocument/2006/relationships/hyperlink" Target="https://ecampusontario.pressbooks.pub/gccomm" TargetMode="Externa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kpu.pressbooks.pub/academicintegrity/chapter/responsibility-and-courage/" TargetMode="External"/><Relationship Id="rId2" Type="http://schemas.openxmlformats.org/officeDocument/2006/relationships/notesSlide" Target="../notesSlides/notesSlide45.xml"/><Relationship Id="rId1" Type="http://schemas.openxmlformats.org/officeDocument/2006/relationships/slideLayout" Target="../slideLayouts/slideLayout4.xml"/><Relationship Id="rId6" Type="http://schemas.openxmlformats.org/officeDocument/2006/relationships/hyperlink" Target="https://ecampusontario.pressbooks.pub/gccomm" TargetMode="Externa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kpu.pressbooks.pub/academicintegrity/chapter/responsibility-and-courage/" TargetMode="External"/><Relationship Id="rId2" Type="http://schemas.openxmlformats.org/officeDocument/2006/relationships/notesSlide" Target="../notesSlides/notesSlide46.xml"/><Relationship Id="rId1" Type="http://schemas.openxmlformats.org/officeDocument/2006/relationships/slideLayout" Target="../slideLayouts/slideLayout4.xml"/><Relationship Id="rId6" Type="http://schemas.openxmlformats.org/officeDocument/2006/relationships/hyperlink" Target="https://ecampusontario.pressbooks.pub/gccomm" TargetMode="Externa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3" Type="http://schemas.openxmlformats.org/officeDocument/2006/relationships/hyperlink" Target="https://cat.georgiancollege.ca/academic-regulations/integrity/" TargetMode="External"/><Relationship Id="rId2" Type="http://schemas.openxmlformats.org/officeDocument/2006/relationships/notesSlide" Target="../notesSlides/notesSlide50.xml"/><Relationship Id="rId1" Type="http://schemas.openxmlformats.org/officeDocument/2006/relationships/slideLayout" Target="../slideLayouts/slideLayout4.xml"/><Relationship Id="rId4" Type="http://schemas.openxmlformats.org/officeDocument/2006/relationships/hyperlink" Target="https://ecampusontario.pressbooks.pub/gccomm"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51.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3" Type="http://schemas.openxmlformats.org/officeDocument/2006/relationships/hyperlink" Target="https://mashable.com/article/chatgpt-amazing-wrong" TargetMode="External"/><Relationship Id="rId2" Type="http://schemas.openxmlformats.org/officeDocument/2006/relationships/notesSlide" Target="../notesSlides/notesSlide52.xml"/><Relationship Id="rId1" Type="http://schemas.openxmlformats.org/officeDocument/2006/relationships/slideLayout" Target="../slideLayouts/slideLayout4.xml"/><Relationship Id="rId5" Type="http://schemas.openxmlformats.org/officeDocument/2006/relationships/hyperlink" Target="https://ecampusontario.pressbooks.pub/gccomm" TargetMode="External"/><Relationship Id="rId4" Type="http://schemas.openxmlformats.org/officeDocument/2006/relationships/hyperlink" Target="https://libraryguides.centennialcollege.ca/c.php?g=723273&amp;p=5279723"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openai.com/policies/privacy-policy" TargetMode="External"/><Relationship Id="rId2" Type="http://schemas.openxmlformats.org/officeDocument/2006/relationships/notesSlide" Target="../notesSlides/notesSlide53.xml"/><Relationship Id="rId1" Type="http://schemas.openxmlformats.org/officeDocument/2006/relationships/slideLayout" Target="../slideLayouts/slideLayout4.xml"/><Relationship Id="rId6" Type="http://schemas.openxmlformats.org/officeDocument/2006/relationships/hyperlink" Target="https://ecampusontario.pressbooks.pub/gccomm" TargetMode="External"/><Relationship Id="rId5" Type="http://schemas.openxmlformats.org/officeDocument/2006/relationships/hyperlink" Target="https://libraryguides.centennialcollege.ca/c.php?g=723273&amp;p=5279723" TargetMode="External"/><Relationship Id="rId4" Type="http://schemas.openxmlformats.org/officeDocument/2006/relationships/hyperlink" Target="https://openai.com/policies/terms-of-use"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libraryguides.centennialcollege.ca/c.php?g=723273&amp;p=5279723" TargetMode="External"/><Relationship Id="rId2" Type="http://schemas.openxmlformats.org/officeDocument/2006/relationships/notesSlide" Target="../notesSlides/notesSlide54.xml"/><Relationship Id="rId1" Type="http://schemas.openxmlformats.org/officeDocument/2006/relationships/slideLayout" Target="../slideLayouts/slideLayout4.xml"/><Relationship Id="rId4" Type="http://schemas.openxmlformats.org/officeDocument/2006/relationships/hyperlink" Target="https://ecampusontario.pressbooks.pub/gccomm" TargetMode="External"/></Relationships>
</file>

<file path=ppt/slides/_rels/slide55.xml.rels><?xml version="1.0" encoding="UTF-8" standalone="yes"?>
<Relationships xmlns="http://schemas.openxmlformats.org/package/2006/relationships"><Relationship Id="rId3" Type="http://schemas.openxmlformats.org/officeDocument/2006/relationships/hyperlink" Target="https://libraryguides.centennialcollege.ca/c.php?g=723273&amp;p=5279723" TargetMode="External"/><Relationship Id="rId2" Type="http://schemas.openxmlformats.org/officeDocument/2006/relationships/notesSlide" Target="../notesSlides/notesSlide55.xml"/><Relationship Id="rId1" Type="http://schemas.openxmlformats.org/officeDocument/2006/relationships/slideLayout" Target="../slideLayouts/slideLayout4.xml"/><Relationship Id="rId4" Type="http://schemas.openxmlformats.org/officeDocument/2006/relationships/hyperlink" Target="https://ecampusontario.pressbooks.pub/gccomm" TargetMode="External"/></Relationships>
</file>

<file path=ppt/slides/_rels/slide56.xml.rels><?xml version="1.0" encoding="UTF-8" standalone="yes"?>
<Relationships xmlns="http://schemas.openxmlformats.org/package/2006/relationships"><Relationship Id="rId8" Type="http://schemas.openxmlformats.org/officeDocument/2006/relationships/hyperlink" Target="https://georgiancollege.sharepoint.com/sites/student/Student-Services/StudentAdvisors" TargetMode="External"/><Relationship Id="rId3" Type="http://schemas.openxmlformats.org/officeDocument/2006/relationships/hyperlink" Target="https://library.georgiancollege.ca/writing_centre/LanguageHelp" TargetMode="External"/><Relationship Id="rId7" Type="http://schemas.openxmlformats.org/officeDocument/2006/relationships/hyperlink" Target="https://georgiancollege.sharepoint.com/sites/student/fye/SitePages/Mentoring.aspx" TargetMode="External"/><Relationship Id="rId2" Type="http://schemas.openxmlformats.org/officeDocument/2006/relationships/hyperlink" Target="https://library.georgiancollege.ca/plagiarism" TargetMode="External"/><Relationship Id="rId1" Type="http://schemas.openxmlformats.org/officeDocument/2006/relationships/slideLayout" Target="../slideLayouts/slideLayout4.xml"/><Relationship Id="rId6" Type="http://schemas.openxmlformats.org/officeDocument/2006/relationships/hyperlink" Target="http://library.georgiancollege.ca/tutoring" TargetMode="External"/><Relationship Id="rId5" Type="http://schemas.openxmlformats.org/officeDocument/2006/relationships/hyperlink" Target="https://library.georgiancollege.ca/doingresearch" TargetMode="External"/><Relationship Id="rId4" Type="http://schemas.openxmlformats.org/officeDocument/2006/relationships/hyperlink" Target="http://library.georgiancollege.ca/writing_centre" TargetMode="External"/><Relationship Id="rId9" Type="http://schemas.openxmlformats.org/officeDocument/2006/relationships/hyperlink" Target="https://ecampusontario.pressbooks.pub/gccomm"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youtu.be/rvvEnW9LdoQ"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hyperlink" Target="https://ecampusontario.pressbooks.pub/gccomm" TargetMode="External"/><Relationship Id="rId5" Type="http://schemas.openxmlformats.org/officeDocument/2006/relationships/hyperlink" Target="https://cat.georgiancollege.ca/academic-regulations/integrity/" TargetMode="External"/><Relationship Id="rId4" Type="http://schemas.openxmlformats.org/officeDocument/2006/relationships/hyperlink" Target="https://cat.georgiancollege.ca/academic-regulations/" TargetMode="External"/></Relationships>
</file>

<file path=ppt/slides/_rels/slide60.xml.rels><?xml version="1.0" encoding="UTF-8" standalone="yes"?>
<Relationships xmlns="http://schemas.openxmlformats.org/package/2006/relationships"><Relationship Id="rId8" Type="http://schemas.openxmlformats.org/officeDocument/2006/relationships/hyperlink" Target="https://kpu.pressbooks.pub/academicintegrity/chapter/fairness-and-respect/" TargetMode="External"/><Relationship Id="rId3" Type="http://schemas.openxmlformats.org/officeDocument/2006/relationships/hyperlink" Target="https://kpu.pressbooks.pub/academicintegrity/chapter/responsibility-and-courage/" TargetMode="External"/><Relationship Id="rId7" Type="http://schemas.openxmlformats.org/officeDocument/2006/relationships/hyperlink" Target="https://creativecommons.org/licenses/by-nc/4.0/" TargetMode="External"/><Relationship Id="rId2" Type="http://schemas.openxmlformats.org/officeDocument/2006/relationships/notesSlide" Target="../notesSlides/notesSlide59.xml"/><Relationship Id="rId1" Type="http://schemas.openxmlformats.org/officeDocument/2006/relationships/slideLayout" Target="../slideLayouts/slideLayout4.xml"/><Relationship Id="rId6" Type="http://schemas.openxmlformats.org/officeDocument/2006/relationships/hyperlink" Target="https://ecampusontario.pressbooks.pub/gccomm/" TargetMode="External"/><Relationship Id="rId5" Type="http://schemas.openxmlformats.org/officeDocument/2006/relationships/hyperlink" Target="https://creativecommons.org/licenses/by-nc-sa/4.0/" TargetMode="External"/><Relationship Id="rId10" Type="http://schemas.openxmlformats.org/officeDocument/2006/relationships/hyperlink" Target="https://ecampusontario.pressbooks.pub/gccomm" TargetMode="External"/><Relationship Id="rId4" Type="http://schemas.openxmlformats.org/officeDocument/2006/relationships/hyperlink" Target="https://kpu.pressbooks.pub/academicintegrity/" TargetMode="External"/><Relationship Id="rId9" Type="http://schemas.openxmlformats.org/officeDocument/2006/relationships/hyperlink" Target="https://cat.georgiancollege.ca/academic-regulations/integrity/" TargetMode="External"/></Relationships>
</file>

<file path=ppt/slides/_rels/slide61.xml.rels><?xml version="1.0" encoding="UTF-8" standalone="yes"?>
<Relationships xmlns="http://schemas.openxmlformats.org/package/2006/relationships"><Relationship Id="rId8" Type="http://schemas.openxmlformats.org/officeDocument/2006/relationships/hyperlink" Target="https://kpu.pressbooks.pub/academicintegrity/chapter/responsibility-and-courage/" TargetMode="External"/><Relationship Id="rId3" Type="http://schemas.openxmlformats.org/officeDocument/2006/relationships/hyperlink" Target="https://kpu.pressbooks.pub/academicintegrity/chapter/honesty/" TargetMode="External"/><Relationship Id="rId7" Type="http://schemas.openxmlformats.org/officeDocument/2006/relationships/hyperlink" Target="https://creativecommons.org/licenses/by-nc/4.0/" TargetMode="External"/><Relationship Id="rId2" Type="http://schemas.openxmlformats.org/officeDocument/2006/relationships/notesSlide" Target="../notesSlides/notesSlide60.xml"/><Relationship Id="rId1" Type="http://schemas.openxmlformats.org/officeDocument/2006/relationships/slideLayout" Target="../slideLayouts/slideLayout4.xml"/><Relationship Id="rId6" Type="http://schemas.openxmlformats.org/officeDocument/2006/relationships/hyperlink" Target="https://academicintegrity.org/images/pdfs/20019_ICAI-Fundamental-Values_R12.pdf" TargetMode="Externa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 Id="rId9" Type="http://schemas.openxmlformats.org/officeDocument/2006/relationships/hyperlink" Target="https://ecampusontario.pressbooks.pub/gccomm" TargetMode="External"/></Relationships>
</file>

<file path=ppt/slides/_rels/slide62.xml.rels><?xml version="1.0" encoding="UTF-8" standalone="yes"?>
<Relationships xmlns="http://schemas.openxmlformats.org/package/2006/relationships"><Relationship Id="rId8" Type="http://schemas.openxmlformats.org/officeDocument/2006/relationships/hyperlink" Target="https://ecampusontario.pressbooks.pub/gccomm" TargetMode="External"/><Relationship Id="rId3" Type="http://schemas.openxmlformats.org/officeDocument/2006/relationships/hyperlink" Target="https://kpu.pressbooks.pub/academicintegrity/chapter/fairness-and-respect/" TargetMode="External"/><Relationship Id="rId7" Type="http://schemas.openxmlformats.org/officeDocument/2006/relationships/hyperlink" Target="https://libraryguides.centennialcollege.ca/c.php?g=723273&amp;p=5279723" TargetMode="External"/><Relationship Id="rId2" Type="http://schemas.openxmlformats.org/officeDocument/2006/relationships/notesSlide" Target="../notesSlides/notesSlide61.xml"/><Relationship Id="rId1" Type="http://schemas.openxmlformats.org/officeDocument/2006/relationships/slideLayout" Target="../slideLayouts/slideLayout4.xml"/><Relationship Id="rId6" Type="http://schemas.openxmlformats.org/officeDocument/2006/relationships/hyperlink" Target="https://kpu.pressbooks.pub/academicintegrity/chapter/honesty/" TargetMode="External"/><Relationship Id="rId5" Type="http://schemas.openxmlformats.org/officeDocument/2006/relationships/hyperlink" Target="https://creativecommons.org/licenses/by-nc-sa/4.0/" TargetMode="External"/><Relationship Id="rId4" Type="http://schemas.openxmlformats.org/officeDocument/2006/relationships/hyperlink" Target="https://kpu.pressbooks.pub/academicintegrity/"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ecampusontario.pressbooks.pub/gccomm"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052D3-BD8E-4A47-8C64-5A79C1986FB8}"/>
              </a:ext>
            </a:extLst>
          </p:cNvPr>
          <p:cNvSpPr>
            <a:spLocks noGrp="1"/>
          </p:cNvSpPr>
          <p:nvPr>
            <p:ph type="ctrTitle"/>
          </p:nvPr>
        </p:nvSpPr>
        <p:spPr>
          <a:xfrm>
            <a:off x="578498" y="868362"/>
            <a:ext cx="7559662" cy="2387600"/>
          </a:xfrm>
        </p:spPr>
        <p:txBody>
          <a:bodyPr>
            <a:normAutofit fontScale="90000"/>
          </a:bodyPr>
          <a:lstStyle/>
          <a:p>
            <a:pPr algn="l"/>
            <a:r>
              <a:rPr lang="en-US" b="1" dirty="0">
                <a:solidFill>
                  <a:srgbClr val="39393A"/>
                </a:solidFill>
              </a:rPr>
              <a:t>Communication Essentials </a:t>
            </a:r>
            <a:br>
              <a:rPr lang="en-US" b="1" dirty="0">
                <a:solidFill>
                  <a:srgbClr val="39393A"/>
                </a:solidFill>
              </a:rPr>
            </a:br>
            <a:r>
              <a:rPr lang="en-US" b="1" dirty="0">
                <a:solidFill>
                  <a:srgbClr val="39393A"/>
                </a:solidFill>
              </a:rPr>
              <a:t>for College</a:t>
            </a:r>
          </a:p>
        </p:txBody>
      </p:sp>
      <p:sp>
        <p:nvSpPr>
          <p:cNvPr id="4" name="Subtitle 3">
            <a:extLst>
              <a:ext uri="{FF2B5EF4-FFF2-40B4-BE49-F238E27FC236}">
                <a16:creationId xmlns:a16="http://schemas.microsoft.com/office/drawing/2014/main" id="{F1EBC301-47B9-4345-BCAF-D954F844B7E6}"/>
              </a:ext>
            </a:extLst>
          </p:cNvPr>
          <p:cNvSpPr>
            <a:spLocks noGrp="1"/>
          </p:cNvSpPr>
          <p:nvPr>
            <p:ph type="subTitle" idx="1"/>
          </p:nvPr>
        </p:nvSpPr>
        <p:spPr>
          <a:xfrm>
            <a:off x="578498" y="3429000"/>
            <a:ext cx="6316078" cy="621792"/>
          </a:xfrm>
        </p:spPr>
        <p:txBody>
          <a:bodyPr>
            <a:noAutofit/>
          </a:bodyPr>
          <a:lstStyle/>
          <a:p>
            <a:pPr algn="l"/>
            <a:r>
              <a:rPr lang="en-US" sz="4000" dirty="0"/>
              <a:t>Chapter 1</a:t>
            </a:r>
          </a:p>
        </p:txBody>
      </p:sp>
      <p:sp>
        <p:nvSpPr>
          <p:cNvPr id="7" name="Text Placeholder 6">
            <a:extLst>
              <a:ext uri="{FF2B5EF4-FFF2-40B4-BE49-F238E27FC236}">
                <a16:creationId xmlns:a16="http://schemas.microsoft.com/office/drawing/2014/main" id="{4F2C830C-9593-4CCA-830F-74AED8086A18}"/>
              </a:ext>
            </a:extLst>
          </p:cNvPr>
          <p:cNvSpPr>
            <a:spLocks noGrp="1"/>
          </p:cNvSpPr>
          <p:nvPr>
            <p:ph type="body" sz="quarter" idx="13"/>
          </p:nvPr>
        </p:nvSpPr>
        <p:spPr/>
        <p:txBody>
          <a:bodyPr vert="horz" lIns="91440" tIns="45720" rIns="91440" bIns="45720" rtlCol="0" anchor="t">
            <a:normAutofit/>
          </a:bodyPr>
          <a:lstStyle/>
          <a:p>
            <a:pPr lvl="0">
              <a:lnSpc>
                <a:spcPct val="100000"/>
              </a:lnSpc>
              <a:defRPr/>
            </a:pPr>
            <a:r>
              <a:rPr lang="en-US" sz="1300" dirty="0">
                <a:solidFill>
                  <a:srgbClr val="39393A"/>
                </a:solidFill>
              </a:rPr>
              <a:t>Summary slides created to accompany </a:t>
            </a:r>
            <a:r>
              <a:rPr lang="en-US" sz="1300" i="1" dirty="0">
                <a:solidFill>
                  <a:srgbClr val="14438F"/>
                </a:solidFill>
                <a:hlinkClick r:id="rId3">
                  <a:extLst>
                    <a:ext uri="{A12FA001-AC4F-418D-AE19-62706E023703}">
                      <ahyp:hlinkClr xmlns:ahyp="http://schemas.microsoft.com/office/drawing/2018/hyperlinkcolor" val="tx"/>
                    </a:ext>
                  </a:extLst>
                </a:hlinkClick>
              </a:rPr>
              <a:t>Communication Essentials for College</a:t>
            </a:r>
            <a:r>
              <a:rPr lang="en-US" sz="1300" dirty="0">
                <a:solidFill>
                  <a:srgbClr val="39393A"/>
                </a:solidFill>
                <a:hlinkClick r:id="rId3">
                  <a:extLst>
                    <a:ext uri="{A12FA001-AC4F-418D-AE19-62706E023703}">
                      <ahyp:hlinkClr xmlns:ahyp="http://schemas.microsoft.com/office/drawing/2018/hyperlinkcolor" val="tx"/>
                    </a:ext>
                  </a:extLst>
                </a:hlinkClick>
              </a:rPr>
              <a:t> </a:t>
            </a:r>
            <a:r>
              <a:rPr lang="en-US" sz="1300" dirty="0">
                <a:solidFill>
                  <a:srgbClr val="39393A"/>
                </a:solidFill>
              </a:rPr>
              <a:t>by Jen Booth, Emily Cramer &amp; Amanda Quibell,  Georgian College.</a:t>
            </a:r>
          </a:p>
          <a:p>
            <a:pPr>
              <a:lnSpc>
                <a:spcPct val="100000"/>
              </a:lnSpc>
              <a:defRPr/>
            </a:pPr>
            <a:r>
              <a:rPr lang="en-US" sz="1300" dirty="0">
                <a:solidFill>
                  <a:srgbClr val="39393A"/>
                </a:solidFill>
              </a:rPr>
              <a:t>Slide Design by: Shaima, Georgian College OER Design Studio, funded by </a:t>
            </a:r>
            <a:r>
              <a:rPr lang="en-US" sz="1300" u="sng" dirty="0">
                <a:solidFill>
                  <a:schemeClr val="accent2"/>
                </a:solidFill>
                <a:hlinkClick r:id="rId4">
                  <a:extLst>
                    <a:ext uri="{A12FA001-AC4F-418D-AE19-62706E023703}">
                      <ahyp:hlinkClr xmlns:ahyp="http://schemas.microsoft.com/office/drawing/2018/hyperlinkcolor" val="tx"/>
                    </a:ext>
                  </a:extLst>
                </a:hlinkClick>
              </a:rPr>
              <a:t>eCampus Ontario/VLS 2</a:t>
            </a:r>
            <a:r>
              <a:rPr lang="en-US" sz="1300" dirty="0">
                <a:solidFill>
                  <a:schemeClr val="accent2"/>
                </a:solidFill>
              </a:rPr>
              <a:t> </a:t>
            </a:r>
            <a:endParaRPr lang="en-US" sz="1300" dirty="0">
              <a:solidFill>
                <a:schemeClr val="accent2"/>
              </a:solidFill>
              <a:cs typeface="Calibri" panose="020F0502020204030204"/>
            </a:endParaRPr>
          </a:p>
          <a:p>
            <a:pPr lvl="0">
              <a:lnSpc>
                <a:spcPct val="100000"/>
              </a:lnSpc>
              <a:defRPr/>
            </a:pPr>
            <a:r>
              <a:rPr lang="en-US" sz="1300" dirty="0">
                <a:solidFill>
                  <a:srgbClr val="39393A"/>
                </a:solidFill>
              </a:rPr>
              <a:t>Except where otherwise noted, all material is licensed under </a:t>
            </a:r>
            <a:r>
              <a:rPr lang="en-US" sz="1300" dirty="0">
                <a:solidFill>
                  <a:srgbClr val="14438F"/>
                </a:solidFill>
                <a:hlinkClick r:id="rId5">
                  <a:extLst>
                    <a:ext uri="{A12FA001-AC4F-418D-AE19-62706E023703}">
                      <ahyp:hlinkClr xmlns:ahyp="http://schemas.microsoft.com/office/drawing/2018/hyperlinkcolor" val="tx"/>
                    </a:ext>
                  </a:extLst>
                </a:hlinkClick>
              </a:rPr>
              <a:t>CC BY NC 4.0</a:t>
            </a:r>
            <a:endParaRPr lang="en-US" dirty="0">
              <a:solidFill>
                <a:srgbClr val="1BADAA"/>
              </a:solidFill>
              <a:cs typeface="Calibri" panose="020F0502020204030204"/>
            </a:endParaRPr>
          </a:p>
        </p:txBody>
      </p:sp>
      <p:sp>
        <p:nvSpPr>
          <p:cNvPr id="5" name="Footer Placeholder 4">
            <a:extLst>
              <a:ext uri="{FF2B5EF4-FFF2-40B4-BE49-F238E27FC236}">
                <a16:creationId xmlns:a16="http://schemas.microsoft.com/office/drawing/2014/main" id="{37D636F4-2003-4CCE-8A1D-AA404A631D73}"/>
              </a:ext>
            </a:extLst>
          </p:cNvPr>
          <p:cNvSpPr>
            <a:spLocks noGrp="1"/>
          </p:cNvSpPr>
          <p:nvPr>
            <p:ph type="ftr" sz="quarter" idx="11"/>
          </p:nvPr>
        </p:nvSpPr>
        <p:spPr/>
        <p:txBody>
          <a:bodyPr/>
          <a:lstStyle/>
          <a:p>
            <a:r>
              <a:rPr lang="en-US" i="1" dirty="0">
                <a:hlinkClick r:id="rId3"/>
              </a:rPr>
              <a:t>Communication Essentials for College, CC BY-NC 4.0, except where noted </a:t>
            </a:r>
            <a:endParaRPr lang="en-US" dirty="0"/>
          </a:p>
        </p:txBody>
      </p:sp>
      <p:sp>
        <p:nvSpPr>
          <p:cNvPr id="6" name="Slide Number Placeholder 5">
            <a:extLst>
              <a:ext uri="{FF2B5EF4-FFF2-40B4-BE49-F238E27FC236}">
                <a16:creationId xmlns:a16="http://schemas.microsoft.com/office/drawing/2014/main" id="{8335F5E4-9E60-4D7F-A8A0-AE2F43D2808E}"/>
              </a:ext>
            </a:extLst>
          </p:cNvPr>
          <p:cNvSpPr>
            <a:spLocks noGrp="1"/>
          </p:cNvSpPr>
          <p:nvPr>
            <p:ph type="sldNum" sz="quarter" idx="12"/>
          </p:nvPr>
        </p:nvSpPr>
        <p:spPr/>
        <p:txBody>
          <a:bodyPr/>
          <a:lstStyle/>
          <a:p>
            <a:fld id="{0E830361-1618-43BA-8AB7-493978DD9A9F}" type="slidenum">
              <a:rPr lang="en-US" smtClean="0"/>
              <a:t>1</a:t>
            </a:fld>
            <a:endParaRPr lang="en-US"/>
          </a:p>
        </p:txBody>
      </p:sp>
    </p:spTree>
    <p:extLst>
      <p:ext uri="{BB962C8B-B14F-4D97-AF65-F5344CB8AC3E}">
        <p14:creationId xmlns:p14="http://schemas.microsoft.com/office/powerpoint/2010/main" val="3897705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7BAE0-5E74-4547-BA51-0E25BD8C6E0A}"/>
              </a:ext>
            </a:extLst>
          </p:cNvPr>
          <p:cNvSpPr>
            <a:spLocks noGrp="1"/>
          </p:cNvSpPr>
          <p:nvPr>
            <p:ph type="title"/>
          </p:nvPr>
        </p:nvSpPr>
        <p:spPr/>
        <p:txBody>
          <a:bodyPr/>
          <a:lstStyle/>
          <a:p>
            <a:r>
              <a:rPr lang="en-US" dirty="0"/>
              <a:t>Honesty Scenario </a:t>
            </a:r>
          </a:p>
        </p:txBody>
      </p:sp>
      <p:sp>
        <p:nvSpPr>
          <p:cNvPr id="3" name="Content Placeholder 2">
            <a:extLst>
              <a:ext uri="{FF2B5EF4-FFF2-40B4-BE49-F238E27FC236}">
                <a16:creationId xmlns:a16="http://schemas.microsoft.com/office/drawing/2014/main" id="{5C7D1518-B55B-4781-A3AE-67C7B529BEB3}"/>
              </a:ext>
            </a:extLst>
          </p:cNvPr>
          <p:cNvSpPr>
            <a:spLocks noGrp="1"/>
          </p:cNvSpPr>
          <p:nvPr>
            <p:ph idx="1"/>
          </p:nvPr>
        </p:nvSpPr>
        <p:spPr>
          <a:xfrm>
            <a:off x="1045028" y="2065599"/>
            <a:ext cx="10308771" cy="2188981"/>
          </a:xfrm>
        </p:spPr>
        <p:txBody>
          <a:bodyPr/>
          <a:lstStyle/>
          <a:p>
            <a:pPr marL="0" indent="0">
              <a:buNone/>
            </a:pPr>
            <a:r>
              <a:rPr lang="en-US" b="1" dirty="0"/>
              <a:t>Scenario 1: </a:t>
            </a:r>
            <a:r>
              <a:rPr lang="en-US" b="0" i="0" dirty="0">
                <a:solidFill>
                  <a:srgbClr val="000000"/>
                </a:solidFill>
                <a:effectLst/>
              </a:rPr>
              <a:t>Your friend asks you if you want to meet up and do an online quiz together. Somehow you feel uneasy about this. What should you do?</a:t>
            </a:r>
            <a:endParaRPr lang="en-US" dirty="0"/>
          </a:p>
        </p:txBody>
      </p:sp>
      <p:sp>
        <p:nvSpPr>
          <p:cNvPr id="6" name="TextBox 5">
            <a:extLst>
              <a:ext uri="{FF2B5EF4-FFF2-40B4-BE49-F238E27FC236}">
                <a16:creationId xmlns:a16="http://schemas.microsoft.com/office/drawing/2014/main" id="{6E9A6107-9ABA-4EBE-A623-CEAFE51CDEA6}"/>
              </a:ext>
            </a:extLst>
          </p:cNvPr>
          <p:cNvSpPr txBox="1"/>
          <p:nvPr/>
        </p:nvSpPr>
        <p:spPr>
          <a:xfrm>
            <a:off x="5753140" y="5987018"/>
            <a:ext cx="6314682" cy="369332"/>
          </a:xfrm>
          <a:prstGeom prst="rect">
            <a:avLst/>
          </a:prstGeom>
          <a:noFill/>
        </p:spPr>
        <p:txBody>
          <a:bodyPr wrap="square" rtlCol="0">
            <a:spAutoFit/>
          </a:bodyPr>
          <a:lstStyle/>
          <a:p>
            <a:r>
              <a:rPr lang="en-US" b="0" i="0" dirty="0">
                <a:solidFill>
                  <a:srgbClr val="373D3F"/>
                </a:solidFill>
                <a:effectLst/>
                <a:latin typeface="Encode Sans"/>
              </a:rPr>
              <a:t>(</a:t>
            </a:r>
            <a:r>
              <a:rPr lang="en-US" b="0" i="0" dirty="0" err="1">
                <a:solidFill>
                  <a:srgbClr val="373D3F"/>
                </a:solidFill>
                <a:effectLst/>
                <a:latin typeface="Encode Sans"/>
              </a:rPr>
              <a:t>MusicCentric</a:t>
            </a:r>
            <a:r>
              <a:rPr lang="en-US" b="0" i="0" dirty="0">
                <a:solidFill>
                  <a:srgbClr val="373D3F"/>
                </a:solidFill>
                <a:effectLst/>
                <a:latin typeface="Encode Sans"/>
              </a:rPr>
              <a:t> Technologies, 2018, </a:t>
            </a:r>
            <a:r>
              <a:rPr lang="en-US" dirty="0">
                <a:solidFill>
                  <a:schemeClr val="tx2"/>
                </a:solidFill>
              </a:rPr>
              <a:t>as cited in </a:t>
            </a:r>
            <a:r>
              <a:rPr lang="en-US" dirty="0">
                <a:solidFill>
                  <a:srgbClr val="373D3F"/>
                </a:solidFill>
                <a:latin typeface="Encode Sans"/>
              </a:rPr>
              <a:t>Booth et al</a:t>
            </a:r>
            <a:r>
              <a:rPr lang="en-US" dirty="0">
                <a:solidFill>
                  <a:schemeClr val="tx2"/>
                </a:solidFill>
              </a:rPr>
              <a:t>., 2022</a:t>
            </a:r>
            <a:r>
              <a:rPr lang="en-US" b="0" i="0" dirty="0">
                <a:solidFill>
                  <a:srgbClr val="373D3F"/>
                </a:solidFill>
                <a:effectLst/>
                <a:latin typeface="Encode Sans"/>
              </a:rPr>
              <a:t>). </a:t>
            </a:r>
          </a:p>
        </p:txBody>
      </p:sp>
      <p:sp>
        <p:nvSpPr>
          <p:cNvPr id="4" name="Footer Placeholder 3">
            <a:extLst>
              <a:ext uri="{FF2B5EF4-FFF2-40B4-BE49-F238E27FC236}">
                <a16:creationId xmlns:a16="http://schemas.microsoft.com/office/drawing/2014/main" id="{67E9668A-EB7C-4169-9F69-D67E85CD3FE5}"/>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79E5BB8D-CDDA-4A7D-99B5-62E7EE90017E}"/>
              </a:ext>
            </a:extLst>
          </p:cNvPr>
          <p:cNvSpPr>
            <a:spLocks noGrp="1"/>
          </p:cNvSpPr>
          <p:nvPr>
            <p:ph type="sldNum" sz="quarter" idx="12"/>
          </p:nvPr>
        </p:nvSpPr>
        <p:spPr/>
        <p:txBody>
          <a:bodyPr/>
          <a:lstStyle/>
          <a:p>
            <a:fld id="{0E830361-1618-43BA-8AB7-493978DD9A9F}" type="slidenum">
              <a:rPr lang="en-US" smtClean="0"/>
              <a:t>10</a:t>
            </a:fld>
            <a:endParaRPr lang="en-US"/>
          </a:p>
        </p:txBody>
      </p:sp>
    </p:spTree>
    <p:extLst>
      <p:ext uri="{BB962C8B-B14F-4D97-AF65-F5344CB8AC3E}">
        <p14:creationId xmlns:p14="http://schemas.microsoft.com/office/powerpoint/2010/main" val="1657836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599CA-929B-40EF-B995-C0788B50BA36}"/>
              </a:ext>
            </a:extLst>
          </p:cNvPr>
          <p:cNvSpPr>
            <a:spLocks noGrp="1"/>
          </p:cNvSpPr>
          <p:nvPr>
            <p:ph type="title"/>
          </p:nvPr>
        </p:nvSpPr>
        <p:spPr/>
        <p:txBody>
          <a:bodyPr/>
          <a:lstStyle/>
          <a:p>
            <a:r>
              <a:rPr lang="en-US" dirty="0"/>
              <a:t>Honesty Scenario Responses</a:t>
            </a:r>
          </a:p>
        </p:txBody>
      </p:sp>
      <p:sp>
        <p:nvSpPr>
          <p:cNvPr id="3" name="Content Placeholder 2">
            <a:extLst>
              <a:ext uri="{FF2B5EF4-FFF2-40B4-BE49-F238E27FC236}">
                <a16:creationId xmlns:a16="http://schemas.microsoft.com/office/drawing/2014/main" id="{F3DA750C-513A-4789-B6C2-4C299BB78089}"/>
              </a:ext>
            </a:extLst>
          </p:cNvPr>
          <p:cNvSpPr>
            <a:spLocks noGrp="1"/>
          </p:cNvSpPr>
          <p:nvPr>
            <p:ph idx="1"/>
          </p:nvPr>
        </p:nvSpPr>
        <p:spPr>
          <a:xfrm>
            <a:off x="1045028" y="1711508"/>
            <a:ext cx="10308771" cy="4161551"/>
          </a:xfrm>
        </p:spPr>
        <p:txBody>
          <a:bodyPr>
            <a:normAutofit/>
          </a:bodyPr>
          <a:lstStyle/>
          <a:p>
            <a:pPr marL="514350" indent="-514350" algn="l">
              <a:buFont typeface="+mj-lt"/>
              <a:buAutoNum type="arabicPeriod"/>
            </a:pPr>
            <a:r>
              <a:rPr lang="en-US" b="1" i="0" dirty="0">
                <a:solidFill>
                  <a:srgbClr val="000000"/>
                </a:solidFill>
                <a:effectLst/>
              </a:rPr>
              <a:t>Complete the quiz together:</a:t>
            </a:r>
          </a:p>
          <a:p>
            <a:pPr lvl="1"/>
            <a:r>
              <a:rPr lang="en-US" sz="2800" b="0" i="0" dirty="0">
                <a:solidFill>
                  <a:srgbClr val="000000"/>
                </a:solidFill>
                <a:effectLst/>
              </a:rPr>
              <a:t>You are expected to do your work on your own, unless your </a:t>
            </a:r>
            <a:r>
              <a:rPr lang="en-US" sz="2800" dirty="0">
                <a:solidFill>
                  <a:srgbClr val="000000"/>
                </a:solidFill>
              </a:rPr>
              <a:t>instructor specifically </a:t>
            </a:r>
            <a:r>
              <a:rPr lang="en-US" sz="2800" b="0" i="0" dirty="0">
                <a:solidFill>
                  <a:srgbClr val="000000"/>
                </a:solidFill>
                <a:effectLst/>
              </a:rPr>
              <a:t>tells you that you can work together. </a:t>
            </a:r>
          </a:p>
          <a:p>
            <a:pPr lvl="1"/>
            <a:r>
              <a:rPr lang="en-US" sz="2800" b="0" i="0" dirty="0">
                <a:solidFill>
                  <a:srgbClr val="000000"/>
                </a:solidFill>
                <a:effectLst/>
              </a:rPr>
              <a:t>Working with someone else on an individual quiz is considered academic misconduct. </a:t>
            </a:r>
          </a:p>
          <a:p>
            <a:pPr lvl="1"/>
            <a:r>
              <a:rPr lang="en-US" sz="2800" b="0" i="0" dirty="0">
                <a:solidFill>
                  <a:srgbClr val="000000"/>
                </a:solidFill>
                <a:effectLst/>
              </a:rPr>
              <a:t>In Georgian’s Academic Integrity policy, this is called </a:t>
            </a:r>
            <a:r>
              <a:rPr lang="en-US" sz="2800" b="1" i="0" dirty="0">
                <a:solidFill>
                  <a:srgbClr val="000000"/>
                </a:solidFill>
                <a:effectLst/>
              </a:rPr>
              <a:t>Facilitating Academic Misconduct </a:t>
            </a:r>
            <a:r>
              <a:rPr lang="en-US" sz="2800" b="0" i="0" dirty="0">
                <a:solidFill>
                  <a:srgbClr val="000000"/>
                </a:solidFill>
                <a:effectLst/>
              </a:rPr>
              <a:t>(working with someone else on work which was supposed to be done on your own).</a:t>
            </a:r>
          </a:p>
          <a:p>
            <a:endParaRPr lang="en-US" dirty="0"/>
          </a:p>
        </p:txBody>
      </p:sp>
      <p:sp>
        <p:nvSpPr>
          <p:cNvPr id="6" name="TextBox 5">
            <a:extLst>
              <a:ext uri="{FF2B5EF4-FFF2-40B4-BE49-F238E27FC236}">
                <a16:creationId xmlns:a16="http://schemas.microsoft.com/office/drawing/2014/main" id="{F5FF9DBD-26A4-4867-879E-6F7C74D9F8EC}"/>
              </a:ext>
            </a:extLst>
          </p:cNvPr>
          <p:cNvSpPr txBox="1"/>
          <p:nvPr/>
        </p:nvSpPr>
        <p:spPr>
          <a:xfrm>
            <a:off x="1045028" y="5873059"/>
            <a:ext cx="10525424" cy="646331"/>
          </a:xfrm>
          <a:prstGeom prst="rect">
            <a:avLst/>
          </a:prstGeom>
          <a:noFill/>
        </p:spPr>
        <p:txBody>
          <a:bodyPr wrap="square" rtlCol="0">
            <a:spAutoFit/>
          </a:bodyPr>
          <a:lstStyle/>
          <a:p>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Honesty</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t>
            </a:r>
            <a:endParaRPr lang="en-US" dirty="0"/>
          </a:p>
        </p:txBody>
      </p:sp>
      <p:sp>
        <p:nvSpPr>
          <p:cNvPr id="4" name="Footer Placeholder 3">
            <a:extLst>
              <a:ext uri="{FF2B5EF4-FFF2-40B4-BE49-F238E27FC236}">
                <a16:creationId xmlns:a16="http://schemas.microsoft.com/office/drawing/2014/main" id="{754FE3F3-746D-4FE4-87C0-8763A4E1B3F1}"/>
              </a:ext>
            </a:extLst>
          </p:cNvPr>
          <p:cNvSpPr>
            <a:spLocks noGrp="1"/>
          </p:cNvSpPr>
          <p:nvPr>
            <p:ph type="ftr" sz="quarter" idx="11"/>
          </p:nvPr>
        </p:nvSpPr>
        <p:spPr/>
        <p:txBody>
          <a:bodyPr/>
          <a:lstStyle/>
          <a:p>
            <a:r>
              <a:rPr lang="en-US" i="1">
                <a:hlinkClick r:id="rId6"/>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19679F7F-6928-459F-BB0B-B869075D0757}"/>
              </a:ext>
            </a:extLst>
          </p:cNvPr>
          <p:cNvSpPr>
            <a:spLocks noGrp="1"/>
          </p:cNvSpPr>
          <p:nvPr>
            <p:ph type="sldNum" sz="quarter" idx="12"/>
          </p:nvPr>
        </p:nvSpPr>
        <p:spPr/>
        <p:txBody>
          <a:bodyPr/>
          <a:lstStyle/>
          <a:p>
            <a:fld id="{0E830361-1618-43BA-8AB7-493978DD9A9F}" type="slidenum">
              <a:rPr lang="en-US" smtClean="0"/>
              <a:t>11</a:t>
            </a:fld>
            <a:endParaRPr lang="en-US"/>
          </a:p>
        </p:txBody>
      </p:sp>
    </p:spTree>
    <p:extLst>
      <p:ext uri="{BB962C8B-B14F-4D97-AF65-F5344CB8AC3E}">
        <p14:creationId xmlns:p14="http://schemas.microsoft.com/office/powerpoint/2010/main" val="2240697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599CA-929B-40EF-B995-C0788B50BA36}"/>
              </a:ext>
            </a:extLst>
          </p:cNvPr>
          <p:cNvSpPr>
            <a:spLocks noGrp="1"/>
          </p:cNvSpPr>
          <p:nvPr>
            <p:ph type="title"/>
          </p:nvPr>
        </p:nvSpPr>
        <p:spPr/>
        <p:txBody>
          <a:bodyPr/>
          <a:lstStyle/>
          <a:p>
            <a:r>
              <a:rPr lang="en-US" dirty="0"/>
              <a:t>Honesty Scenario Responses (Continued 1)</a:t>
            </a:r>
          </a:p>
        </p:txBody>
      </p:sp>
      <p:sp>
        <p:nvSpPr>
          <p:cNvPr id="3" name="Content Placeholder 2">
            <a:extLst>
              <a:ext uri="{FF2B5EF4-FFF2-40B4-BE49-F238E27FC236}">
                <a16:creationId xmlns:a16="http://schemas.microsoft.com/office/drawing/2014/main" id="{F3DA750C-513A-4789-B6C2-4C299BB78089}"/>
              </a:ext>
            </a:extLst>
          </p:cNvPr>
          <p:cNvSpPr>
            <a:spLocks noGrp="1"/>
          </p:cNvSpPr>
          <p:nvPr>
            <p:ph idx="1"/>
          </p:nvPr>
        </p:nvSpPr>
        <p:spPr>
          <a:xfrm>
            <a:off x="1045028" y="1861707"/>
            <a:ext cx="10308771" cy="3441813"/>
          </a:xfrm>
        </p:spPr>
        <p:txBody>
          <a:bodyPr>
            <a:normAutofit/>
          </a:bodyPr>
          <a:lstStyle/>
          <a:p>
            <a:pPr marL="514350" indent="-514350" algn="l">
              <a:buFont typeface="+mj-lt"/>
              <a:buAutoNum type="arabicPeriod" startAt="2"/>
            </a:pPr>
            <a:r>
              <a:rPr lang="en-US" b="1" i="0" dirty="0">
                <a:solidFill>
                  <a:srgbClr val="000000"/>
                </a:solidFill>
                <a:effectLst/>
              </a:rPr>
              <a:t>Check the course outline to check if you can work together on the quiz:</a:t>
            </a:r>
          </a:p>
          <a:p>
            <a:pPr lvl="1"/>
            <a:r>
              <a:rPr lang="en-US" sz="2800" dirty="0">
                <a:solidFill>
                  <a:srgbClr val="000000"/>
                </a:solidFill>
              </a:rPr>
              <a:t>C</a:t>
            </a:r>
            <a:r>
              <a:rPr lang="en-US" sz="2800" b="0" i="0" dirty="0">
                <a:solidFill>
                  <a:srgbClr val="000000"/>
                </a:solidFill>
                <a:effectLst/>
              </a:rPr>
              <a:t>heck the course outline first for your instructor’s rules and expectations. If you are still unsure, check directly with your instructor for clarification.</a:t>
            </a:r>
          </a:p>
          <a:p>
            <a:pPr marL="514350" indent="-514350">
              <a:buFont typeface="+mj-lt"/>
              <a:buAutoNum type="arabicPeriod" startAt="2"/>
            </a:pPr>
            <a:r>
              <a:rPr lang="en-US" b="1" i="0" dirty="0">
                <a:solidFill>
                  <a:srgbClr val="000000"/>
                </a:solidFill>
                <a:effectLst/>
              </a:rPr>
              <a:t>Ask another student if this is allowed:</a:t>
            </a:r>
          </a:p>
          <a:p>
            <a:pPr lvl="1"/>
            <a:r>
              <a:rPr lang="en-US" sz="2800" dirty="0">
                <a:solidFill>
                  <a:srgbClr val="000000"/>
                </a:solidFill>
              </a:rPr>
              <a:t>This can be helpful, </a:t>
            </a:r>
            <a:r>
              <a:rPr lang="en-US" sz="2800" b="0" i="0" dirty="0">
                <a:solidFill>
                  <a:srgbClr val="000000"/>
                </a:solidFill>
                <a:effectLst/>
              </a:rPr>
              <a:t>but to be sure to have the correct information check your course outline and/or ask your instructor.</a:t>
            </a:r>
          </a:p>
          <a:p>
            <a:pPr marL="0" indent="0" algn="l">
              <a:buNone/>
            </a:pPr>
            <a:endParaRPr lang="en-US" b="0" i="0" dirty="0">
              <a:solidFill>
                <a:srgbClr val="000000"/>
              </a:solidFill>
              <a:effectLst/>
            </a:endParaRPr>
          </a:p>
          <a:p>
            <a:endParaRPr lang="en-US" dirty="0"/>
          </a:p>
        </p:txBody>
      </p:sp>
      <p:sp>
        <p:nvSpPr>
          <p:cNvPr id="7" name="TextBox 6">
            <a:extLst>
              <a:ext uri="{FF2B5EF4-FFF2-40B4-BE49-F238E27FC236}">
                <a16:creationId xmlns:a16="http://schemas.microsoft.com/office/drawing/2014/main" id="{E7B556BE-AE7B-48A7-B2F6-C6CAD6B971CA}"/>
              </a:ext>
            </a:extLst>
          </p:cNvPr>
          <p:cNvSpPr txBox="1"/>
          <p:nvPr/>
        </p:nvSpPr>
        <p:spPr>
          <a:xfrm>
            <a:off x="1045028" y="5827315"/>
            <a:ext cx="10525424" cy="646331"/>
          </a:xfrm>
          <a:prstGeom prst="rect">
            <a:avLst/>
          </a:prstGeom>
          <a:noFill/>
        </p:spPr>
        <p:txBody>
          <a:bodyPr wrap="square" rtlCol="0">
            <a:spAutoFit/>
          </a:bodyPr>
          <a:lstStyle/>
          <a:p>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Honesty</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edits and summarization.  </a:t>
            </a:r>
            <a:endParaRPr lang="en-US" dirty="0"/>
          </a:p>
        </p:txBody>
      </p:sp>
      <p:sp>
        <p:nvSpPr>
          <p:cNvPr id="4" name="Footer Placeholder 3">
            <a:extLst>
              <a:ext uri="{FF2B5EF4-FFF2-40B4-BE49-F238E27FC236}">
                <a16:creationId xmlns:a16="http://schemas.microsoft.com/office/drawing/2014/main" id="{754FE3F3-746D-4FE4-87C0-8763A4E1B3F1}"/>
              </a:ext>
            </a:extLst>
          </p:cNvPr>
          <p:cNvSpPr>
            <a:spLocks noGrp="1"/>
          </p:cNvSpPr>
          <p:nvPr>
            <p:ph type="ftr" sz="quarter" idx="11"/>
          </p:nvPr>
        </p:nvSpPr>
        <p:spPr/>
        <p:txBody>
          <a:bodyPr/>
          <a:lstStyle/>
          <a:p>
            <a:r>
              <a:rPr lang="en-US" i="1">
                <a:hlinkClick r:id="rId6"/>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19679F7F-6928-459F-BB0B-B869075D0757}"/>
              </a:ext>
            </a:extLst>
          </p:cNvPr>
          <p:cNvSpPr>
            <a:spLocks noGrp="1"/>
          </p:cNvSpPr>
          <p:nvPr>
            <p:ph type="sldNum" sz="quarter" idx="12"/>
          </p:nvPr>
        </p:nvSpPr>
        <p:spPr/>
        <p:txBody>
          <a:bodyPr/>
          <a:lstStyle/>
          <a:p>
            <a:fld id="{0E830361-1618-43BA-8AB7-493978DD9A9F}" type="slidenum">
              <a:rPr lang="en-US" smtClean="0"/>
              <a:t>12</a:t>
            </a:fld>
            <a:endParaRPr lang="en-US"/>
          </a:p>
        </p:txBody>
      </p:sp>
    </p:spTree>
    <p:extLst>
      <p:ext uri="{BB962C8B-B14F-4D97-AF65-F5344CB8AC3E}">
        <p14:creationId xmlns:p14="http://schemas.microsoft.com/office/powerpoint/2010/main" val="4258148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599CA-929B-40EF-B995-C0788B50BA36}"/>
              </a:ext>
            </a:extLst>
          </p:cNvPr>
          <p:cNvSpPr>
            <a:spLocks noGrp="1"/>
          </p:cNvSpPr>
          <p:nvPr>
            <p:ph type="title"/>
          </p:nvPr>
        </p:nvSpPr>
        <p:spPr/>
        <p:txBody>
          <a:bodyPr/>
          <a:lstStyle/>
          <a:p>
            <a:r>
              <a:rPr lang="en-US" dirty="0"/>
              <a:t>Honesty Scenario Responses (Continued 2)</a:t>
            </a:r>
          </a:p>
        </p:txBody>
      </p:sp>
      <p:sp>
        <p:nvSpPr>
          <p:cNvPr id="3" name="Content Placeholder 2">
            <a:extLst>
              <a:ext uri="{FF2B5EF4-FFF2-40B4-BE49-F238E27FC236}">
                <a16:creationId xmlns:a16="http://schemas.microsoft.com/office/drawing/2014/main" id="{F3DA750C-513A-4789-B6C2-4C299BB78089}"/>
              </a:ext>
            </a:extLst>
          </p:cNvPr>
          <p:cNvSpPr>
            <a:spLocks noGrp="1"/>
          </p:cNvSpPr>
          <p:nvPr>
            <p:ph idx="1"/>
          </p:nvPr>
        </p:nvSpPr>
        <p:spPr>
          <a:xfrm>
            <a:off x="1045028" y="1705397"/>
            <a:ext cx="10308771" cy="3913722"/>
          </a:xfrm>
        </p:spPr>
        <p:txBody>
          <a:bodyPr>
            <a:normAutofit/>
          </a:bodyPr>
          <a:lstStyle/>
          <a:p>
            <a:pPr marL="514350" indent="-514350">
              <a:buFont typeface="+mj-lt"/>
              <a:buAutoNum type="arabicPeriod" startAt="4"/>
            </a:pPr>
            <a:r>
              <a:rPr lang="en-US" b="1" i="0" dirty="0">
                <a:solidFill>
                  <a:srgbClr val="000000"/>
                </a:solidFill>
                <a:effectLst/>
              </a:rPr>
              <a:t>Ask your professor if this is allowed:</a:t>
            </a:r>
          </a:p>
          <a:p>
            <a:pPr lvl="1"/>
            <a:r>
              <a:rPr lang="en-US" sz="2800" b="0" i="0" dirty="0">
                <a:solidFill>
                  <a:srgbClr val="000000"/>
                </a:solidFill>
                <a:effectLst/>
              </a:rPr>
              <a:t>If you are still unsure after checking your course outline, then do check with your instructor for clarification. </a:t>
            </a:r>
          </a:p>
          <a:p>
            <a:pPr lvl="1"/>
            <a:r>
              <a:rPr lang="en-US" sz="2800" b="0" i="0" dirty="0">
                <a:solidFill>
                  <a:srgbClr val="000000"/>
                </a:solidFill>
                <a:effectLst/>
              </a:rPr>
              <a:t>This is the best way to ensure you are </a:t>
            </a:r>
            <a:r>
              <a:rPr lang="en-US" sz="2800" dirty="0">
                <a:solidFill>
                  <a:srgbClr val="000000"/>
                </a:solidFill>
              </a:rPr>
              <a:t>following the rules and meeting </a:t>
            </a:r>
            <a:r>
              <a:rPr lang="en-US" sz="2800" b="0" i="0" dirty="0">
                <a:solidFill>
                  <a:srgbClr val="000000"/>
                </a:solidFill>
                <a:effectLst/>
              </a:rPr>
              <a:t>the assignment expectations.</a:t>
            </a:r>
          </a:p>
          <a:p>
            <a:endParaRPr lang="en-US" dirty="0"/>
          </a:p>
        </p:txBody>
      </p:sp>
      <p:sp>
        <p:nvSpPr>
          <p:cNvPr id="6" name="TextBox 5">
            <a:extLst>
              <a:ext uri="{FF2B5EF4-FFF2-40B4-BE49-F238E27FC236}">
                <a16:creationId xmlns:a16="http://schemas.microsoft.com/office/drawing/2014/main" id="{F5FF9DBD-26A4-4867-879E-6F7C74D9F8EC}"/>
              </a:ext>
            </a:extLst>
          </p:cNvPr>
          <p:cNvSpPr txBox="1"/>
          <p:nvPr/>
        </p:nvSpPr>
        <p:spPr>
          <a:xfrm>
            <a:off x="1045028" y="5827315"/>
            <a:ext cx="10525424" cy="646331"/>
          </a:xfrm>
          <a:prstGeom prst="rect">
            <a:avLst/>
          </a:prstGeom>
          <a:noFill/>
        </p:spPr>
        <p:txBody>
          <a:bodyPr wrap="square" rtlCol="0">
            <a:spAutoFit/>
          </a:bodyPr>
          <a:lstStyle/>
          <a:p>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Honesty</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edits and summarization.  </a:t>
            </a:r>
            <a:endParaRPr lang="en-US" dirty="0"/>
          </a:p>
        </p:txBody>
      </p:sp>
      <p:sp>
        <p:nvSpPr>
          <p:cNvPr id="4" name="Footer Placeholder 3">
            <a:extLst>
              <a:ext uri="{FF2B5EF4-FFF2-40B4-BE49-F238E27FC236}">
                <a16:creationId xmlns:a16="http://schemas.microsoft.com/office/drawing/2014/main" id="{754FE3F3-746D-4FE4-87C0-8763A4E1B3F1}"/>
              </a:ext>
            </a:extLst>
          </p:cNvPr>
          <p:cNvSpPr>
            <a:spLocks noGrp="1"/>
          </p:cNvSpPr>
          <p:nvPr>
            <p:ph type="ftr" sz="quarter" idx="11"/>
          </p:nvPr>
        </p:nvSpPr>
        <p:spPr/>
        <p:txBody>
          <a:bodyPr/>
          <a:lstStyle/>
          <a:p>
            <a:r>
              <a:rPr lang="en-US" i="1">
                <a:hlinkClick r:id="rId6"/>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19679F7F-6928-459F-BB0B-B869075D0757}"/>
              </a:ext>
            </a:extLst>
          </p:cNvPr>
          <p:cNvSpPr>
            <a:spLocks noGrp="1"/>
          </p:cNvSpPr>
          <p:nvPr>
            <p:ph type="sldNum" sz="quarter" idx="12"/>
          </p:nvPr>
        </p:nvSpPr>
        <p:spPr/>
        <p:txBody>
          <a:bodyPr/>
          <a:lstStyle/>
          <a:p>
            <a:fld id="{0E830361-1618-43BA-8AB7-493978DD9A9F}" type="slidenum">
              <a:rPr lang="en-US" smtClean="0"/>
              <a:t>13</a:t>
            </a:fld>
            <a:endParaRPr lang="en-US"/>
          </a:p>
        </p:txBody>
      </p:sp>
    </p:spTree>
    <p:extLst>
      <p:ext uri="{BB962C8B-B14F-4D97-AF65-F5344CB8AC3E}">
        <p14:creationId xmlns:p14="http://schemas.microsoft.com/office/powerpoint/2010/main" val="2318712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2B7C2-02CA-48BF-AF02-38F799C75333}"/>
              </a:ext>
            </a:extLst>
          </p:cNvPr>
          <p:cNvSpPr>
            <a:spLocks noGrp="1"/>
          </p:cNvSpPr>
          <p:nvPr>
            <p:ph type="title"/>
          </p:nvPr>
        </p:nvSpPr>
        <p:spPr/>
        <p:txBody>
          <a:bodyPr/>
          <a:lstStyle/>
          <a:p>
            <a:r>
              <a:rPr lang="en-US" dirty="0"/>
              <a:t>Trust</a:t>
            </a:r>
          </a:p>
        </p:txBody>
      </p:sp>
      <p:sp>
        <p:nvSpPr>
          <p:cNvPr id="3" name="Content Placeholder 2">
            <a:extLst>
              <a:ext uri="{FF2B5EF4-FFF2-40B4-BE49-F238E27FC236}">
                <a16:creationId xmlns:a16="http://schemas.microsoft.com/office/drawing/2014/main" id="{8B5D5DCA-C594-4A81-A845-9B55B1565C73}"/>
              </a:ext>
            </a:extLst>
          </p:cNvPr>
          <p:cNvSpPr>
            <a:spLocks noGrp="1"/>
          </p:cNvSpPr>
          <p:nvPr>
            <p:ph idx="1"/>
          </p:nvPr>
        </p:nvSpPr>
        <p:spPr/>
        <p:txBody>
          <a:bodyPr/>
          <a:lstStyle/>
          <a:p>
            <a:r>
              <a:rPr lang="en-US" dirty="0"/>
              <a:t>You will be able to build a relationship with your peers, colleagues and instructors, if you are always honest.</a:t>
            </a:r>
          </a:p>
          <a:p>
            <a:r>
              <a:rPr lang="en-US" dirty="0"/>
              <a:t>Trust is based off your actions and is built and established over time.</a:t>
            </a:r>
          </a:p>
        </p:txBody>
      </p:sp>
      <p:sp>
        <p:nvSpPr>
          <p:cNvPr id="6" name="TextBox 5">
            <a:extLst>
              <a:ext uri="{FF2B5EF4-FFF2-40B4-BE49-F238E27FC236}">
                <a16:creationId xmlns:a16="http://schemas.microsoft.com/office/drawing/2014/main" id="{64E26034-21F5-4AFB-A4F5-6A10778F2429}"/>
              </a:ext>
            </a:extLst>
          </p:cNvPr>
          <p:cNvSpPr txBox="1"/>
          <p:nvPr/>
        </p:nvSpPr>
        <p:spPr>
          <a:xfrm>
            <a:off x="9054737" y="5897324"/>
            <a:ext cx="2743199" cy="369332"/>
          </a:xfrm>
          <a:prstGeom prst="rect">
            <a:avLst/>
          </a:prstGeom>
          <a:noFill/>
        </p:spPr>
        <p:txBody>
          <a:bodyPr wrap="square" rtlCol="0">
            <a:spAutoFit/>
          </a:bodyPr>
          <a:lstStyle/>
          <a:p>
            <a:r>
              <a:rPr lang="en-US" dirty="0">
                <a:solidFill>
                  <a:schemeClr val="tx2"/>
                </a:solidFill>
              </a:rPr>
              <a:t>(Booth et al., 2022)</a:t>
            </a:r>
          </a:p>
        </p:txBody>
      </p:sp>
      <p:sp>
        <p:nvSpPr>
          <p:cNvPr id="4" name="Footer Placeholder 3">
            <a:extLst>
              <a:ext uri="{FF2B5EF4-FFF2-40B4-BE49-F238E27FC236}">
                <a16:creationId xmlns:a16="http://schemas.microsoft.com/office/drawing/2014/main" id="{8249B105-077E-40F1-9B89-5A715290F4D6}"/>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77B9E51D-75A0-4CA8-ABAD-02473A901AC4}"/>
              </a:ext>
            </a:extLst>
          </p:cNvPr>
          <p:cNvSpPr>
            <a:spLocks noGrp="1"/>
          </p:cNvSpPr>
          <p:nvPr>
            <p:ph type="sldNum" sz="quarter" idx="12"/>
          </p:nvPr>
        </p:nvSpPr>
        <p:spPr/>
        <p:txBody>
          <a:bodyPr/>
          <a:lstStyle/>
          <a:p>
            <a:fld id="{0E830361-1618-43BA-8AB7-493978DD9A9F}" type="slidenum">
              <a:rPr lang="en-US" smtClean="0"/>
              <a:t>14</a:t>
            </a:fld>
            <a:endParaRPr lang="en-US"/>
          </a:p>
        </p:txBody>
      </p:sp>
    </p:spTree>
    <p:extLst>
      <p:ext uri="{BB962C8B-B14F-4D97-AF65-F5344CB8AC3E}">
        <p14:creationId xmlns:p14="http://schemas.microsoft.com/office/powerpoint/2010/main" val="250531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2CFFB-98AF-497F-B71A-7029655BE6BE}"/>
              </a:ext>
            </a:extLst>
          </p:cNvPr>
          <p:cNvSpPr>
            <a:spLocks noGrp="1"/>
          </p:cNvSpPr>
          <p:nvPr>
            <p:ph type="title"/>
          </p:nvPr>
        </p:nvSpPr>
        <p:spPr/>
        <p:txBody>
          <a:bodyPr/>
          <a:lstStyle/>
          <a:p>
            <a:r>
              <a:rPr lang="en-US" dirty="0"/>
              <a:t>Trust Scenario</a:t>
            </a:r>
          </a:p>
        </p:txBody>
      </p:sp>
      <p:sp>
        <p:nvSpPr>
          <p:cNvPr id="3" name="Content Placeholder 2">
            <a:extLst>
              <a:ext uri="{FF2B5EF4-FFF2-40B4-BE49-F238E27FC236}">
                <a16:creationId xmlns:a16="http://schemas.microsoft.com/office/drawing/2014/main" id="{12858210-F31F-4A5E-8E1D-67DA4223058C}"/>
              </a:ext>
            </a:extLst>
          </p:cNvPr>
          <p:cNvSpPr>
            <a:spLocks noGrp="1"/>
          </p:cNvSpPr>
          <p:nvPr>
            <p:ph idx="1"/>
          </p:nvPr>
        </p:nvSpPr>
        <p:spPr/>
        <p:txBody>
          <a:bodyPr/>
          <a:lstStyle/>
          <a:p>
            <a:pPr marL="0" indent="0">
              <a:buNone/>
            </a:pPr>
            <a:r>
              <a:rPr lang="en-US" b="1" dirty="0"/>
              <a:t>Scenario 2: </a:t>
            </a:r>
            <a:r>
              <a:rPr lang="en-US" b="0" i="0" dirty="0">
                <a:solidFill>
                  <a:srgbClr val="000000"/>
                </a:solidFill>
                <a:effectLst/>
                <a:latin typeface="Encode Sans"/>
              </a:rPr>
              <a:t>Charlotte has a difficult time writing her essay. She asks you if she can just have a quick look at yours to see how you went about it. As she is your friend, you want to be helpful, and give it to her before you leave for your job. Charlotte is tired and thinks to herself: “I just want to be done with this. I’m going to change a few things. That should be enough to submit it.” Why do you think Charlotte made this choice?</a:t>
            </a:r>
            <a:endParaRPr lang="en-US" dirty="0"/>
          </a:p>
        </p:txBody>
      </p:sp>
      <p:sp>
        <p:nvSpPr>
          <p:cNvPr id="6" name="TextBox 5">
            <a:extLst>
              <a:ext uri="{FF2B5EF4-FFF2-40B4-BE49-F238E27FC236}">
                <a16:creationId xmlns:a16="http://schemas.microsoft.com/office/drawing/2014/main" id="{499EBFC8-A363-4BC6-82EE-5CAE44F16014}"/>
              </a:ext>
            </a:extLst>
          </p:cNvPr>
          <p:cNvSpPr txBox="1"/>
          <p:nvPr/>
        </p:nvSpPr>
        <p:spPr>
          <a:xfrm>
            <a:off x="5640251" y="5971714"/>
            <a:ext cx="6416282" cy="369332"/>
          </a:xfrm>
          <a:prstGeom prst="rect">
            <a:avLst/>
          </a:prstGeom>
          <a:noFill/>
        </p:spPr>
        <p:txBody>
          <a:bodyPr wrap="square" rtlCol="0">
            <a:spAutoFit/>
          </a:bodyPr>
          <a:lstStyle/>
          <a:p>
            <a:r>
              <a:rPr lang="en-US" b="0" i="0" dirty="0">
                <a:solidFill>
                  <a:srgbClr val="373D3F"/>
                </a:solidFill>
                <a:effectLst/>
                <a:latin typeface="Encode Sans"/>
              </a:rPr>
              <a:t>(</a:t>
            </a:r>
            <a:r>
              <a:rPr lang="en-US" b="0" i="0" dirty="0" err="1">
                <a:solidFill>
                  <a:srgbClr val="373D3F"/>
                </a:solidFill>
                <a:effectLst/>
                <a:latin typeface="Encode Sans"/>
              </a:rPr>
              <a:t>MusicCentric</a:t>
            </a:r>
            <a:r>
              <a:rPr lang="en-US" b="0" i="0" dirty="0">
                <a:solidFill>
                  <a:srgbClr val="373D3F"/>
                </a:solidFill>
                <a:effectLst/>
                <a:latin typeface="Encode Sans"/>
              </a:rPr>
              <a:t> Technologies, 2018, </a:t>
            </a:r>
            <a:r>
              <a:rPr lang="en-US" dirty="0">
                <a:solidFill>
                  <a:schemeClr val="tx2"/>
                </a:solidFill>
              </a:rPr>
              <a:t>as cited in </a:t>
            </a:r>
            <a:r>
              <a:rPr lang="en-US" dirty="0">
                <a:solidFill>
                  <a:srgbClr val="373D3F"/>
                </a:solidFill>
                <a:latin typeface="Encode Sans"/>
              </a:rPr>
              <a:t>Booth et al</a:t>
            </a:r>
            <a:r>
              <a:rPr lang="en-US" dirty="0">
                <a:solidFill>
                  <a:schemeClr val="tx2"/>
                </a:solidFill>
              </a:rPr>
              <a:t>., 2022</a:t>
            </a:r>
            <a:r>
              <a:rPr lang="en-US" b="0" i="0" dirty="0">
                <a:solidFill>
                  <a:srgbClr val="373D3F"/>
                </a:solidFill>
                <a:effectLst/>
                <a:latin typeface="Encode Sans"/>
              </a:rPr>
              <a:t>). </a:t>
            </a:r>
          </a:p>
        </p:txBody>
      </p:sp>
      <p:sp>
        <p:nvSpPr>
          <p:cNvPr id="4" name="Footer Placeholder 3">
            <a:extLst>
              <a:ext uri="{FF2B5EF4-FFF2-40B4-BE49-F238E27FC236}">
                <a16:creationId xmlns:a16="http://schemas.microsoft.com/office/drawing/2014/main" id="{FA058DFF-5ED1-4150-AD6A-C9686E54B452}"/>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D1095691-42DA-40FE-B771-1A7F1177DDFA}"/>
              </a:ext>
            </a:extLst>
          </p:cNvPr>
          <p:cNvSpPr>
            <a:spLocks noGrp="1"/>
          </p:cNvSpPr>
          <p:nvPr>
            <p:ph type="sldNum" sz="quarter" idx="12"/>
          </p:nvPr>
        </p:nvSpPr>
        <p:spPr/>
        <p:txBody>
          <a:bodyPr/>
          <a:lstStyle/>
          <a:p>
            <a:fld id="{0E830361-1618-43BA-8AB7-493978DD9A9F}" type="slidenum">
              <a:rPr lang="en-US" smtClean="0"/>
              <a:t>15</a:t>
            </a:fld>
            <a:endParaRPr lang="en-US"/>
          </a:p>
        </p:txBody>
      </p:sp>
    </p:spTree>
    <p:extLst>
      <p:ext uri="{BB962C8B-B14F-4D97-AF65-F5344CB8AC3E}">
        <p14:creationId xmlns:p14="http://schemas.microsoft.com/office/powerpoint/2010/main" val="1868566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2CFFB-98AF-497F-B71A-7029655BE6BE}"/>
              </a:ext>
            </a:extLst>
          </p:cNvPr>
          <p:cNvSpPr>
            <a:spLocks noGrp="1"/>
          </p:cNvSpPr>
          <p:nvPr>
            <p:ph type="title"/>
          </p:nvPr>
        </p:nvSpPr>
        <p:spPr/>
        <p:txBody>
          <a:bodyPr/>
          <a:lstStyle/>
          <a:p>
            <a:r>
              <a:rPr lang="en-US" dirty="0"/>
              <a:t>Trust Scenario Responses</a:t>
            </a:r>
          </a:p>
        </p:txBody>
      </p:sp>
      <p:sp>
        <p:nvSpPr>
          <p:cNvPr id="3" name="Content Placeholder 2">
            <a:extLst>
              <a:ext uri="{FF2B5EF4-FFF2-40B4-BE49-F238E27FC236}">
                <a16:creationId xmlns:a16="http://schemas.microsoft.com/office/drawing/2014/main" id="{12858210-F31F-4A5E-8E1D-67DA4223058C}"/>
              </a:ext>
            </a:extLst>
          </p:cNvPr>
          <p:cNvSpPr>
            <a:spLocks noGrp="1"/>
          </p:cNvSpPr>
          <p:nvPr>
            <p:ph idx="1"/>
          </p:nvPr>
        </p:nvSpPr>
        <p:spPr/>
        <p:txBody>
          <a:bodyPr>
            <a:normAutofit/>
          </a:bodyPr>
          <a:lstStyle/>
          <a:p>
            <a:pPr marL="514350" indent="-514350" algn="l">
              <a:buFont typeface="+mj-lt"/>
              <a:buAutoNum type="arabicPeriod"/>
            </a:pPr>
            <a:r>
              <a:rPr lang="en-US" b="1" i="0" dirty="0">
                <a:solidFill>
                  <a:srgbClr val="000000"/>
                </a:solidFill>
                <a:effectLst/>
                <a:latin typeface="Encode Sans"/>
              </a:rPr>
              <a:t>To get a better grade:</a:t>
            </a:r>
          </a:p>
          <a:p>
            <a:pPr lvl="1"/>
            <a:r>
              <a:rPr lang="en-US" sz="2800" b="0" i="0" dirty="0">
                <a:solidFill>
                  <a:srgbClr val="000000"/>
                </a:solidFill>
                <a:effectLst/>
                <a:latin typeface="Encode Sans"/>
              </a:rPr>
              <a:t>This may or may not give her a better grade.</a:t>
            </a:r>
          </a:p>
          <a:p>
            <a:pPr lvl="1"/>
            <a:r>
              <a:rPr lang="en-US" sz="2800" b="0" i="0" dirty="0">
                <a:solidFill>
                  <a:srgbClr val="000000"/>
                </a:solidFill>
                <a:effectLst/>
                <a:latin typeface="Encode Sans"/>
              </a:rPr>
              <a:t>Charlotte would only know how well she really did, if she did her own work. </a:t>
            </a:r>
          </a:p>
          <a:p>
            <a:pPr lvl="1"/>
            <a:r>
              <a:rPr lang="en-US" sz="2800" b="0" i="0" dirty="0">
                <a:solidFill>
                  <a:srgbClr val="000000"/>
                </a:solidFill>
                <a:effectLst/>
                <a:latin typeface="Encode Sans"/>
              </a:rPr>
              <a:t>Most importantly though is that she is breaking both her friend’s and her instructor’s trust.</a:t>
            </a:r>
          </a:p>
          <a:p>
            <a:pPr marL="0" indent="0">
              <a:buNone/>
            </a:pPr>
            <a:endParaRPr lang="en-US" dirty="0"/>
          </a:p>
        </p:txBody>
      </p:sp>
      <p:sp>
        <p:nvSpPr>
          <p:cNvPr id="6" name="TextBox 5">
            <a:extLst>
              <a:ext uri="{FF2B5EF4-FFF2-40B4-BE49-F238E27FC236}">
                <a16:creationId xmlns:a16="http://schemas.microsoft.com/office/drawing/2014/main" id="{DBE40961-7659-48C4-B3BE-541D3AEFE2CD}"/>
              </a:ext>
            </a:extLst>
          </p:cNvPr>
          <p:cNvSpPr txBox="1"/>
          <p:nvPr/>
        </p:nvSpPr>
        <p:spPr>
          <a:xfrm>
            <a:off x="1045028" y="5827315"/>
            <a:ext cx="10525424" cy="646331"/>
          </a:xfrm>
          <a:prstGeom prst="rect">
            <a:avLst/>
          </a:prstGeom>
          <a:noFill/>
        </p:spPr>
        <p:txBody>
          <a:bodyPr wrap="square" rtlCol="0">
            <a:spAutoFit/>
          </a:bodyPr>
          <a:lstStyle/>
          <a:p>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Honesty</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edits and summarization.  </a:t>
            </a:r>
            <a:endParaRPr lang="en-US" dirty="0"/>
          </a:p>
        </p:txBody>
      </p:sp>
      <p:sp>
        <p:nvSpPr>
          <p:cNvPr id="4" name="Footer Placeholder 3">
            <a:extLst>
              <a:ext uri="{FF2B5EF4-FFF2-40B4-BE49-F238E27FC236}">
                <a16:creationId xmlns:a16="http://schemas.microsoft.com/office/drawing/2014/main" id="{FA058DFF-5ED1-4150-AD6A-C9686E54B452}"/>
              </a:ext>
            </a:extLst>
          </p:cNvPr>
          <p:cNvSpPr>
            <a:spLocks noGrp="1"/>
          </p:cNvSpPr>
          <p:nvPr>
            <p:ph type="ftr" sz="quarter" idx="11"/>
          </p:nvPr>
        </p:nvSpPr>
        <p:spPr/>
        <p:txBody>
          <a:bodyPr/>
          <a:lstStyle/>
          <a:p>
            <a:r>
              <a:rPr lang="en-US" i="1">
                <a:hlinkClick r:id="rId6"/>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D1095691-42DA-40FE-B771-1A7F1177DDFA}"/>
              </a:ext>
            </a:extLst>
          </p:cNvPr>
          <p:cNvSpPr>
            <a:spLocks noGrp="1"/>
          </p:cNvSpPr>
          <p:nvPr>
            <p:ph type="sldNum" sz="quarter" idx="12"/>
          </p:nvPr>
        </p:nvSpPr>
        <p:spPr/>
        <p:txBody>
          <a:bodyPr/>
          <a:lstStyle/>
          <a:p>
            <a:fld id="{0E830361-1618-43BA-8AB7-493978DD9A9F}" type="slidenum">
              <a:rPr lang="en-US" smtClean="0"/>
              <a:t>16</a:t>
            </a:fld>
            <a:endParaRPr lang="en-US"/>
          </a:p>
        </p:txBody>
      </p:sp>
    </p:spTree>
    <p:extLst>
      <p:ext uri="{BB962C8B-B14F-4D97-AF65-F5344CB8AC3E}">
        <p14:creationId xmlns:p14="http://schemas.microsoft.com/office/powerpoint/2010/main" val="37879318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2CFFB-98AF-497F-B71A-7029655BE6BE}"/>
              </a:ext>
            </a:extLst>
          </p:cNvPr>
          <p:cNvSpPr>
            <a:spLocks noGrp="1"/>
          </p:cNvSpPr>
          <p:nvPr>
            <p:ph type="title"/>
          </p:nvPr>
        </p:nvSpPr>
        <p:spPr/>
        <p:txBody>
          <a:bodyPr/>
          <a:lstStyle/>
          <a:p>
            <a:r>
              <a:rPr lang="en-US" dirty="0"/>
              <a:t>Trust Scenario Responses (Continued 1)</a:t>
            </a:r>
          </a:p>
        </p:txBody>
      </p:sp>
      <p:sp>
        <p:nvSpPr>
          <p:cNvPr id="3" name="Content Placeholder 2">
            <a:extLst>
              <a:ext uri="{FF2B5EF4-FFF2-40B4-BE49-F238E27FC236}">
                <a16:creationId xmlns:a16="http://schemas.microsoft.com/office/drawing/2014/main" id="{12858210-F31F-4A5E-8E1D-67DA4223058C}"/>
              </a:ext>
            </a:extLst>
          </p:cNvPr>
          <p:cNvSpPr>
            <a:spLocks noGrp="1"/>
          </p:cNvSpPr>
          <p:nvPr>
            <p:ph idx="1"/>
          </p:nvPr>
        </p:nvSpPr>
        <p:spPr/>
        <p:txBody>
          <a:bodyPr>
            <a:normAutofit/>
          </a:bodyPr>
          <a:lstStyle/>
          <a:p>
            <a:pPr marL="514350" indent="-514350" algn="l">
              <a:buFont typeface="+mj-lt"/>
              <a:buAutoNum type="arabicPeriod" startAt="2"/>
            </a:pPr>
            <a:r>
              <a:rPr lang="en-US" b="1" i="0" dirty="0">
                <a:solidFill>
                  <a:srgbClr val="000000"/>
                </a:solidFill>
                <a:effectLst/>
              </a:rPr>
              <a:t>To finish the essay:</a:t>
            </a:r>
            <a:endParaRPr lang="en-US" b="1" dirty="0">
              <a:solidFill>
                <a:srgbClr val="000000"/>
              </a:solidFill>
            </a:endParaRPr>
          </a:p>
          <a:p>
            <a:pPr lvl="1"/>
            <a:r>
              <a:rPr lang="en-US" sz="2800" b="0" i="0" dirty="0">
                <a:solidFill>
                  <a:srgbClr val="000000"/>
                </a:solidFill>
                <a:effectLst/>
              </a:rPr>
              <a:t>Charlotte is able to finish her essay in time, </a:t>
            </a:r>
            <a:r>
              <a:rPr lang="en-US" sz="2800" b="1" i="0" dirty="0">
                <a:solidFill>
                  <a:srgbClr val="000000"/>
                </a:solidFill>
                <a:effectLst/>
              </a:rPr>
              <a:t>but</a:t>
            </a:r>
            <a:r>
              <a:rPr lang="en-US" sz="2800" b="0" i="0" dirty="0">
                <a:solidFill>
                  <a:srgbClr val="000000"/>
                </a:solidFill>
                <a:effectLst/>
              </a:rPr>
              <a:t> she is doing so by betraying her roommate’s and her instructor’s trust. </a:t>
            </a:r>
          </a:p>
          <a:p>
            <a:pPr lvl="1"/>
            <a:r>
              <a:rPr lang="en-US" sz="2800" dirty="0">
                <a:solidFill>
                  <a:srgbClr val="000000"/>
                </a:solidFill>
              </a:rPr>
              <a:t>Could have been </a:t>
            </a:r>
            <a:r>
              <a:rPr lang="en-US" sz="2800" b="1" dirty="0">
                <a:solidFill>
                  <a:srgbClr val="000000"/>
                </a:solidFill>
              </a:rPr>
              <a:t>a</a:t>
            </a:r>
            <a:r>
              <a:rPr lang="en-US" sz="2800" b="1" i="0" dirty="0">
                <a:solidFill>
                  <a:srgbClr val="000000"/>
                </a:solidFill>
                <a:effectLst/>
              </a:rPr>
              <a:t>voided</a:t>
            </a:r>
            <a:r>
              <a:rPr lang="en-US" sz="2800" b="0" i="0" dirty="0">
                <a:solidFill>
                  <a:srgbClr val="000000"/>
                </a:solidFill>
                <a:effectLst/>
              </a:rPr>
              <a:t> by:</a:t>
            </a:r>
          </a:p>
          <a:p>
            <a:pPr lvl="2"/>
            <a:r>
              <a:rPr lang="en-US" sz="2800" b="0" i="0" dirty="0">
                <a:solidFill>
                  <a:srgbClr val="000000"/>
                </a:solidFill>
                <a:effectLst/>
              </a:rPr>
              <a:t>starting her research earlier</a:t>
            </a:r>
          </a:p>
          <a:p>
            <a:pPr lvl="2"/>
            <a:r>
              <a:rPr lang="en-US" sz="2800" b="0" i="0" dirty="0">
                <a:solidFill>
                  <a:srgbClr val="000000"/>
                </a:solidFill>
                <a:effectLst/>
              </a:rPr>
              <a:t>visiting the library’s research help service</a:t>
            </a:r>
          </a:p>
          <a:p>
            <a:pPr lvl="2"/>
            <a:r>
              <a:rPr lang="en-US" sz="2800" b="0" i="0" dirty="0">
                <a:solidFill>
                  <a:srgbClr val="000000"/>
                </a:solidFill>
                <a:effectLst/>
              </a:rPr>
              <a:t>getting help with for her writing at the Writing Centre or the Language Help Centre.</a:t>
            </a:r>
            <a:endParaRPr lang="en-US" sz="2800" dirty="0"/>
          </a:p>
        </p:txBody>
      </p:sp>
      <p:sp>
        <p:nvSpPr>
          <p:cNvPr id="6" name="TextBox 5">
            <a:extLst>
              <a:ext uri="{FF2B5EF4-FFF2-40B4-BE49-F238E27FC236}">
                <a16:creationId xmlns:a16="http://schemas.microsoft.com/office/drawing/2014/main" id="{CD341D6E-EF9D-4291-B826-73B54A0CE78F}"/>
              </a:ext>
            </a:extLst>
          </p:cNvPr>
          <p:cNvSpPr txBox="1"/>
          <p:nvPr/>
        </p:nvSpPr>
        <p:spPr>
          <a:xfrm>
            <a:off x="1045028" y="5827315"/>
            <a:ext cx="10525424" cy="646331"/>
          </a:xfrm>
          <a:prstGeom prst="rect">
            <a:avLst/>
          </a:prstGeom>
          <a:noFill/>
        </p:spPr>
        <p:txBody>
          <a:bodyPr wrap="square" rtlCol="0">
            <a:spAutoFit/>
          </a:bodyPr>
          <a:lstStyle/>
          <a:p>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Honesty</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edits and summarization.  </a:t>
            </a:r>
            <a:endParaRPr lang="en-US" dirty="0"/>
          </a:p>
        </p:txBody>
      </p:sp>
      <p:sp>
        <p:nvSpPr>
          <p:cNvPr id="4" name="Footer Placeholder 3">
            <a:extLst>
              <a:ext uri="{FF2B5EF4-FFF2-40B4-BE49-F238E27FC236}">
                <a16:creationId xmlns:a16="http://schemas.microsoft.com/office/drawing/2014/main" id="{FA058DFF-5ED1-4150-AD6A-C9686E54B452}"/>
              </a:ext>
            </a:extLst>
          </p:cNvPr>
          <p:cNvSpPr>
            <a:spLocks noGrp="1"/>
          </p:cNvSpPr>
          <p:nvPr>
            <p:ph type="ftr" sz="quarter" idx="11"/>
          </p:nvPr>
        </p:nvSpPr>
        <p:spPr/>
        <p:txBody>
          <a:bodyPr/>
          <a:lstStyle/>
          <a:p>
            <a:r>
              <a:rPr lang="en-US" i="1">
                <a:hlinkClick r:id="rId6"/>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D1095691-42DA-40FE-B771-1A7F1177DDFA}"/>
              </a:ext>
            </a:extLst>
          </p:cNvPr>
          <p:cNvSpPr>
            <a:spLocks noGrp="1"/>
          </p:cNvSpPr>
          <p:nvPr>
            <p:ph type="sldNum" sz="quarter" idx="12"/>
          </p:nvPr>
        </p:nvSpPr>
        <p:spPr/>
        <p:txBody>
          <a:bodyPr/>
          <a:lstStyle/>
          <a:p>
            <a:fld id="{0E830361-1618-43BA-8AB7-493978DD9A9F}" type="slidenum">
              <a:rPr lang="en-US" smtClean="0"/>
              <a:t>17</a:t>
            </a:fld>
            <a:endParaRPr lang="en-US"/>
          </a:p>
        </p:txBody>
      </p:sp>
    </p:spTree>
    <p:extLst>
      <p:ext uri="{BB962C8B-B14F-4D97-AF65-F5344CB8AC3E}">
        <p14:creationId xmlns:p14="http://schemas.microsoft.com/office/powerpoint/2010/main" val="3320492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2CFFB-98AF-497F-B71A-7029655BE6BE}"/>
              </a:ext>
            </a:extLst>
          </p:cNvPr>
          <p:cNvSpPr>
            <a:spLocks noGrp="1"/>
          </p:cNvSpPr>
          <p:nvPr>
            <p:ph type="title"/>
          </p:nvPr>
        </p:nvSpPr>
        <p:spPr/>
        <p:txBody>
          <a:bodyPr/>
          <a:lstStyle/>
          <a:p>
            <a:r>
              <a:rPr lang="en-US" dirty="0"/>
              <a:t>Trust Scenario Responses (Continued 2)</a:t>
            </a:r>
          </a:p>
        </p:txBody>
      </p:sp>
      <p:sp>
        <p:nvSpPr>
          <p:cNvPr id="3" name="Content Placeholder 2">
            <a:extLst>
              <a:ext uri="{FF2B5EF4-FFF2-40B4-BE49-F238E27FC236}">
                <a16:creationId xmlns:a16="http://schemas.microsoft.com/office/drawing/2014/main" id="{12858210-F31F-4A5E-8E1D-67DA4223058C}"/>
              </a:ext>
            </a:extLst>
          </p:cNvPr>
          <p:cNvSpPr>
            <a:spLocks noGrp="1"/>
          </p:cNvSpPr>
          <p:nvPr>
            <p:ph idx="1"/>
          </p:nvPr>
        </p:nvSpPr>
        <p:spPr/>
        <p:txBody>
          <a:bodyPr>
            <a:normAutofit/>
          </a:bodyPr>
          <a:lstStyle/>
          <a:p>
            <a:pPr marL="514350" indent="-514350" algn="l">
              <a:buFont typeface="+mj-lt"/>
              <a:buAutoNum type="arabicPeriod" startAt="3"/>
            </a:pPr>
            <a:r>
              <a:rPr lang="en-US" b="1" i="0" dirty="0">
                <a:solidFill>
                  <a:srgbClr val="000000"/>
                </a:solidFill>
                <a:effectLst/>
              </a:rPr>
              <a:t>The essay is too hard for her to do on her own:</a:t>
            </a:r>
          </a:p>
          <a:p>
            <a:pPr lvl="1"/>
            <a:r>
              <a:rPr lang="en-US" sz="2800" b="0" i="0" dirty="0">
                <a:solidFill>
                  <a:srgbClr val="000000"/>
                </a:solidFill>
                <a:effectLst/>
              </a:rPr>
              <a:t>Charlotte can only improve her writing skills if she completes assignments herself.</a:t>
            </a:r>
          </a:p>
          <a:p>
            <a:pPr lvl="1"/>
            <a:r>
              <a:rPr lang="en-US" sz="2800" dirty="0">
                <a:solidFill>
                  <a:srgbClr val="000000"/>
                </a:solidFill>
              </a:rPr>
              <a:t>A</a:t>
            </a:r>
            <a:r>
              <a:rPr lang="en-US" sz="2800" b="0" i="0" dirty="0">
                <a:solidFill>
                  <a:srgbClr val="000000"/>
                </a:solidFill>
                <a:effectLst/>
              </a:rPr>
              <a:t>sk for help from library professionals for her research and from the Writing Centre or the Language Help Centre for her writing.</a:t>
            </a:r>
          </a:p>
          <a:p>
            <a:pPr lvl="1"/>
            <a:r>
              <a:rPr lang="en-US" sz="2800" b="0" i="0" dirty="0">
                <a:solidFill>
                  <a:srgbClr val="000000"/>
                </a:solidFill>
                <a:effectLst/>
              </a:rPr>
              <a:t>This is no excuse for betraying her friend’s and her instructor’s trust.</a:t>
            </a:r>
          </a:p>
          <a:p>
            <a:pPr marL="0" indent="0">
              <a:buNone/>
            </a:pPr>
            <a:endParaRPr lang="en-US" dirty="0"/>
          </a:p>
        </p:txBody>
      </p:sp>
      <p:sp>
        <p:nvSpPr>
          <p:cNvPr id="6" name="TextBox 5">
            <a:extLst>
              <a:ext uri="{FF2B5EF4-FFF2-40B4-BE49-F238E27FC236}">
                <a16:creationId xmlns:a16="http://schemas.microsoft.com/office/drawing/2014/main" id="{514CA5EC-ECA7-4421-8CE8-02F05E1084D6}"/>
              </a:ext>
            </a:extLst>
          </p:cNvPr>
          <p:cNvSpPr txBox="1"/>
          <p:nvPr/>
        </p:nvSpPr>
        <p:spPr>
          <a:xfrm>
            <a:off x="1045028" y="5827315"/>
            <a:ext cx="10525424" cy="646331"/>
          </a:xfrm>
          <a:prstGeom prst="rect">
            <a:avLst/>
          </a:prstGeom>
          <a:noFill/>
        </p:spPr>
        <p:txBody>
          <a:bodyPr wrap="square" rtlCol="0">
            <a:spAutoFit/>
          </a:bodyPr>
          <a:lstStyle/>
          <a:p>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Honesty</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edits and summarization.  </a:t>
            </a:r>
            <a:endParaRPr lang="en-US" dirty="0"/>
          </a:p>
        </p:txBody>
      </p:sp>
      <p:sp>
        <p:nvSpPr>
          <p:cNvPr id="4" name="Footer Placeholder 3">
            <a:extLst>
              <a:ext uri="{FF2B5EF4-FFF2-40B4-BE49-F238E27FC236}">
                <a16:creationId xmlns:a16="http://schemas.microsoft.com/office/drawing/2014/main" id="{FA058DFF-5ED1-4150-AD6A-C9686E54B452}"/>
              </a:ext>
            </a:extLst>
          </p:cNvPr>
          <p:cNvSpPr>
            <a:spLocks noGrp="1"/>
          </p:cNvSpPr>
          <p:nvPr>
            <p:ph type="ftr" sz="quarter" idx="11"/>
          </p:nvPr>
        </p:nvSpPr>
        <p:spPr/>
        <p:txBody>
          <a:bodyPr/>
          <a:lstStyle/>
          <a:p>
            <a:r>
              <a:rPr lang="en-US" i="1">
                <a:hlinkClick r:id="rId6"/>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D1095691-42DA-40FE-B771-1A7F1177DDFA}"/>
              </a:ext>
            </a:extLst>
          </p:cNvPr>
          <p:cNvSpPr>
            <a:spLocks noGrp="1"/>
          </p:cNvSpPr>
          <p:nvPr>
            <p:ph type="sldNum" sz="quarter" idx="12"/>
          </p:nvPr>
        </p:nvSpPr>
        <p:spPr/>
        <p:txBody>
          <a:bodyPr/>
          <a:lstStyle/>
          <a:p>
            <a:fld id="{0E830361-1618-43BA-8AB7-493978DD9A9F}" type="slidenum">
              <a:rPr lang="en-US" smtClean="0"/>
              <a:t>18</a:t>
            </a:fld>
            <a:endParaRPr lang="en-US"/>
          </a:p>
        </p:txBody>
      </p:sp>
    </p:spTree>
    <p:extLst>
      <p:ext uri="{BB962C8B-B14F-4D97-AF65-F5344CB8AC3E}">
        <p14:creationId xmlns:p14="http://schemas.microsoft.com/office/powerpoint/2010/main" val="39354206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2CFFB-98AF-497F-B71A-7029655BE6BE}"/>
              </a:ext>
            </a:extLst>
          </p:cNvPr>
          <p:cNvSpPr>
            <a:spLocks noGrp="1"/>
          </p:cNvSpPr>
          <p:nvPr>
            <p:ph type="title"/>
          </p:nvPr>
        </p:nvSpPr>
        <p:spPr/>
        <p:txBody>
          <a:bodyPr/>
          <a:lstStyle/>
          <a:p>
            <a:r>
              <a:rPr lang="en-US" dirty="0"/>
              <a:t>Trust Scenario Responses (Continued 3)</a:t>
            </a:r>
          </a:p>
        </p:txBody>
      </p:sp>
      <p:sp>
        <p:nvSpPr>
          <p:cNvPr id="3" name="Content Placeholder 2">
            <a:extLst>
              <a:ext uri="{FF2B5EF4-FFF2-40B4-BE49-F238E27FC236}">
                <a16:creationId xmlns:a16="http://schemas.microsoft.com/office/drawing/2014/main" id="{12858210-F31F-4A5E-8E1D-67DA4223058C}"/>
              </a:ext>
            </a:extLst>
          </p:cNvPr>
          <p:cNvSpPr>
            <a:spLocks noGrp="1"/>
          </p:cNvSpPr>
          <p:nvPr>
            <p:ph idx="1"/>
          </p:nvPr>
        </p:nvSpPr>
        <p:spPr/>
        <p:txBody>
          <a:bodyPr>
            <a:normAutofit/>
          </a:bodyPr>
          <a:lstStyle/>
          <a:p>
            <a:pPr marL="514350" indent="-514350" algn="l">
              <a:buFont typeface="+mj-lt"/>
              <a:buAutoNum type="arabicPeriod" startAt="4"/>
            </a:pPr>
            <a:r>
              <a:rPr lang="en-US" b="1" i="0" dirty="0">
                <a:solidFill>
                  <a:srgbClr val="000000"/>
                </a:solidFill>
                <a:effectLst/>
                <a:latin typeface="Encode Sans"/>
              </a:rPr>
              <a:t>She believes the changes make it her own work:</a:t>
            </a:r>
          </a:p>
          <a:p>
            <a:pPr lvl="1"/>
            <a:r>
              <a:rPr lang="en-US" sz="2800" b="0" i="0" dirty="0">
                <a:solidFill>
                  <a:srgbClr val="000000"/>
                </a:solidFill>
                <a:effectLst/>
                <a:latin typeface="Encode Sans"/>
              </a:rPr>
              <a:t>Changing the work does not make it Charlotte’s, it is still essentially someone else’s work that she submits.</a:t>
            </a:r>
          </a:p>
          <a:p>
            <a:pPr lvl="1"/>
            <a:r>
              <a:rPr lang="en-US" sz="2800" b="0" i="0" dirty="0">
                <a:solidFill>
                  <a:srgbClr val="000000"/>
                </a:solidFill>
                <a:effectLst/>
                <a:latin typeface="Encode Sans"/>
              </a:rPr>
              <a:t>She is betraying her friend’s and her instructor’s trust and is also</a:t>
            </a:r>
            <a:r>
              <a:rPr lang="en-US" sz="2800" dirty="0">
                <a:solidFill>
                  <a:srgbClr val="000000"/>
                </a:solidFill>
                <a:latin typeface="Encode Sans"/>
              </a:rPr>
              <a:t> committing a serious act of plagiarism </a:t>
            </a:r>
            <a:r>
              <a:rPr lang="en-US" sz="2800" b="0" i="0" dirty="0">
                <a:solidFill>
                  <a:srgbClr val="000000"/>
                </a:solidFill>
                <a:effectLst/>
                <a:latin typeface="Encode Sans"/>
              </a:rPr>
              <a:t>by submitting someone else’s work.</a:t>
            </a:r>
          </a:p>
          <a:p>
            <a:pPr marL="0" indent="0">
              <a:buNone/>
            </a:pPr>
            <a:endParaRPr lang="en-US" dirty="0"/>
          </a:p>
        </p:txBody>
      </p:sp>
      <p:sp>
        <p:nvSpPr>
          <p:cNvPr id="6" name="TextBox 5">
            <a:extLst>
              <a:ext uri="{FF2B5EF4-FFF2-40B4-BE49-F238E27FC236}">
                <a16:creationId xmlns:a16="http://schemas.microsoft.com/office/drawing/2014/main" id="{A0078682-E80D-4E52-ACCB-2205E0633444}"/>
              </a:ext>
            </a:extLst>
          </p:cNvPr>
          <p:cNvSpPr txBox="1"/>
          <p:nvPr/>
        </p:nvSpPr>
        <p:spPr>
          <a:xfrm>
            <a:off x="1045028" y="5827315"/>
            <a:ext cx="10525424" cy="646331"/>
          </a:xfrm>
          <a:prstGeom prst="rect">
            <a:avLst/>
          </a:prstGeom>
          <a:noFill/>
        </p:spPr>
        <p:txBody>
          <a:bodyPr wrap="square" rtlCol="0">
            <a:spAutoFit/>
          </a:bodyPr>
          <a:lstStyle/>
          <a:p>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Honesty</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edits and summarization.  </a:t>
            </a:r>
            <a:endParaRPr lang="en-US" dirty="0"/>
          </a:p>
        </p:txBody>
      </p:sp>
      <p:sp>
        <p:nvSpPr>
          <p:cNvPr id="4" name="Footer Placeholder 3">
            <a:extLst>
              <a:ext uri="{FF2B5EF4-FFF2-40B4-BE49-F238E27FC236}">
                <a16:creationId xmlns:a16="http://schemas.microsoft.com/office/drawing/2014/main" id="{FA058DFF-5ED1-4150-AD6A-C9686E54B452}"/>
              </a:ext>
            </a:extLst>
          </p:cNvPr>
          <p:cNvSpPr>
            <a:spLocks noGrp="1"/>
          </p:cNvSpPr>
          <p:nvPr>
            <p:ph type="ftr" sz="quarter" idx="11"/>
          </p:nvPr>
        </p:nvSpPr>
        <p:spPr/>
        <p:txBody>
          <a:bodyPr/>
          <a:lstStyle/>
          <a:p>
            <a:r>
              <a:rPr lang="en-US" i="1">
                <a:hlinkClick r:id="rId6"/>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D1095691-42DA-40FE-B771-1A7F1177DDFA}"/>
              </a:ext>
            </a:extLst>
          </p:cNvPr>
          <p:cNvSpPr>
            <a:spLocks noGrp="1"/>
          </p:cNvSpPr>
          <p:nvPr>
            <p:ph type="sldNum" sz="quarter" idx="12"/>
          </p:nvPr>
        </p:nvSpPr>
        <p:spPr/>
        <p:txBody>
          <a:bodyPr/>
          <a:lstStyle/>
          <a:p>
            <a:fld id="{0E830361-1618-43BA-8AB7-493978DD9A9F}" type="slidenum">
              <a:rPr lang="en-US" smtClean="0"/>
              <a:t>19</a:t>
            </a:fld>
            <a:endParaRPr lang="en-US"/>
          </a:p>
        </p:txBody>
      </p:sp>
    </p:spTree>
    <p:extLst>
      <p:ext uri="{BB962C8B-B14F-4D97-AF65-F5344CB8AC3E}">
        <p14:creationId xmlns:p14="http://schemas.microsoft.com/office/powerpoint/2010/main" val="3174259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B4149-044F-4278-B352-D39D70054A4C}"/>
              </a:ext>
            </a:extLst>
          </p:cNvPr>
          <p:cNvSpPr>
            <a:spLocks noGrp="1"/>
          </p:cNvSpPr>
          <p:nvPr>
            <p:ph type="title"/>
          </p:nvPr>
        </p:nvSpPr>
        <p:spPr>
          <a:xfrm>
            <a:off x="838200" y="372793"/>
            <a:ext cx="7039708" cy="1336432"/>
          </a:xfrm>
        </p:spPr>
        <p:txBody>
          <a:bodyPr anchor="ctr"/>
          <a:lstStyle/>
          <a:p>
            <a:r>
              <a:rPr lang="en-US" dirty="0"/>
              <a:t>Chapter 1: Introduction</a:t>
            </a:r>
          </a:p>
        </p:txBody>
      </p:sp>
      <p:sp>
        <p:nvSpPr>
          <p:cNvPr id="6" name="Text Placeholder 5">
            <a:extLst>
              <a:ext uri="{FF2B5EF4-FFF2-40B4-BE49-F238E27FC236}">
                <a16:creationId xmlns:a16="http://schemas.microsoft.com/office/drawing/2014/main" id="{17760E65-D447-4F91-8851-B31B7AED47A3}"/>
              </a:ext>
            </a:extLst>
          </p:cNvPr>
          <p:cNvSpPr>
            <a:spLocks noGrp="1"/>
          </p:cNvSpPr>
          <p:nvPr>
            <p:ph type="body" sz="quarter" idx="13"/>
          </p:nvPr>
        </p:nvSpPr>
        <p:spPr>
          <a:xfrm>
            <a:off x="838200" y="2454811"/>
            <a:ext cx="10515600" cy="3528477"/>
          </a:xfrm>
        </p:spPr>
        <p:txBody>
          <a:bodyPr/>
          <a:lstStyle/>
          <a:p>
            <a:pPr marL="0" indent="0">
              <a:buNone/>
            </a:pPr>
            <a:r>
              <a:rPr lang="en-US" dirty="0"/>
              <a:t>1.1 – Why on earth am I taking another English course?</a:t>
            </a:r>
          </a:p>
          <a:p>
            <a:pPr marL="0" indent="0">
              <a:buNone/>
            </a:pPr>
            <a:r>
              <a:rPr lang="en-US" dirty="0"/>
              <a:t>1.2 – Connect with your instructor</a:t>
            </a:r>
          </a:p>
          <a:p>
            <a:pPr marL="0" indent="0">
              <a:buNone/>
            </a:pPr>
            <a:r>
              <a:rPr lang="en-US" dirty="0"/>
              <a:t>1.3 – Acting professional in an online environment</a:t>
            </a:r>
          </a:p>
          <a:p>
            <a:pPr marL="0" indent="0">
              <a:buNone/>
            </a:pPr>
            <a:r>
              <a:rPr lang="en-US" dirty="0"/>
              <a:t>1.4 - Academic Integrity</a:t>
            </a:r>
          </a:p>
        </p:txBody>
      </p:sp>
      <p:sp>
        <p:nvSpPr>
          <p:cNvPr id="7" name="Footer Placeholder 6">
            <a:extLst>
              <a:ext uri="{FF2B5EF4-FFF2-40B4-BE49-F238E27FC236}">
                <a16:creationId xmlns:a16="http://schemas.microsoft.com/office/drawing/2014/main" id="{922D3148-8728-4136-B3B9-5B7413D813D5}"/>
              </a:ext>
            </a:extLst>
          </p:cNvPr>
          <p:cNvSpPr>
            <a:spLocks noGrp="1"/>
          </p:cNvSpPr>
          <p:nvPr>
            <p:ph type="ftr" sz="quarter" idx="4294967295"/>
          </p:nvPr>
        </p:nvSpPr>
        <p:spPr>
          <a:xfrm>
            <a:off x="3524250" y="6356350"/>
            <a:ext cx="5143500" cy="365125"/>
          </a:xfrm>
          <a:prstGeom prst="rect">
            <a:avLst/>
          </a:prstGeom>
        </p:spPr>
        <p:txBody>
          <a:bodyPr/>
          <a:lstStyle/>
          <a:p>
            <a:pPr algn="l"/>
            <a:r>
              <a:rPr lang="en-US" i="1">
                <a:hlinkClick r:id="rId3"/>
              </a:rPr>
              <a:t>Communication Essentials for College, CC BY-NC 4.0, except where noted </a:t>
            </a:r>
            <a:endParaRPr lang="en-US"/>
          </a:p>
        </p:txBody>
      </p:sp>
      <p:sp>
        <p:nvSpPr>
          <p:cNvPr id="8" name="Slide Number Placeholder 7">
            <a:extLst>
              <a:ext uri="{FF2B5EF4-FFF2-40B4-BE49-F238E27FC236}">
                <a16:creationId xmlns:a16="http://schemas.microsoft.com/office/drawing/2014/main" id="{C5124945-5A9C-40C2-BC62-441E6A58F100}"/>
              </a:ext>
            </a:extLst>
          </p:cNvPr>
          <p:cNvSpPr>
            <a:spLocks noGrp="1"/>
          </p:cNvSpPr>
          <p:nvPr>
            <p:ph type="sldNum" sz="quarter" idx="4294967295"/>
          </p:nvPr>
        </p:nvSpPr>
        <p:spPr>
          <a:xfrm>
            <a:off x="8610600" y="6356350"/>
            <a:ext cx="2743200" cy="365125"/>
          </a:xfrm>
        </p:spPr>
        <p:txBody>
          <a:bodyPr/>
          <a:lstStyle/>
          <a:p>
            <a:fld id="{0E830361-1618-43BA-8AB7-493978DD9A9F}" type="slidenum">
              <a:rPr lang="en-US" smtClean="0"/>
              <a:t>2</a:t>
            </a:fld>
            <a:endParaRPr lang="en-US"/>
          </a:p>
        </p:txBody>
      </p:sp>
    </p:spTree>
    <p:extLst>
      <p:ext uri="{BB962C8B-B14F-4D97-AF65-F5344CB8AC3E}">
        <p14:creationId xmlns:p14="http://schemas.microsoft.com/office/powerpoint/2010/main" val="40154045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D68F1-AEED-4485-9392-DE9C35DA61E6}"/>
              </a:ext>
            </a:extLst>
          </p:cNvPr>
          <p:cNvSpPr>
            <a:spLocks noGrp="1"/>
          </p:cNvSpPr>
          <p:nvPr>
            <p:ph type="title"/>
          </p:nvPr>
        </p:nvSpPr>
        <p:spPr/>
        <p:txBody>
          <a:bodyPr/>
          <a:lstStyle/>
          <a:p>
            <a:r>
              <a:rPr lang="en-US" dirty="0"/>
              <a:t>Fairness</a:t>
            </a:r>
          </a:p>
        </p:txBody>
      </p:sp>
      <p:sp>
        <p:nvSpPr>
          <p:cNvPr id="3" name="Content Placeholder 2">
            <a:extLst>
              <a:ext uri="{FF2B5EF4-FFF2-40B4-BE49-F238E27FC236}">
                <a16:creationId xmlns:a16="http://schemas.microsoft.com/office/drawing/2014/main" id="{82FDC801-7EEF-4B39-9A2A-B2D38C88F1C4}"/>
              </a:ext>
            </a:extLst>
          </p:cNvPr>
          <p:cNvSpPr>
            <a:spLocks noGrp="1"/>
          </p:cNvSpPr>
          <p:nvPr>
            <p:ph idx="1"/>
          </p:nvPr>
        </p:nvSpPr>
        <p:spPr/>
        <p:txBody>
          <a:bodyPr>
            <a:normAutofit/>
          </a:bodyPr>
          <a:lstStyle/>
          <a:p>
            <a:r>
              <a:rPr lang="en-US" dirty="0"/>
              <a:t>A person with integrity is fair:</a:t>
            </a:r>
          </a:p>
          <a:p>
            <a:pPr lvl="1"/>
            <a:r>
              <a:rPr lang="en-US" sz="2800" dirty="0"/>
              <a:t>to their peers, by doing your own work</a:t>
            </a:r>
          </a:p>
          <a:p>
            <a:pPr lvl="1"/>
            <a:r>
              <a:rPr lang="en-US" sz="2800" dirty="0"/>
              <a:t>to authors, by acknowledging their work through citing/referencing</a:t>
            </a:r>
          </a:p>
          <a:p>
            <a:pPr lvl="1"/>
            <a:r>
              <a:rPr lang="en-US" sz="2800" dirty="0"/>
              <a:t>to the college, by following academic integrity standards</a:t>
            </a:r>
          </a:p>
          <a:p>
            <a:pPr lvl="1"/>
            <a:r>
              <a:rPr lang="en-US" sz="2800" dirty="0"/>
              <a:t>to alumni, when your </a:t>
            </a:r>
            <a:r>
              <a:rPr lang="en-US" sz="2800" dirty="0" err="1"/>
              <a:t>behaviour</a:t>
            </a:r>
            <a:r>
              <a:rPr lang="en-US" sz="2800" dirty="0"/>
              <a:t> supports the value of their degree.</a:t>
            </a:r>
          </a:p>
          <a:p>
            <a:endParaRPr lang="en-US" dirty="0"/>
          </a:p>
        </p:txBody>
      </p:sp>
      <p:sp>
        <p:nvSpPr>
          <p:cNvPr id="6" name="TextBox 5">
            <a:extLst>
              <a:ext uri="{FF2B5EF4-FFF2-40B4-BE49-F238E27FC236}">
                <a16:creationId xmlns:a16="http://schemas.microsoft.com/office/drawing/2014/main" id="{77501897-D912-45AF-8EAE-45989FA95CC8}"/>
              </a:ext>
            </a:extLst>
          </p:cNvPr>
          <p:cNvSpPr txBox="1"/>
          <p:nvPr/>
        </p:nvSpPr>
        <p:spPr>
          <a:xfrm>
            <a:off x="9054737" y="5897324"/>
            <a:ext cx="2743199" cy="369332"/>
          </a:xfrm>
          <a:prstGeom prst="rect">
            <a:avLst/>
          </a:prstGeom>
          <a:noFill/>
        </p:spPr>
        <p:txBody>
          <a:bodyPr wrap="square" rtlCol="0">
            <a:spAutoFit/>
          </a:bodyPr>
          <a:lstStyle/>
          <a:p>
            <a:r>
              <a:rPr lang="en-US" dirty="0">
                <a:solidFill>
                  <a:schemeClr val="tx2"/>
                </a:solidFill>
              </a:rPr>
              <a:t>(Booth et al., 2022)</a:t>
            </a:r>
          </a:p>
        </p:txBody>
      </p:sp>
      <p:sp>
        <p:nvSpPr>
          <p:cNvPr id="4" name="Footer Placeholder 3">
            <a:extLst>
              <a:ext uri="{FF2B5EF4-FFF2-40B4-BE49-F238E27FC236}">
                <a16:creationId xmlns:a16="http://schemas.microsoft.com/office/drawing/2014/main" id="{CC7B7022-CCE2-45A9-BF5C-AB38AEA38E1A}"/>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2D6451C1-BF55-498B-BD07-A3D94F366529}"/>
              </a:ext>
            </a:extLst>
          </p:cNvPr>
          <p:cNvSpPr>
            <a:spLocks noGrp="1"/>
          </p:cNvSpPr>
          <p:nvPr>
            <p:ph type="sldNum" sz="quarter" idx="12"/>
          </p:nvPr>
        </p:nvSpPr>
        <p:spPr/>
        <p:txBody>
          <a:bodyPr/>
          <a:lstStyle/>
          <a:p>
            <a:fld id="{0E830361-1618-43BA-8AB7-493978DD9A9F}" type="slidenum">
              <a:rPr lang="en-US" smtClean="0"/>
              <a:t>20</a:t>
            </a:fld>
            <a:endParaRPr lang="en-US"/>
          </a:p>
        </p:txBody>
      </p:sp>
    </p:spTree>
    <p:extLst>
      <p:ext uri="{BB962C8B-B14F-4D97-AF65-F5344CB8AC3E}">
        <p14:creationId xmlns:p14="http://schemas.microsoft.com/office/powerpoint/2010/main" val="36188448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5A9B5-E254-44AB-A846-A1010010087F}"/>
              </a:ext>
            </a:extLst>
          </p:cNvPr>
          <p:cNvSpPr>
            <a:spLocks noGrp="1"/>
          </p:cNvSpPr>
          <p:nvPr>
            <p:ph type="title"/>
          </p:nvPr>
        </p:nvSpPr>
        <p:spPr/>
        <p:txBody>
          <a:bodyPr/>
          <a:lstStyle/>
          <a:p>
            <a:r>
              <a:rPr lang="en-US" dirty="0"/>
              <a:t>Fairness Scenario</a:t>
            </a:r>
          </a:p>
        </p:txBody>
      </p:sp>
      <p:sp>
        <p:nvSpPr>
          <p:cNvPr id="3" name="Content Placeholder 2">
            <a:extLst>
              <a:ext uri="{FF2B5EF4-FFF2-40B4-BE49-F238E27FC236}">
                <a16:creationId xmlns:a16="http://schemas.microsoft.com/office/drawing/2014/main" id="{E6A2ECC0-F880-43A5-83D6-A98156264514}"/>
              </a:ext>
            </a:extLst>
          </p:cNvPr>
          <p:cNvSpPr>
            <a:spLocks noGrp="1"/>
          </p:cNvSpPr>
          <p:nvPr>
            <p:ph idx="1"/>
          </p:nvPr>
        </p:nvSpPr>
        <p:spPr/>
        <p:txBody>
          <a:bodyPr/>
          <a:lstStyle/>
          <a:p>
            <a:pPr marL="0" indent="0">
              <a:buNone/>
            </a:pPr>
            <a:r>
              <a:rPr lang="en-US" b="1" dirty="0"/>
              <a:t>Scenario 3: </a:t>
            </a:r>
            <a:r>
              <a:rPr lang="en-US" b="0" i="0" dirty="0">
                <a:solidFill>
                  <a:srgbClr val="000000"/>
                </a:solidFill>
                <a:effectLst/>
                <a:latin typeface="Encode Sans"/>
              </a:rPr>
              <a:t>You are a new student and are juggling to keep up with your courses while also working a part-time job. You are a bit stressed about your upcoming exam. A student who is a year ahead of you offers you a copy of the exam questions to one of your courses. What action would be acceptable?</a:t>
            </a:r>
            <a:endParaRPr lang="en-US" dirty="0"/>
          </a:p>
        </p:txBody>
      </p:sp>
      <p:sp>
        <p:nvSpPr>
          <p:cNvPr id="6" name="TextBox 5">
            <a:extLst>
              <a:ext uri="{FF2B5EF4-FFF2-40B4-BE49-F238E27FC236}">
                <a16:creationId xmlns:a16="http://schemas.microsoft.com/office/drawing/2014/main" id="{EC073466-595A-4DDA-BB23-ED34307C9A1B}"/>
              </a:ext>
            </a:extLst>
          </p:cNvPr>
          <p:cNvSpPr txBox="1"/>
          <p:nvPr/>
        </p:nvSpPr>
        <p:spPr>
          <a:xfrm>
            <a:off x="5787007" y="5987018"/>
            <a:ext cx="6314682" cy="369332"/>
          </a:xfrm>
          <a:prstGeom prst="rect">
            <a:avLst/>
          </a:prstGeom>
          <a:noFill/>
        </p:spPr>
        <p:txBody>
          <a:bodyPr wrap="square" rtlCol="0">
            <a:spAutoFit/>
          </a:bodyPr>
          <a:lstStyle/>
          <a:p>
            <a:r>
              <a:rPr lang="en-US" b="0" i="0" dirty="0">
                <a:solidFill>
                  <a:srgbClr val="373D3F"/>
                </a:solidFill>
                <a:effectLst/>
                <a:latin typeface="Encode Sans"/>
              </a:rPr>
              <a:t>(</a:t>
            </a:r>
            <a:r>
              <a:rPr lang="en-US" b="0" i="0" dirty="0" err="1">
                <a:solidFill>
                  <a:srgbClr val="373D3F"/>
                </a:solidFill>
                <a:effectLst/>
                <a:latin typeface="Encode Sans"/>
              </a:rPr>
              <a:t>MusicCentric</a:t>
            </a:r>
            <a:r>
              <a:rPr lang="en-US" b="0" i="0" dirty="0">
                <a:solidFill>
                  <a:srgbClr val="373D3F"/>
                </a:solidFill>
                <a:effectLst/>
                <a:latin typeface="Encode Sans"/>
              </a:rPr>
              <a:t> Technologies, 2018, </a:t>
            </a:r>
            <a:r>
              <a:rPr lang="en-US" dirty="0">
                <a:solidFill>
                  <a:schemeClr val="tx2"/>
                </a:solidFill>
              </a:rPr>
              <a:t>as cited in </a:t>
            </a:r>
            <a:r>
              <a:rPr lang="en-US" dirty="0">
                <a:solidFill>
                  <a:srgbClr val="373D3F"/>
                </a:solidFill>
                <a:latin typeface="Encode Sans"/>
              </a:rPr>
              <a:t>Booth et al</a:t>
            </a:r>
            <a:r>
              <a:rPr lang="en-US" dirty="0">
                <a:solidFill>
                  <a:schemeClr val="tx2"/>
                </a:solidFill>
              </a:rPr>
              <a:t>., 2022</a:t>
            </a:r>
            <a:r>
              <a:rPr lang="en-US" b="0" i="0" dirty="0">
                <a:solidFill>
                  <a:srgbClr val="373D3F"/>
                </a:solidFill>
                <a:effectLst/>
                <a:latin typeface="Encode Sans"/>
              </a:rPr>
              <a:t>). </a:t>
            </a:r>
          </a:p>
        </p:txBody>
      </p:sp>
      <p:sp>
        <p:nvSpPr>
          <p:cNvPr id="4" name="Footer Placeholder 3">
            <a:extLst>
              <a:ext uri="{FF2B5EF4-FFF2-40B4-BE49-F238E27FC236}">
                <a16:creationId xmlns:a16="http://schemas.microsoft.com/office/drawing/2014/main" id="{C27489C3-8CC9-4175-B28E-500EAC022DE0}"/>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1CBAC745-6827-4C31-B8FD-D97AEC2B86CE}"/>
              </a:ext>
            </a:extLst>
          </p:cNvPr>
          <p:cNvSpPr>
            <a:spLocks noGrp="1"/>
          </p:cNvSpPr>
          <p:nvPr>
            <p:ph type="sldNum" sz="quarter" idx="12"/>
          </p:nvPr>
        </p:nvSpPr>
        <p:spPr/>
        <p:txBody>
          <a:bodyPr/>
          <a:lstStyle/>
          <a:p>
            <a:fld id="{0E830361-1618-43BA-8AB7-493978DD9A9F}" type="slidenum">
              <a:rPr lang="en-US" smtClean="0"/>
              <a:t>21</a:t>
            </a:fld>
            <a:endParaRPr lang="en-US"/>
          </a:p>
        </p:txBody>
      </p:sp>
    </p:spTree>
    <p:extLst>
      <p:ext uri="{BB962C8B-B14F-4D97-AF65-F5344CB8AC3E}">
        <p14:creationId xmlns:p14="http://schemas.microsoft.com/office/powerpoint/2010/main" val="38024550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6464F-0725-4C7F-8E66-CC18E8FF9834}"/>
              </a:ext>
            </a:extLst>
          </p:cNvPr>
          <p:cNvSpPr>
            <a:spLocks noGrp="1"/>
          </p:cNvSpPr>
          <p:nvPr>
            <p:ph type="title"/>
          </p:nvPr>
        </p:nvSpPr>
        <p:spPr/>
        <p:txBody>
          <a:bodyPr/>
          <a:lstStyle/>
          <a:p>
            <a:r>
              <a:rPr lang="en-US" dirty="0"/>
              <a:t>Fairness Scenario Responses</a:t>
            </a:r>
          </a:p>
        </p:txBody>
      </p:sp>
      <p:sp>
        <p:nvSpPr>
          <p:cNvPr id="3" name="Content Placeholder 2">
            <a:extLst>
              <a:ext uri="{FF2B5EF4-FFF2-40B4-BE49-F238E27FC236}">
                <a16:creationId xmlns:a16="http://schemas.microsoft.com/office/drawing/2014/main" id="{BBBF1A39-E2DC-4FD8-9510-24DAC28BAE77}"/>
              </a:ext>
            </a:extLst>
          </p:cNvPr>
          <p:cNvSpPr>
            <a:spLocks noGrp="1"/>
          </p:cNvSpPr>
          <p:nvPr>
            <p:ph idx="1"/>
          </p:nvPr>
        </p:nvSpPr>
        <p:spPr>
          <a:xfrm>
            <a:off x="1045028" y="1841863"/>
            <a:ext cx="10308771" cy="4335099"/>
          </a:xfrm>
        </p:spPr>
        <p:txBody>
          <a:bodyPr>
            <a:normAutofit/>
          </a:bodyPr>
          <a:lstStyle/>
          <a:p>
            <a:pPr marL="514350" indent="-514350" algn="l">
              <a:buFont typeface="+mj-lt"/>
              <a:buAutoNum type="arabicPeriod"/>
            </a:pPr>
            <a:r>
              <a:rPr lang="en-US" b="1" i="0" dirty="0">
                <a:solidFill>
                  <a:srgbClr val="000000"/>
                </a:solidFill>
                <a:effectLst/>
              </a:rPr>
              <a:t>Take the exam copy to help you prepare:</a:t>
            </a:r>
          </a:p>
          <a:p>
            <a:pPr lvl="1"/>
            <a:r>
              <a:rPr lang="en-US" sz="2800" b="0" i="0" dirty="0">
                <a:solidFill>
                  <a:srgbClr val="000000"/>
                </a:solidFill>
                <a:effectLst/>
              </a:rPr>
              <a:t>If you accept the offer, you will put yourself at an unfair advantage over your classmates, as you won’t need to put as much effort into studying your course notes as everyone else in your class.</a:t>
            </a:r>
          </a:p>
          <a:p>
            <a:endParaRPr lang="en-US" dirty="0"/>
          </a:p>
        </p:txBody>
      </p:sp>
      <p:sp>
        <p:nvSpPr>
          <p:cNvPr id="6" name="TextBox 5">
            <a:extLst>
              <a:ext uri="{FF2B5EF4-FFF2-40B4-BE49-F238E27FC236}">
                <a16:creationId xmlns:a16="http://schemas.microsoft.com/office/drawing/2014/main" id="{4F43886F-3276-4A13-B2A2-81BD639DB696}"/>
              </a:ext>
            </a:extLst>
          </p:cNvPr>
          <p:cNvSpPr txBox="1"/>
          <p:nvPr/>
        </p:nvSpPr>
        <p:spPr>
          <a:xfrm>
            <a:off x="838201" y="5620325"/>
            <a:ext cx="10515598" cy="646331"/>
          </a:xfrm>
          <a:prstGeom prst="rect">
            <a:avLst/>
          </a:prstGeom>
          <a:noFill/>
        </p:spPr>
        <p:txBody>
          <a:bodyPr wrap="square" rtlCol="0">
            <a:spAutoFit/>
          </a:bodyPr>
          <a:lstStyle/>
          <a:p>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Fairness</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a:t>
            </a:r>
            <a:endParaRPr lang="en-US" dirty="0"/>
          </a:p>
        </p:txBody>
      </p:sp>
      <p:sp>
        <p:nvSpPr>
          <p:cNvPr id="4" name="Footer Placeholder 3">
            <a:extLst>
              <a:ext uri="{FF2B5EF4-FFF2-40B4-BE49-F238E27FC236}">
                <a16:creationId xmlns:a16="http://schemas.microsoft.com/office/drawing/2014/main" id="{23697FE6-CCF7-4CB2-8977-6E9D1C339A42}"/>
              </a:ext>
            </a:extLst>
          </p:cNvPr>
          <p:cNvSpPr>
            <a:spLocks noGrp="1"/>
          </p:cNvSpPr>
          <p:nvPr>
            <p:ph type="ftr" sz="quarter" idx="11"/>
          </p:nvPr>
        </p:nvSpPr>
        <p:spPr/>
        <p:txBody>
          <a:bodyPr/>
          <a:lstStyle/>
          <a:p>
            <a:r>
              <a:rPr lang="en-US" i="1">
                <a:hlinkClick r:id="rId6"/>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3BFF1F96-012B-4CAD-931B-827A6EEBE408}"/>
              </a:ext>
            </a:extLst>
          </p:cNvPr>
          <p:cNvSpPr>
            <a:spLocks noGrp="1"/>
          </p:cNvSpPr>
          <p:nvPr>
            <p:ph type="sldNum" sz="quarter" idx="12"/>
          </p:nvPr>
        </p:nvSpPr>
        <p:spPr/>
        <p:txBody>
          <a:bodyPr/>
          <a:lstStyle/>
          <a:p>
            <a:fld id="{0E830361-1618-43BA-8AB7-493978DD9A9F}" type="slidenum">
              <a:rPr lang="en-US" smtClean="0"/>
              <a:t>22</a:t>
            </a:fld>
            <a:endParaRPr lang="en-US"/>
          </a:p>
        </p:txBody>
      </p:sp>
    </p:spTree>
    <p:extLst>
      <p:ext uri="{BB962C8B-B14F-4D97-AF65-F5344CB8AC3E}">
        <p14:creationId xmlns:p14="http://schemas.microsoft.com/office/powerpoint/2010/main" val="2043517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6464F-0725-4C7F-8E66-CC18E8FF9834}"/>
              </a:ext>
            </a:extLst>
          </p:cNvPr>
          <p:cNvSpPr>
            <a:spLocks noGrp="1"/>
          </p:cNvSpPr>
          <p:nvPr>
            <p:ph type="title"/>
          </p:nvPr>
        </p:nvSpPr>
        <p:spPr/>
        <p:txBody>
          <a:bodyPr/>
          <a:lstStyle/>
          <a:p>
            <a:r>
              <a:rPr lang="en-US" dirty="0"/>
              <a:t>Fairness Scenario Responses (Continued 1)</a:t>
            </a:r>
          </a:p>
        </p:txBody>
      </p:sp>
      <p:sp>
        <p:nvSpPr>
          <p:cNvPr id="3" name="Content Placeholder 2">
            <a:extLst>
              <a:ext uri="{FF2B5EF4-FFF2-40B4-BE49-F238E27FC236}">
                <a16:creationId xmlns:a16="http://schemas.microsoft.com/office/drawing/2014/main" id="{BBBF1A39-E2DC-4FD8-9510-24DAC28BAE77}"/>
              </a:ext>
            </a:extLst>
          </p:cNvPr>
          <p:cNvSpPr>
            <a:spLocks noGrp="1"/>
          </p:cNvSpPr>
          <p:nvPr>
            <p:ph idx="1"/>
          </p:nvPr>
        </p:nvSpPr>
        <p:spPr>
          <a:xfrm>
            <a:off x="1045028" y="1841864"/>
            <a:ext cx="10308771" cy="3657600"/>
          </a:xfrm>
        </p:spPr>
        <p:txBody>
          <a:bodyPr>
            <a:normAutofit/>
          </a:bodyPr>
          <a:lstStyle/>
          <a:p>
            <a:pPr marL="514350" indent="-514350" algn="l">
              <a:buFont typeface="+mj-lt"/>
              <a:buAutoNum type="arabicPeriod" startAt="2"/>
            </a:pPr>
            <a:r>
              <a:rPr lang="en-US" b="1" i="0" dirty="0">
                <a:solidFill>
                  <a:srgbClr val="000000"/>
                </a:solidFill>
                <a:effectLst/>
              </a:rPr>
              <a:t>Decline the offer and keep studying:</a:t>
            </a:r>
          </a:p>
          <a:p>
            <a:pPr lvl="1"/>
            <a:r>
              <a:rPr lang="en-US" sz="2800" b="0" i="0" dirty="0">
                <a:solidFill>
                  <a:srgbClr val="000000"/>
                </a:solidFill>
                <a:effectLst/>
              </a:rPr>
              <a:t>This is the fair and ethical way of responding. </a:t>
            </a:r>
          </a:p>
          <a:p>
            <a:pPr lvl="1"/>
            <a:r>
              <a:rPr lang="en-US" sz="2800" b="0" i="0" dirty="0">
                <a:solidFill>
                  <a:srgbClr val="000000"/>
                </a:solidFill>
                <a:effectLst/>
              </a:rPr>
              <a:t>It may be tempting to accept the offer, but you know it is cheating and you would have an unfair advantage over your classmates.</a:t>
            </a:r>
          </a:p>
          <a:p>
            <a:pPr lvl="1"/>
            <a:r>
              <a:rPr lang="en-US" sz="2800" b="0" i="0" dirty="0">
                <a:solidFill>
                  <a:srgbClr val="000000"/>
                </a:solidFill>
                <a:effectLst/>
              </a:rPr>
              <a:t>You may also want to explain Academic Integrity principles to the student and point out that it is a punishable offence to assist another student in cheating.</a:t>
            </a:r>
          </a:p>
          <a:p>
            <a:endParaRPr lang="en-US" dirty="0"/>
          </a:p>
        </p:txBody>
      </p:sp>
      <p:sp>
        <p:nvSpPr>
          <p:cNvPr id="6" name="TextBox 5">
            <a:extLst>
              <a:ext uri="{FF2B5EF4-FFF2-40B4-BE49-F238E27FC236}">
                <a16:creationId xmlns:a16="http://schemas.microsoft.com/office/drawing/2014/main" id="{45E49F6B-2C58-485D-8EB6-C81306C5BA5F}"/>
              </a:ext>
            </a:extLst>
          </p:cNvPr>
          <p:cNvSpPr txBox="1"/>
          <p:nvPr/>
        </p:nvSpPr>
        <p:spPr>
          <a:xfrm>
            <a:off x="838201" y="5620325"/>
            <a:ext cx="10515598" cy="646331"/>
          </a:xfrm>
          <a:prstGeom prst="rect">
            <a:avLst/>
          </a:prstGeom>
          <a:noFill/>
        </p:spPr>
        <p:txBody>
          <a:bodyPr wrap="square" rtlCol="0">
            <a:spAutoFit/>
          </a:bodyPr>
          <a:lstStyle/>
          <a:p>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Fairness</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p:txBody>
      </p:sp>
      <p:sp>
        <p:nvSpPr>
          <p:cNvPr id="4" name="Footer Placeholder 3">
            <a:extLst>
              <a:ext uri="{FF2B5EF4-FFF2-40B4-BE49-F238E27FC236}">
                <a16:creationId xmlns:a16="http://schemas.microsoft.com/office/drawing/2014/main" id="{23697FE6-CCF7-4CB2-8977-6E9D1C339A42}"/>
              </a:ext>
            </a:extLst>
          </p:cNvPr>
          <p:cNvSpPr>
            <a:spLocks noGrp="1"/>
          </p:cNvSpPr>
          <p:nvPr>
            <p:ph type="ftr" sz="quarter" idx="11"/>
          </p:nvPr>
        </p:nvSpPr>
        <p:spPr/>
        <p:txBody>
          <a:bodyPr/>
          <a:lstStyle/>
          <a:p>
            <a:r>
              <a:rPr lang="en-US" i="1">
                <a:hlinkClick r:id="rId6"/>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3BFF1F96-012B-4CAD-931B-827A6EEBE408}"/>
              </a:ext>
            </a:extLst>
          </p:cNvPr>
          <p:cNvSpPr>
            <a:spLocks noGrp="1"/>
          </p:cNvSpPr>
          <p:nvPr>
            <p:ph type="sldNum" sz="quarter" idx="12"/>
          </p:nvPr>
        </p:nvSpPr>
        <p:spPr/>
        <p:txBody>
          <a:bodyPr/>
          <a:lstStyle/>
          <a:p>
            <a:fld id="{0E830361-1618-43BA-8AB7-493978DD9A9F}" type="slidenum">
              <a:rPr lang="en-US" smtClean="0"/>
              <a:t>23</a:t>
            </a:fld>
            <a:endParaRPr lang="en-US"/>
          </a:p>
        </p:txBody>
      </p:sp>
    </p:spTree>
    <p:extLst>
      <p:ext uri="{BB962C8B-B14F-4D97-AF65-F5344CB8AC3E}">
        <p14:creationId xmlns:p14="http://schemas.microsoft.com/office/powerpoint/2010/main" val="15803541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6464F-0725-4C7F-8E66-CC18E8FF9834}"/>
              </a:ext>
            </a:extLst>
          </p:cNvPr>
          <p:cNvSpPr>
            <a:spLocks noGrp="1"/>
          </p:cNvSpPr>
          <p:nvPr>
            <p:ph type="title"/>
          </p:nvPr>
        </p:nvSpPr>
        <p:spPr/>
        <p:txBody>
          <a:bodyPr/>
          <a:lstStyle/>
          <a:p>
            <a:r>
              <a:rPr lang="en-US" dirty="0"/>
              <a:t>Fairness Scenario Responses (Continued 2)</a:t>
            </a:r>
          </a:p>
        </p:txBody>
      </p:sp>
      <p:sp>
        <p:nvSpPr>
          <p:cNvPr id="3" name="Content Placeholder 2">
            <a:extLst>
              <a:ext uri="{FF2B5EF4-FFF2-40B4-BE49-F238E27FC236}">
                <a16:creationId xmlns:a16="http://schemas.microsoft.com/office/drawing/2014/main" id="{BBBF1A39-E2DC-4FD8-9510-24DAC28BAE77}"/>
              </a:ext>
            </a:extLst>
          </p:cNvPr>
          <p:cNvSpPr>
            <a:spLocks noGrp="1"/>
          </p:cNvSpPr>
          <p:nvPr>
            <p:ph idx="1"/>
          </p:nvPr>
        </p:nvSpPr>
        <p:spPr>
          <a:xfrm>
            <a:off x="1045028" y="1764913"/>
            <a:ext cx="10308771" cy="3839943"/>
          </a:xfrm>
        </p:spPr>
        <p:txBody>
          <a:bodyPr>
            <a:normAutofit/>
          </a:bodyPr>
          <a:lstStyle/>
          <a:p>
            <a:pPr marL="514350" indent="-514350" algn="l">
              <a:buFont typeface="+mj-lt"/>
              <a:buAutoNum type="arabicPeriod" startAt="3"/>
            </a:pPr>
            <a:r>
              <a:rPr lang="en-US" b="1" i="0" dirty="0">
                <a:solidFill>
                  <a:srgbClr val="000000"/>
                </a:solidFill>
                <a:effectLst/>
              </a:rPr>
              <a:t>Don’t take the exam copy, but ask to just take a look at the type of questions asked:</a:t>
            </a:r>
          </a:p>
          <a:p>
            <a:pPr lvl="1"/>
            <a:r>
              <a:rPr lang="en-US" sz="2800" b="0" i="0" dirty="0">
                <a:solidFill>
                  <a:srgbClr val="000000"/>
                </a:solidFill>
                <a:effectLst/>
              </a:rPr>
              <a:t>This still gives you an unfair advantage over your classmates, as you are aware of the types of questions asked in the exam.</a:t>
            </a:r>
          </a:p>
          <a:p>
            <a:pPr marL="514350" indent="-514350" algn="l">
              <a:buFont typeface="+mj-lt"/>
              <a:buAutoNum type="arabicPeriod" startAt="3"/>
            </a:pPr>
            <a:r>
              <a:rPr lang="en-US" b="1" i="0" dirty="0">
                <a:solidFill>
                  <a:srgbClr val="000000"/>
                </a:solidFill>
                <a:effectLst/>
              </a:rPr>
              <a:t>Take the exam copy and look at it, but don’t study from it:</a:t>
            </a:r>
          </a:p>
          <a:p>
            <a:pPr lvl="1"/>
            <a:r>
              <a:rPr lang="en-US" sz="2800" b="0" i="0" dirty="0">
                <a:solidFill>
                  <a:srgbClr val="000000"/>
                </a:solidFill>
                <a:effectLst/>
              </a:rPr>
              <a:t>This might feel fair, but you’ll remember which aspects of the course you should focus on the most, which is not fair to your classmates.</a:t>
            </a:r>
          </a:p>
          <a:p>
            <a:endParaRPr lang="en-US" dirty="0"/>
          </a:p>
        </p:txBody>
      </p:sp>
      <p:sp>
        <p:nvSpPr>
          <p:cNvPr id="6" name="TextBox 5">
            <a:extLst>
              <a:ext uri="{FF2B5EF4-FFF2-40B4-BE49-F238E27FC236}">
                <a16:creationId xmlns:a16="http://schemas.microsoft.com/office/drawing/2014/main" id="{36F2619B-EA45-47C0-88B6-DBF1E8DA854B}"/>
              </a:ext>
            </a:extLst>
          </p:cNvPr>
          <p:cNvSpPr txBox="1"/>
          <p:nvPr/>
        </p:nvSpPr>
        <p:spPr>
          <a:xfrm>
            <a:off x="1045028" y="5710019"/>
            <a:ext cx="10515598" cy="646331"/>
          </a:xfrm>
          <a:prstGeom prst="rect">
            <a:avLst/>
          </a:prstGeom>
          <a:noFill/>
        </p:spPr>
        <p:txBody>
          <a:bodyPr wrap="square" rtlCol="0">
            <a:spAutoFit/>
          </a:bodyPr>
          <a:lstStyle/>
          <a:p>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Fairness</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p:txBody>
      </p:sp>
      <p:sp>
        <p:nvSpPr>
          <p:cNvPr id="4" name="Footer Placeholder 3">
            <a:extLst>
              <a:ext uri="{FF2B5EF4-FFF2-40B4-BE49-F238E27FC236}">
                <a16:creationId xmlns:a16="http://schemas.microsoft.com/office/drawing/2014/main" id="{23697FE6-CCF7-4CB2-8977-6E9D1C339A42}"/>
              </a:ext>
            </a:extLst>
          </p:cNvPr>
          <p:cNvSpPr>
            <a:spLocks noGrp="1"/>
          </p:cNvSpPr>
          <p:nvPr>
            <p:ph type="ftr" sz="quarter" idx="11"/>
          </p:nvPr>
        </p:nvSpPr>
        <p:spPr/>
        <p:txBody>
          <a:bodyPr/>
          <a:lstStyle/>
          <a:p>
            <a:r>
              <a:rPr lang="en-US" i="1">
                <a:hlinkClick r:id="rId6"/>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3BFF1F96-012B-4CAD-931B-827A6EEBE408}"/>
              </a:ext>
            </a:extLst>
          </p:cNvPr>
          <p:cNvSpPr>
            <a:spLocks noGrp="1"/>
          </p:cNvSpPr>
          <p:nvPr>
            <p:ph type="sldNum" sz="quarter" idx="12"/>
          </p:nvPr>
        </p:nvSpPr>
        <p:spPr/>
        <p:txBody>
          <a:bodyPr/>
          <a:lstStyle/>
          <a:p>
            <a:fld id="{0E830361-1618-43BA-8AB7-493978DD9A9F}" type="slidenum">
              <a:rPr lang="en-US" smtClean="0"/>
              <a:t>24</a:t>
            </a:fld>
            <a:endParaRPr lang="en-US"/>
          </a:p>
        </p:txBody>
      </p:sp>
    </p:spTree>
    <p:extLst>
      <p:ext uri="{BB962C8B-B14F-4D97-AF65-F5344CB8AC3E}">
        <p14:creationId xmlns:p14="http://schemas.microsoft.com/office/powerpoint/2010/main" val="23368464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C622-03B0-4C71-8EEC-526D7203C5B0}"/>
              </a:ext>
            </a:extLst>
          </p:cNvPr>
          <p:cNvSpPr>
            <a:spLocks noGrp="1"/>
          </p:cNvSpPr>
          <p:nvPr>
            <p:ph type="title"/>
          </p:nvPr>
        </p:nvSpPr>
        <p:spPr/>
        <p:txBody>
          <a:bodyPr/>
          <a:lstStyle/>
          <a:p>
            <a:r>
              <a:rPr lang="en-US" dirty="0"/>
              <a:t>Respect</a:t>
            </a:r>
          </a:p>
        </p:txBody>
      </p:sp>
      <p:sp>
        <p:nvSpPr>
          <p:cNvPr id="3" name="Content Placeholder 2">
            <a:extLst>
              <a:ext uri="{FF2B5EF4-FFF2-40B4-BE49-F238E27FC236}">
                <a16:creationId xmlns:a16="http://schemas.microsoft.com/office/drawing/2014/main" id="{EDEBE679-76DA-4358-87BD-01DE607B4713}"/>
              </a:ext>
            </a:extLst>
          </p:cNvPr>
          <p:cNvSpPr>
            <a:spLocks noGrp="1"/>
          </p:cNvSpPr>
          <p:nvPr>
            <p:ph idx="1"/>
          </p:nvPr>
        </p:nvSpPr>
        <p:spPr/>
        <p:txBody>
          <a:bodyPr/>
          <a:lstStyle/>
          <a:p>
            <a:r>
              <a:rPr lang="en-US" dirty="0"/>
              <a:t>You show respect by:</a:t>
            </a:r>
          </a:p>
          <a:p>
            <a:pPr lvl="1"/>
            <a:r>
              <a:rPr lang="en-US" sz="2800" dirty="0"/>
              <a:t>following assignment instructions </a:t>
            </a:r>
          </a:p>
          <a:p>
            <a:pPr lvl="1"/>
            <a:r>
              <a:rPr lang="en-US" sz="2800" b="0" i="0" dirty="0">
                <a:solidFill>
                  <a:srgbClr val="373D3F"/>
                </a:solidFill>
                <a:effectLst/>
              </a:rPr>
              <a:t>actively participating in learning and showing interest in gaining new knowledge</a:t>
            </a:r>
          </a:p>
          <a:p>
            <a:pPr lvl="1"/>
            <a:r>
              <a:rPr lang="en-US" sz="2800" b="0" i="0" dirty="0">
                <a:solidFill>
                  <a:srgbClr val="373D3F"/>
                </a:solidFill>
                <a:effectLst/>
              </a:rPr>
              <a:t>contributing your thoughts while accepting that others may disagree with you</a:t>
            </a:r>
          </a:p>
          <a:p>
            <a:pPr lvl="1"/>
            <a:r>
              <a:rPr lang="en-US" sz="2800" b="0" i="0" dirty="0">
                <a:solidFill>
                  <a:srgbClr val="373D3F"/>
                </a:solidFill>
                <a:effectLst/>
              </a:rPr>
              <a:t>crediting others for their ideas, APA citation</a:t>
            </a:r>
          </a:p>
          <a:p>
            <a:pPr lvl="1"/>
            <a:r>
              <a:rPr lang="en-US" sz="2800" b="0" i="0" dirty="0">
                <a:solidFill>
                  <a:srgbClr val="373D3F"/>
                </a:solidFill>
                <a:effectLst/>
              </a:rPr>
              <a:t>showing that you trying your best</a:t>
            </a:r>
            <a:endParaRPr lang="en-US" sz="2800" dirty="0"/>
          </a:p>
        </p:txBody>
      </p:sp>
      <p:sp>
        <p:nvSpPr>
          <p:cNvPr id="6" name="TextBox 5">
            <a:extLst>
              <a:ext uri="{FF2B5EF4-FFF2-40B4-BE49-F238E27FC236}">
                <a16:creationId xmlns:a16="http://schemas.microsoft.com/office/drawing/2014/main" id="{AFDE6B33-81A7-4B77-A106-DE2E683266C6}"/>
              </a:ext>
            </a:extLst>
          </p:cNvPr>
          <p:cNvSpPr txBox="1"/>
          <p:nvPr/>
        </p:nvSpPr>
        <p:spPr>
          <a:xfrm>
            <a:off x="9017726" y="5834772"/>
            <a:ext cx="2743200" cy="369332"/>
          </a:xfrm>
          <a:prstGeom prst="rect">
            <a:avLst/>
          </a:prstGeom>
          <a:noFill/>
        </p:spPr>
        <p:txBody>
          <a:bodyPr wrap="square" rtlCol="0">
            <a:spAutoFit/>
          </a:bodyPr>
          <a:lstStyle/>
          <a:p>
            <a:r>
              <a:rPr lang="en-US" b="0" i="0" dirty="0">
                <a:solidFill>
                  <a:srgbClr val="373D3F"/>
                </a:solidFill>
                <a:effectLst/>
                <a:latin typeface="Encode Sans"/>
              </a:rPr>
              <a:t>(</a:t>
            </a:r>
            <a:r>
              <a:rPr lang="en-US" dirty="0">
                <a:solidFill>
                  <a:schemeClr val="tx2"/>
                </a:solidFill>
              </a:rPr>
              <a:t>Booth et al., 2022</a:t>
            </a:r>
            <a:r>
              <a:rPr lang="en-US" b="0" i="0" dirty="0">
                <a:solidFill>
                  <a:srgbClr val="373D3F"/>
                </a:solidFill>
                <a:effectLst/>
                <a:latin typeface="Encode Sans"/>
              </a:rPr>
              <a:t>). </a:t>
            </a:r>
          </a:p>
        </p:txBody>
      </p:sp>
      <p:sp>
        <p:nvSpPr>
          <p:cNvPr id="4" name="Footer Placeholder 3">
            <a:extLst>
              <a:ext uri="{FF2B5EF4-FFF2-40B4-BE49-F238E27FC236}">
                <a16:creationId xmlns:a16="http://schemas.microsoft.com/office/drawing/2014/main" id="{B11D9D8B-EC7E-4883-8F26-DEB74B275A91}"/>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26441C60-EC51-4862-9533-81E317BC85FF}"/>
              </a:ext>
            </a:extLst>
          </p:cNvPr>
          <p:cNvSpPr>
            <a:spLocks noGrp="1"/>
          </p:cNvSpPr>
          <p:nvPr>
            <p:ph type="sldNum" sz="quarter" idx="12"/>
          </p:nvPr>
        </p:nvSpPr>
        <p:spPr/>
        <p:txBody>
          <a:bodyPr/>
          <a:lstStyle/>
          <a:p>
            <a:fld id="{0E830361-1618-43BA-8AB7-493978DD9A9F}" type="slidenum">
              <a:rPr lang="en-US" smtClean="0"/>
              <a:t>25</a:t>
            </a:fld>
            <a:endParaRPr lang="en-US"/>
          </a:p>
        </p:txBody>
      </p:sp>
    </p:spTree>
    <p:extLst>
      <p:ext uri="{BB962C8B-B14F-4D97-AF65-F5344CB8AC3E}">
        <p14:creationId xmlns:p14="http://schemas.microsoft.com/office/powerpoint/2010/main" val="17936169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6DE72-5A67-45C4-ACDC-8358F86FD717}"/>
              </a:ext>
            </a:extLst>
          </p:cNvPr>
          <p:cNvSpPr>
            <a:spLocks noGrp="1"/>
          </p:cNvSpPr>
          <p:nvPr>
            <p:ph type="title"/>
          </p:nvPr>
        </p:nvSpPr>
        <p:spPr/>
        <p:txBody>
          <a:bodyPr/>
          <a:lstStyle/>
          <a:p>
            <a:r>
              <a:rPr lang="en-US" dirty="0"/>
              <a:t>Respect Scenario</a:t>
            </a:r>
          </a:p>
        </p:txBody>
      </p:sp>
      <p:sp>
        <p:nvSpPr>
          <p:cNvPr id="3" name="Content Placeholder 2">
            <a:extLst>
              <a:ext uri="{FF2B5EF4-FFF2-40B4-BE49-F238E27FC236}">
                <a16:creationId xmlns:a16="http://schemas.microsoft.com/office/drawing/2014/main" id="{B151A44E-7186-43C5-B59F-0649941F076E}"/>
              </a:ext>
            </a:extLst>
          </p:cNvPr>
          <p:cNvSpPr>
            <a:spLocks noGrp="1"/>
          </p:cNvSpPr>
          <p:nvPr>
            <p:ph idx="1"/>
          </p:nvPr>
        </p:nvSpPr>
        <p:spPr/>
        <p:txBody>
          <a:bodyPr/>
          <a:lstStyle/>
          <a:p>
            <a:pPr marL="0" indent="0">
              <a:buNone/>
            </a:pPr>
            <a:r>
              <a:rPr lang="en-US" b="1" dirty="0"/>
              <a:t>Scenario 4: </a:t>
            </a:r>
            <a:r>
              <a:rPr lang="en-US" b="0" i="0" dirty="0">
                <a:solidFill>
                  <a:srgbClr val="000000"/>
                </a:solidFill>
                <a:effectLst/>
                <a:latin typeface="Encode Sans"/>
              </a:rPr>
              <a:t>At the end of your class your instructor says: “Don’t forget your assignment is due next class. Remember, this is an individual assignment. You are meant to work on this alone!” You think, “Oh no, I already completed half of the assignment with Jason and Harpreet!” What should you do?</a:t>
            </a:r>
            <a:endParaRPr lang="en-US" dirty="0"/>
          </a:p>
        </p:txBody>
      </p:sp>
      <p:sp>
        <p:nvSpPr>
          <p:cNvPr id="6" name="TextBox 5">
            <a:extLst>
              <a:ext uri="{FF2B5EF4-FFF2-40B4-BE49-F238E27FC236}">
                <a16:creationId xmlns:a16="http://schemas.microsoft.com/office/drawing/2014/main" id="{3055FD6A-943A-421D-A74E-B31CFF4F3ACA}"/>
              </a:ext>
            </a:extLst>
          </p:cNvPr>
          <p:cNvSpPr txBox="1"/>
          <p:nvPr/>
        </p:nvSpPr>
        <p:spPr>
          <a:xfrm>
            <a:off x="5662828" y="5987018"/>
            <a:ext cx="6303393" cy="369332"/>
          </a:xfrm>
          <a:prstGeom prst="rect">
            <a:avLst/>
          </a:prstGeom>
          <a:noFill/>
        </p:spPr>
        <p:txBody>
          <a:bodyPr wrap="square" rtlCol="0">
            <a:spAutoFit/>
          </a:bodyPr>
          <a:lstStyle/>
          <a:p>
            <a:r>
              <a:rPr lang="en-US" b="0" i="0" dirty="0">
                <a:solidFill>
                  <a:srgbClr val="373D3F"/>
                </a:solidFill>
                <a:effectLst/>
                <a:latin typeface="Encode Sans"/>
              </a:rPr>
              <a:t>(</a:t>
            </a:r>
            <a:r>
              <a:rPr lang="en-US" b="0" i="0" dirty="0" err="1">
                <a:solidFill>
                  <a:srgbClr val="373D3F"/>
                </a:solidFill>
                <a:effectLst/>
                <a:latin typeface="Encode Sans"/>
              </a:rPr>
              <a:t>MusicCentric</a:t>
            </a:r>
            <a:r>
              <a:rPr lang="en-US" b="0" i="0" dirty="0">
                <a:solidFill>
                  <a:srgbClr val="373D3F"/>
                </a:solidFill>
                <a:effectLst/>
                <a:latin typeface="Encode Sans"/>
              </a:rPr>
              <a:t> Technologies, 2018, </a:t>
            </a:r>
            <a:r>
              <a:rPr lang="en-US" dirty="0">
                <a:solidFill>
                  <a:schemeClr val="tx2"/>
                </a:solidFill>
              </a:rPr>
              <a:t>as cited in </a:t>
            </a:r>
            <a:r>
              <a:rPr lang="en-US" dirty="0">
                <a:solidFill>
                  <a:srgbClr val="373D3F"/>
                </a:solidFill>
                <a:latin typeface="Encode Sans"/>
              </a:rPr>
              <a:t>Booth et al</a:t>
            </a:r>
            <a:r>
              <a:rPr lang="en-US" dirty="0">
                <a:solidFill>
                  <a:schemeClr val="tx2"/>
                </a:solidFill>
              </a:rPr>
              <a:t>., 2022</a:t>
            </a:r>
            <a:r>
              <a:rPr lang="en-US" b="0" i="0" dirty="0">
                <a:solidFill>
                  <a:srgbClr val="373D3F"/>
                </a:solidFill>
                <a:effectLst/>
                <a:latin typeface="Encode Sans"/>
              </a:rPr>
              <a:t>). </a:t>
            </a:r>
          </a:p>
        </p:txBody>
      </p:sp>
      <p:sp>
        <p:nvSpPr>
          <p:cNvPr id="4" name="Footer Placeholder 3">
            <a:extLst>
              <a:ext uri="{FF2B5EF4-FFF2-40B4-BE49-F238E27FC236}">
                <a16:creationId xmlns:a16="http://schemas.microsoft.com/office/drawing/2014/main" id="{9FE58072-D348-4D9A-B783-C50743EBF2AE}"/>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CFE384C0-5F0A-49FC-99B9-9B9BD72E6BA7}"/>
              </a:ext>
            </a:extLst>
          </p:cNvPr>
          <p:cNvSpPr>
            <a:spLocks noGrp="1"/>
          </p:cNvSpPr>
          <p:nvPr>
            <p:ph type="sldNum" sz="quarter" idx="12"/>
          </p:nvPr>
        </p:nvSpPr>
        <p:spPr/>
        <p:txBody>
          <a:bodyPr/>
          <a:lstStyle/>
          <a:p>
            <a:fld id="{0E830361-1618-43BA-8AB7-493978DD9A9F}" type="slidenum">
              <a:rPr lang="en-US" smtClean="0"/>
              <a:t>26</a:t>
            </a:fld>
            <a:endParaRPr lang="en-US"/>
          </a:p>
        </p:txBody>
      </p:sp>
    </p:spTree>
    <p:extLst>
      <p:ext uri="{BB962C8B-B14F-4D97-AF65-F5344CB8AC3E}">
        <p14:creationId xmlns:p14="http://schemas.microsoft.com/office/powerpoint/2010/main" val="37041660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0F233-55E2-4FF6-9EF6-9276F714255F}"/>
              </a:ext>
            </a:extLst>
          </p:cNvPr>
          <p:cNvSpPr>
            <a:spLocks noGrp="1"/>
          </p:cNvSpPr>
          <p:nvPr>
            <p:ph type="title"/>
          </p:nvPr>
        </p:nvSpPr>
        <p:spPr/>
        <p:txBody>
          <a:bodyPr/>
          <a:lstStyle/>
          <a:p>
            <a:r>
              <a:rPr lang="en-US" dirty="0"/>
              <a:t>Respect Scenario Responses</a:t>
            </a:r>
          </a:p>
        </p:txBody>
      </p:sp>
      <p:sp>
        <p:nvSpPr>
          <p:cNvPr id="3" name="Content Placeholder 2">
            <a:extLst>
              <a:ext uri="{FF2B5EF4-FFF2-40B4-BE49-F238E27FC236}">
                <a16:creationId xmlns:a16="http://schemas.microsoft.com/office/drawing/2014/main" id="{FA2EB666-5845-4BBB-BF13-C048EA832089}"/>
              </a:ext>
            </a:extLst>
          </p:cNvPr>
          <p:cNvSpPr>
            <a:spLocks noGrp="1"/>
          </p:cNvSpPr>
          <p:nvPr>
            <p:ph idx="1"/>
          </p:nvPr>
        </p:nvSpPr>
        <p:spPr>
          <a:xfrm>
            <a:off x="1045028" y="1922832"/>
            <a:ext cx="10308771" cy="3562429"/>
          </a:xfrm>
        </p:spPr>
        <p:txBody>
          <a:bodyPr>
            <a:normAutofit/>
          </a:bodyPr>
          <a:lstStyle/>
          <a:p>
            <a:pPr marL="514350" indent="-514350" algn="l">
              <a:buFont typeface="+mj-lt"/>
              <a:buAutoNum type="arabicPeriod"/>
            </a:pPr>
            <a:r>
              <a:rPr lang="en-US" b="1" i="0" dirty="0">
                <a:solidFill>
                  <a:srgbClr val="000000"/>
                </a:solidFill>
                <a:effectLst/>
              </a:rPr>
              <a:t>Finish the rest of the assignment with Jason and Harpreet:</a:t>
            </a:r>
          </a:p>
          <a:p>
            <a:pPr lvl="1"/>
            <a:r>
              <a:rPr lang="en-US" sz="2800" b="0" i="0" dirty="0">
                <a:solidFill>
                  <a:srgbClr val="000000"/>
                </a:solidFill>
                <a:effectLst/>
              </a:rPr>
              <a:t>You are not doing the work individually as required; therefore, you are disrespecting the assignment guidelines and your instructor.</a:t>
            </a:r>
          </a:p>
          <a:p>
            <a:pPr lvl="1"/>
            <a:r>
              <a:rPr lang="en-US" sz="2800" dirty="0">
                <a:solidFill>
                  <a:srgbClr val="000000"/>
                </a:solidFill>
              </a:rPr>
              <a:t>Y</a:t>
            </a:r>
            <a:r>
              <a:rPr lang="en-US" sz="2800" b="0" i="0" dirty="0">
                <a:solidFill>
                  <a:srgbClr val="000000"/>
                </a:solidFill>
                <a:effectLst/>
              </a:rPr>
              <a:t>ou are also committing an academic offence by </a:t>
            </a:r>
            <a:r>
              <a:rPr lang="en-US" sz="2800" b="1" i="0" dirty="0">
                <a:solidFill>
                  <a:srgbClr val="000000"/>
                </a:solidFill>
                <a:effectLst/>
              </a:rPr>
              <a:t>Facilitating Academic Misconduct </a:t>
            </a:r>
            <a:r>
              <a:rPr lang="en-US" sz="2800" b="0" i="0" dirty="0">
                <a:solidFill>
                  <a:srgbClr val="000000"/>
                </a:solidFill>
                <a:effectLst/>
              </a:rPr>
              <a:t>(working with someone else on work which was supposed to be done on your own).</a:t>
            </a:r>
          </a:p>
          <a:p>
            <a:endParaRPr lang="en-US" dirty="0"/>
          </a:p>
        </p:txBody>
      </p:sp>
      <p:sp>
        <p:nvSpPr>
          <p:cNvPr id="6" name="TextBox 5">
            <a:extLst>
              <a:ext uri="{FF2B5EF4-FFF2-40B4-BE49-F238E27FC236}">
                <a16:creationId xmlns:a16="http://schemas.microsoft.com/office/drawing/2014/main" id="{EEC2D15F-129C-4EE0-9E70-4AD1C023BC80}"/>
              </a:ext>
            </a:extLst>
          </p:cNvPr>
          <p:cNvSpPr txBox="1"/>
          <p:nvPr/>
        </p:nvSpPr>
        <p:spPr>
          <a:xfrm>
            <a:off x="1197427" y="5710019"/>
            <a:ext cx="9797143" cy="646331"/>
          </a:xfrm>
          <a:prstGeom prst="rect">
            <a:avLst/>
          </a:prstGeom>
          <a:noFill/>
        </p:spPr>
        <p:txBody>
          <a:bodyPr wrap="square" rtlCol="0">
            <a:spAutoFit/>
          </a:bodyPr>
          <a:lstStyle/>
          <a:p>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Respect</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p:txBody>
      </p:sp>
      <p:sp>
        <p:nvSpPr>
          <p:cNvPr id="4" name="Footer Placeholder 3">
            <a:extLst>
              <a:ext uri="{FF2B5EF4-FFF2-40B4-BE49-F238E27FC236}">
                <a16:creationId xmlns:a16="http://schemas.microsoft.com/office/drawing/2014/main" id="{4FE9ED1C-81CE-44DA-B0E3-A7EA331FBC7C}"/>
              </a:ext>
            </a:extLst>
          </p:cNvPr>
          <p:cNvSpPr>
            <a:spLocks noGrp="1"/>
          </p:cNvSpPr>
          <p:nvPr>
            <p:ph type="ftr" sz="quarter" idx="11"/>
          </p:nvPr>
        </p:nvSpPr>
        <p:spPr/>
        <p:txBody>
          <a:bodyPr/>
          <a:lstStyle/>
          <a:p>
            <a:r>
              <a:rPr lang="en-US" i="1">
                <a:hlinkClick r:id="rId6"/>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1A5462F2-FD92-4F7B-8AEC-AEB854196B4E}"/>
              </a:ext>
            </a:extLst>
          </p:cNvPr>
          <p:cNvSpPr>
            <a:spLocks noGrp="1"/>
          </p:cNvSpPr>
          <p:nvPr>
            <p:ph type="sldNum" sz="quarter" idx="12"/>
          </p:nvPr>
        </p:nvSpPr>
        <p:spPr/>
        <p:txBody>
          <a:bodyPr/>
          <a:lstStyle/>
          <a:p>
            <a:fld id="{0E830361-1618-43BA-8AB7-493978DD9A9F}" type="slidenum">
              <a:rPr lang="en-US" smtClean="0"/>
              <a:t>27</a:t>
            </a:fld>
            <a:endParaRPr lang="en-US"/>
          </a:p>
        </p:txBody>
      </p:sp>
    </p:spTree>
    <p:extLst>
      <p:ext uri="{BB962C8B-B14F-4D97-AF65-F5344CB8AC3E}">
        <p14:creationId xmlns:p14="http://schemas.microsoft.com/office/powerpoint/2010/main" val="2550106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0F233-55E2-4FF6-9EF6-9276F714255F}"/>
              </a:ext>
            </a:extLst>
          </p:cNvPr>
          <p:cNvSpPr>
            <a:spLocks noGrp="1"/>
          </p:cNvSpPr>
          <p:nvPr>
            <p:ph type="title"/>
          </p:nvPr>
        </p:nvSpPr>
        <p:spPr/>
        <p:txBody>
          <a:bodyPr/>
          <a:lstStyle/>
          <a:p>
            <a:r>
              <a:rPr lang="en-US" dirty="0"/>
              <a:t>Respect Scenario Responses (Continued 1)</a:t>
            </a:r>
          </a:p>
        </p:txBody>
      </p:sp>
      <p:sp>
        <p:nvSpPr>
          <p:cNvPr id="3" name="Content Placeholder 2">
            <a:extLst>
              <a:ext uri="{FF2B5EF4-FFF2-40B4-BE49-F238E27FC236}">
                <a16:creationId xmlns:a16="http://schemas.microsoft.com/office/drawing/2014/main" id="{FA2EB666-5845-4BBB-BF13-C048EA832089}"/>
              </a:ext>
            </a:extLst>
          </p:cNvPr>
          <p:cNvSpPr>
            <a:spLocks noGrp="1"/>
          </p:cNvSpPr>
          <p:nvPr>
            <p:ph idx="1"/>
          </p:nvPr>
        </p:nvSpPr>
        <p:spPr/>
        <p:txBody>
          <a:bodyPr>
            <a:normAutofit/>
          </a:bodyPr>
          <a:lstStyle/>
          <a:p>
            <a:pPr marL="514350" indent="-514350" algn="l">
              <a:buFont typeface="+mj-lt"/>
              <a:buAutoNum type="arabicPeriod" startAt="2"/>
            </a:pPr>
            <a:r>
              <a:rPr lang="en-US" b="1" i="0" dirty="0">
                <a:solidFill>
                  <a:srgbClr val="000000"/>
                </a:solidFill>
                <a:effectLst/>
              </a:rPr>
              <a:t>Complete the last half of the assignment on your own:</a:t>
            </a:r>
          </a:p>
          <a:p>
            <a:pPr lvl="1"/>
            <a:r>
              <a:rPr lang="en-US" sz="2800" b="0" i="0" dirty="0">
                <a:solidFill>
                  <a:srgbClr val="000000"/>
                </a:solidFill>
                <a:effectLst/>
              </a:rPr>
              <a:t>Half of the assignment is your original work, but the other half is not. </a:t>
            </a:r>
          </a:p>
          <a:p>
            <a:pPr lvl="1"/>
            <a:r>
              <a:rPr lang="en-US" sz="2800" dirty="0">
                <a:solidFill>
                  <a:srgbClr val="000000"/>
                </a:solidFill>
              </a:rPr>
              <a:t>Y</a:t>
            </a:r>
            <a:r>
              <a:rPr lang="en-US" sz="2800" b="0" i="0" dirty="0">
                <a:solidFill>
                  <a:srgbClr val="000000"/>
                </a:solidFill>
                <a:effectLst/>
              </a:rPr>
              <a:t>ou are still disrespecting your instructor and the guidelines given to you, and committing an academic offence by </a:t>
            </a:r>
            <a:r>
              <a:rPr lang="en-US" sz="2800" b="1" i="0" dirty="0">
                <a:solidFill>
                  <a:srgbClr val="000000"/>
                </a:solidFill>
                <a:effectLst/>
              </a:rPr>
              <a:t>Facilitating Academic Misconduct </a:t>
            </a:r>
            <a:r>
              <a:rPr lang="en-US" sz="2800" b="0" i="0" dirty="0">
                <a:solidFill>
                  <a:srgbClr val="000000"/>
                </a:solidFill>
                <a:effectLst/>
              </a:rPr>
              <a:t>(working with someone else on work which was supposed to be done on your own).</a:t>
            </a:r>
          </a:p>
          <a:p>
            <a:endParaRPr lang="en-US" dirty="0"/>
          </a:p>
        </p:txBody>
      </p:sp>
      <p:sp>
        <p:nvSpPr>
          <p:cNvPr id="6" name="TextBox 5">
            <a:extLst>
              <a:ext uri="{FF2B5EF4-FFF2-40B4-BE49-F238E27FC236}">
                <a16:creationId xmlns:a16="http://schemas.microsoft.com/office/drawing/2014/main" id="{8210AEFC-6101-4D54-B44E-33614661FE1A}"/>
              </a:ext>
            </a:extLst>
          </p:cNvPr>
          <p:cNvSpPr txBox="1"/>
          <p:nvPr/>
        </p:nvSpPr>
        <p:spPr>
          <a:xfrm>
            <a:off x="1197427" y="5710019"/>
            <a:ext cx="9797143" cy="646331"/>
          </a:xfrm>
          <a:prstGeom prst="rect">
            <a:avLst/>
          </a:prstGeom>
          <a:noFill/>
        </p:spPr>
        <p:txBody>
          <a:bodyPr wrap="square" rtlCol="0">
            <a:spAutoFit/>
          </a:bodyPr>
          <a:lstStyle/>
          <a:p>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Respect</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p:txBody>
      </p:sp>
      <p:sp>
        <p:nvSpPr>
          <p:cNvPr id="4" name="Footer Placeholder 3">
            <a:extLst>
              <a:ext uri="{FF2B5EF4-FFF2-40B4-BE49-F238E27FC236}">
                <a16:creationId xmlns:a16="http://schemas.microsoft.com/office/drawing/2014/main" id="{4FE9ED1C-81CE-44DA-B0E3-A7EA331FBC7C}"/>
              </a:ext>
            </a:extLst>
          </p:cNvPr>
          <p:cNvSpPr>
            <a:spLocks noGrp="1"/>
          </p:cNvSpPr>
          <p:nvPr>
            <p:ph type="ftr" sz="quarter" idx="11"/>
          </p:nvPr>
        </p:nvSpPr>
        <p:spPr/>
        <p:txBody>
          <a:bodyPr/>
          <a:lstStyle/>
          <a:p>
            <a:r>
              <a:rPr lang="en-US" i="1">
                <a:hlinkClick r:id="rId6"/>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1A5462F2-FD92-4F7B-8AEC-AEB854196B4E}"/>
              </a:ext>
            </a:extLst>
          </p:cNvPr>
          <p:cNvSpPr>
            <a:spLocks noGrp="1"/>
          </p:cNvSpPr>
          <p:nvPr>
            <p:ph type="sldNum" sz="quarter" idx="12"/>
          </p:nvPr>
        </p:nvSpPr>
        <p:spPr/>
        <p:txBody>
          <a:bodyPr/>
          <a:lstStyle/>
          <a:p>
            <a:fld id="{0E830361-1618-43BA-8AB7-493978DD9A9F}" type="slidenum">
              <a:rPr lang="en-US" smtClean="0"/>
              <a:t>28</a:t>
            </a:fld>
            <a:endParaRPr lang="en-US"/>
          </a:p>
        </p:txBody>
      </p:sp>
    </p:spTree>
    <p:extLst>
      <p:ext uri="{BB962C8B-B14F-4D97-AF65-F5344CB8AC3E}">
        <p14:creationId xmlns:p14="http://schemas.microsoft.com/office/powerpoint/2010/main" val="3338065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0F233-55E2-4FF6-9EF6-9276F714255F}"/>
              </a:ext>
            </a:extLst>
          </p:cNvPr>
          <p:cNvSpPr>
            <a:spLocks noGrp="1"/>
          </p:cNvSpPr>
          <p:nvPr>
            <p:ph type="title"/>
          </p:nvPr>
        </p:nvSpPr>
        <p:spPr/>
        <p:txBody>
          <a:bodyPr/>
          <a:lstStyle/>
          <a:p>
            <a:r>
              <a:rPr lang="en-US" dirty="0"/>
              <a:t>Respect Scenario Responses (Continued 2)</a:t>
            </a:r>
          </a:p>
        </p:txBody>
      </p:sp>
      <p:sp>
        <p:nvSpPr>
          <p:cNvPr id="3" name="Content Placeholder 2">
            <a:extLst>
              <a:ext uri="{FF2B5EF4-FFF2-40B4-BE49-F238E27FC236}">
                <a16:creationId xmlns:a16="http://schemas.microsoft.com/office/drawing/2014/main" id="{FA2EB666-5845-4BBB-BF13-C048EA832089}"/>
              </a:ext>
            </a:extLst>
          </p:cNvPr>
          <p:cNvSpPr>
            <a:spLocks noGrp="1"/>
          </p:cNvSpPr>
          <p:nvPr>
            <p:ph idx="1"/>
          </p:nvPr>
        </p:nvSpPr>
        <p:spPr>
          <a:xfrm>
            <a:off x="1045028" y="2015411"/>
            <a:ext cx="10308771" cy="3562429"/>
          </a:xfrm>
        </p:spPr>
        <p:txBody>
          <a:bodyPr>
            <a:normAutofit/>
          </a:bodyPr>
          <a:lstStyle/>
          <a:p>
            <a:pPr marL="514350" indent="-514350" algn="l">
              <a:buFont typeface="+mj-lt"/>
              <a:buAutoNum type="arabicPeriod" startAt="3"/>
            </a:pPr>
            <a:r>
              <a:rPr lang="en-US" b="1" i="0" dirty="0">
                <a:solidFill>
                  <a:srgbClr val="000000"/>
                </a:solidFill>
                <a:effectLst/>
              </a:rPr>
              <a:t>Ask Jason and Harpreet what they want to do:</a:t>
            </a:r>
          </a:p>
          <a:p>
            <a:pPr lvl="1"/>
            <a:r>
              <a:rPr lang="en-US" sz="2800" b="0" i="0" dirty="0">
                <a:solidFill>
                  <a:srgbClr val="000000"/>
                </a:solidFill>
                <a:effectLst/>
              </a:rPr>
              <a:t>This is not a decision for Jason and Harpreet to make.</a:t>
            </a:r>
          </a:p>
          <a:p>
            <a:pPr lvl="1"/>
            <a:r>
              <a:rPr lang="en-US" sz="2800" dirty="0">
                <a:solidFill>
                  <a:srgbClr val="000000"/>
                </a:solidFill>
              </a:rPr>
              <a:t>Y</a:t>
            </a:r>
            <a:r>
              <a:rPr lang="en-US" sz="2800" b="0" i="0" dirty="0">
                <a:solidFill>
                  <a:srgbClr val="000000"/>
                </a:solidFill>
                <a:effectLst/>
              </a:rPr>
              <a:t>ou must choose the best option for you and consider the results of your action. </a:t>
            </a:r>
          </a:p>
          <a:p>
            <a:pPr lvl="1"/>
            <a:r>
              <a:rPr lang="en-US" sz="2800" dirty="0">
                <a:solidFill>
                  <a:srgbClr val="000000"/>
                </a:solidFill>
              </a:rPr>
              <a:t>To </a:t>
            </a:r>
            <a:r>
              <a:rPr lang="en-US" sz="2800" b="0" i="0" dirty="0">
                <a:solidFill>
                  <a:srgbClr val="000000"/>
                </a:solidFill>
                <a:effectLst/>
              </a:rPr>
              <a:t>be respectful and uphold academic integrity principles, your only option is to start the assignment over on your own. You should also encourage Jason and Harpreet to do the same.</a:t>
            </a:r>
          </a:p>
          <a:p>
            <a:endParaRPr lang="en-US" dirty="0"/>
          </a:p>
        </p:txBody>
      </p:sp>
      <p:sp>
        <p:nvSpPr>
          <p:cNvPr id="6" name="TextBox 5">
            <a:extLst>
              <a:ext uri="{FF2B5EF4-FFF2-40B4-BE49-F238E27FC236}">
                <a16:creationId xmlns:a16="http://schemas.microsoft.com/office/drawing/2014/main" id="{43A8DEA6-9D79-4AC2-B5D0-DFAD2A75E256}"/>
              </a:ext>
            </a:extLst>
          </p:cNvPr>
          <p:cNvSpPr txBox="1"/>
          <p:nvPr/>
        </p:nvSpPr>
        <p:spPr>
          <a:xfrm>
            <a:off x="1197427" y="5710019"/>
            <a:ext cx="9797143" cy="646331"/>
          </a:xfrm>
          <a:prstGeom prst="rect">
            <a:avLst/>
          </a:prstGeom>
          <a:noFill/>
        </p:spPr>
        <p:txBody>
          <a:bodyPr wrap="square" rtlCol="0">
            <a:spAutoFit/>
          </a:bodyPr>
          <a:lstStyle/>
          <a:p>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Respect</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p:txBody>
      </p:sp>
      <p:sp>
        <p:nvSpPr>
          <p:cNvPr id="4" name="Footer Placeholder 3">
            <a:extLst>
              <a:ext uri="{FF2B5EF4-FFF2-40B4-BE49-F238E27FC236}">
                <a16:creationId xmlns:a16="http://schemas.microsoft.com/office/drawing/2014/main" id="{4FE9ED1C-81CE-44DA-B0E3-A7EA331FBC7C}"/>
              </a:ext>
            </a:extLst>
          </p:cNvPr>
          <p:cNvSpPr>
            <a:spLocks noGrp="1"/>
          </p:cNvSpPr>
          <p:nvPr>
            <p:ph type="ftr" sz="quarter" idx="11"/>
          </p:nvPr>
        </p:nvSpPr>
        <p:spPr/>
        <p:txBody>
          <a:bodyPr/>
          <a:lstStyle/>
          <a:p>
            <a:r>
              <a:rPr lang="en-US" i="1">
                <a:hlinkClick r:id="rId6"/>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1A5462F2-FD92-4F7B-8AEC-AEB854196B4E}"/>
              </a:ext>
            </a:extLst>
          </p:cNvPr>
          <p:cNvSpPr>
            <a:spLocks noGrp="1"/>
          </p:cNvSpPr>
          <p:nvPr>
            <p:ph type="sldNum" sz="quarter" idx="12"/>
          </p:nvPr>
        </p:nvSpPr>
        <p:spPr/>
        <p:txBody>
          <a:bodyPr/>
          <a:lstStyle/>
          <a:p>
            <a:fld id="{0E830361-1618-43BA-8AB7-493978DD9A9F}" type="slidenum">
              <a:rPr lang="en-US" smtClean="0"/>
              <a:t>29</a:t>
            </a:fld>
            <a:endParaRPr lang="en-US"/>
          </a:p>
        </p:txBody>
      </p:sp>
    </p:spTree>
    <p:extLst>
      <p:ext uri="{BB962C8B-B14F-4D97-AF65-F5344CB8AC3E}">
        <p14:creationId xmlns:p14="http://schemas.microsoft.com/office/powerpoint/2010/main" val="128740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552B79A-9B0F-4CF4-A9AA-2983BBE22723}"/>
              </a:ext>
            </a:extLst>
          </p:cNvPr>
          <p:cNvSpPr>
            <a:spLocks noGrp="1"/>
          </p:cNvSpPr>
          <p:nvPr>
            <p:ph type="title"/>
          </p:nvPr>
        </p:nvSpPr>
        <p:spPr/>
        <p:txBody>
          <a:bodyPr/>
          <a:lstStyle/>
          <a:p>
            <a:r>
              <a:rPr lang="en-US" dirty="0"/>
              <a:t>1.4 – Academic Integrity</a:t>
            </a:r>
          </a:p>
        </p:txBody>
      </p:sp>
      <p:sp>
        <p:nvSpPr>
          <p:cNvPr id="3" name="Text Placeholder 2">
            <a:extLst>
              <a:ext uri="{FF2B5EF4-FFF2-40B4-BE49-F238E27FC236}">
                <a16:creationId xmlns:a16="http://schemas.microsoft.com/office/drawing/2014/main" id="{E90E4283-559B-4729-A301-F5C3336B7A63}"/>
              </a:ext>
            </a:extLst>
          </p:cNvPr>
          <p:cNvSpPr>
            <a:spLocks noGrp="1"/>
          </p:cNvSpPr>
          <p:nvPr>
            <p:ph type="body" sz="quarter" idx="13"/>
          </p:nvPr>
        </p:nvSpPr>
        <p:spPr/>
        <p:txBody>
          <a:bodyPr>
            <a:normAutofit fontScale="85000" lnSpcReduction="20000"/>
          </a:bodyPr>
          <a:lstStyle/>
          <a:p>
            <a:r>
              <a:rPr lang="en-US" dirty="0"/>
              <a:t>Learning Objectives</a:t>
            </a:r>
          </a:p>
        </p:txBody>
      </p:sp>
      <p:sp>
        <p:nvSpPr>
          <p:cNvPr id="2" name="Content Placeholder 1">
            <a:extLst>
              <a:ext uri="{FF2B5EF4-FFF2-40B4-BE49-F238E27FC236}">
                <a16:creationId xmlns:a16="http://schemas.microsoft.com/office/drawing/2014/main" id="{FBDF636A-70A8-4A7B-AC46-9A1D12A167E2}"/>
              </a:ext>
            </a:extLst>
          </p:cNvPr>
          <p:cNvSpPr>
            <a:spLocks noGrp="1"/>
          </p:cNvSpPr>
          <p:nvPr>
            <p:ph idx="1"/>
          </p:nvPr>
        </p:nvSpPr>
        <p:spPr>
          <a:xfrm>
            <a:off x="1044574" y="2500313"/>
            <a:ext cx="10309226" cy="3856037"/>
          </a:xfrm>
        </p:spPr>
        <p:txBody>
          <a:bodyPr>
            <a:normAutofit/>
          </a:bodyPr>
          <a:lstStyle/>
          <a:p>
            <a:pPr algn="l">
              <a:buFont typeface="Arial" panose="020B0604020202020204" pitchFamily="34" charset="0"/>
              <a:buChar char="•"/>
            </a:pPr>
            <a:r>
              <a:rPr lang="en-US" b="0" i="0" dirty="0">
                <a:solidFill>
                  <a:srgbClr val="000000"/>
                </a:solidFill>
                <a:effectLst/>
                <a:latin typeface="Calibri (Body)"/>
              </a:rPr>
              <a:t>Explain why academic integrity is essential to your progress in a post-secondary program</a:t>
            </a:r>
          </a:p>
          <a:p>
            <a:pPr algn="l">
              <a:buFont typeface="Arial" panose="020B0604020202020204" pitchFamily="34" charset="0"/>
              <a:buChar char="•"/>
            </a:pPr>
            <a:r>
              <a:rPr lang="en-US" b="0" i="0" dirty="0">
                <a:solidFill>
                  <a:srgbClr val="000000"/>
                </a:solidFill>
                <a:effectLst/>
                <a:latin typeface="Calibri (Body)"/>
              </a:rPr>
              <a:t>Review the Academic Integrity regulations in effect at Georgian College</a:t>
            </a:r>
          </a:p>
          <a:p>
            <a:pPr algn="l">
              <a:buFont typeface="Arial" panose="020B0604020202020204" pitchFamily="34" charset="0"/>
              <a:buChar char="•"/>
            </a:pPr>
            <a:r>
              <a:rPr lang="en-US" b="0" i="0" dirty="0">
                <a:solidFill>
                  <a:srgbClr val="000000"/>
                </a:solidFill>
                <a:effectLst/>
                <a:latin typeface="Calibri (Body)"/>
              </a:rPr>
              <a:t>Identify an example of each type of academic misconduct</a:t>
            </a:r>
          </a:p>
          <a:p>
            <a:pPr algn="l">
              <a:buFont typeface="Arial" panose="020B0604020202020204" pitchFamily="34" charset="0"/>
              <a:buChar char="•"/>
            </a:pPr>
            <a:r>
              <a:rPr lang="en-US" b="0" i="0" dirty="0">
                <a:solidFill>
                  <a:srgbClr val="000000"/>
                </a:solidFill>
                <a:effectLst/>
                <a:latin typeface="Calibri (Body)"/>
              </a:rPr>
              <a:t>Identify resources and services at your college/university to help you complete your assignments with integrity</a:t>
            </a:r>
          </a:p>
          <a:p>
            <a:pPr algn="l">
              <a:buFont typeface="Arial" panose="020B0604020202020204" pitchFamily="34" charset="0"/>
              <a:buChar char="•"/>
            </a:pPr>
            <a:r>
              <a:rPr lang="en-US" b="0" i="0" dirty="0">
                <a:solidFill>
                  <a:srgbClr val="000000"/>
                </a:solidFill>
                <a:effectLst/>
                <a:latin typeface="Calibri (Body)"/>
              </a:rPr>
              <a:t>Describe how the use of artificial intelligence tools in your academic work could be detrimental to your academic progress</a:t>
            </a:r>
          </a:p>
          <a:p>
            <a:endParaRPr lang="en-US" sz="2000" dirty="0"/>
          </a:p>
        </p:txBody>
      </p:sp>
      <p:sp>
        <p:nvSpPr>
          <p:cNvPr id="5" name="Footer Placeholder 4">
            <a:extLst>
              <a:ext uri="{FF2B5EF4-FFF2-40B4-BE49-F238E27FC236}">
                <a16:creationId xmlns:a16="http://schemas.microsoft.com/office/drawing/2014/main" id="{9B50D108-5828-48FD-9AE6-15C122F2442B}"/>
              </a:ext>
            </a:extLst>
          </p:cNvPr>
          <p:cNvSpPr>
            <a:spLocks noGrp="1"/>
          </p:cNvSpPr>
          <p:nvPr>
            <p:ph type="ftr" sz="quarter" idx="15"/>
          </p:nvPr>
        </p:nvSpPr>
        <p:spPr/>
        <p:txBody>
          <a:bodyPr/>
          <a:lstStyle/>
          <a:p>
            <a:r>
              <a:rPr lang="en-US" i="1">
                <a:hlinkClick r:id="rId3"/>
              </a:rPr>
              <a:t>Communication Essentials for College, CC BY-NC 4.0, except where noted </a:t>
            </a:r>
            <a:endParaRPr lang="en-US"/>
          </a:p>
        </p:txBody>
      </p:sp>
      <p:sp>
        <p:nvSpPr>
          <p:cNvPr id="6" name="Slide Number Placeholder 5">
            <a:extLst>
              <a:ext uri="{FF2B5EF4-FFF2-40B4-BE49-F238E27FC236}">
                <a16:creationId xmlns:a16="http://schemas.microsoft.com/office/drawing/2014/main" id="{84D0C57C-34A3-454A-B39B-4D7DCBF2B7CC}"/>
              </a:ext>
            </a:extLst>
          </p:cNvPr>
          <p:cNvSpPr>
            <a:spLocks noGrp="1"/>
          </p:cNvSpPr>
          <p:nvPr>
            <p:ph type="sldNum" sz="quarter" idx="16"/>
          </p:nvPr>
        </p:nvSpPr>
        <p:spPr/>
        <p:txBody>
          <a:bodyPr/>
          <a:lstStyle/>
          <a:p>
            <a:fld id="{0E830361-1618-43BA-8AB7-493978DD9A9F}" type="slidenum">
              <a:rPr lang="en-US" smtClean="0"/>
              <a:t>3</a:t>
            </a:fld>
            <a:endParaRPr lang="en-US"/>
          </a:p>
        </p:txBody>
      </p:sp>
    </p:spTree>
    <p:extLst>
      <p:ext uri="{BB962C8B-B14F-4D97-AF65-F5344CB8AC3E}">
        <p14:creationId xmlns:p14="http://schemas.microsoft.com/office/powerpoint/2010/main" val="30756758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0F233-55E2-4FF6-9EF6-9276F714255F}"/>
              </a:ext>
            </a:extLst>
          </p:cNvPr>
          <p:cNvSpPr>
            <a:spLocks noGrp="1"/>
          </p:cNvSpPr>
          <p:nvPr>
            <p:ph type="title"/>
          </p:nvPr>
        </p:nvSpPr>
        <p:spPr/>
        <p:txBody>
          <a:bodyPr/>
          <a:lstStyle/>
          <a:p>
            <a:r>
              <a:rPr lang="en-US" dirty="0"/>
              <a:t>Respect Scenario Responses (Continued 3)</a:t>
            </a:r>
          </a:p>
        </p:txBody>
      </p:sp>
      <p:sp>
        <p:nvSpPr>
          <p:cNvPr id="3" name="Content Placeholder 2">
            <a:extLst>
              <a:ext uri="{FF2B5EF4-FFF2-40B4-BE49-F238E27FC236}">
                <a16:creationId xmlns:a16="http://schemas.microsoft.com/office/drawing/2014/main" id="{FA2EB666-5845-4BBB-BF13-C048EA832089}"/>
              </a:ext>
            </a:extLst>
          </p:cNvPr>
          <p:cNvSpPr>
            <a:spLocks noGrp="1"/>
          </p:cNvSpPr>
          <p:nvPr>
            <p:ph idx="1"/>
          </p:nvPr>
        </p:nvSpPr>
        <p:spPr>
          <a:xfrm>
            <a:off x="1045027" y="1819468"/>
            <a:ext cx="10308771" cy="4161551"/>
          </a:xfrm>
        </p:spPr>
        <p:txBody>
          <a:bodyPr>
            <a:noAutofit/>
          </a:bodyPr>
          <a:lstStyle/>
          <a:p>
            <a:pPr marL="514350" indent="-514350" algn="l">
              <a:buFont typeface="+mj-lt"/>
              <a:buAutoNum type="arabicPeriod" startAt="4"/>
            </a:pPr>
            <a:r>
              <a:rPr lang="en-US" b="1" i="0" dirty="0">
                <a:solidFill>
                  <a:srgbClr val="000000"/>
                </a:solidFill>
                <a:effectLst/>
              </a:rPr>
              <a:t>Start the assignment over on your own:</a:t>
            </a:r>
          </a:p>
          <a:p>
            <a:pPr lvl="1"/>
            <a:r>
              <a:rPr lang="en-US" sz="2800" dirty="0">
                <a:solidFill>
                  <a:srgbClr val="000000"/>
                </a:solidFill>
              </a:rPr>
              <a:t>T</a:t>
            </a:r>
            <a:r>
              <a:rPr lang="en-US" sz="2800" b="0" i="0" dirty="0">
                <a:solidFill>
                  <a:srgbClr val="000000"/>
                </a:solidFill>
                <a:effectLst/>
              </a:rPr>
              <a:t>his is an honest way to proceed. By working individually, you will demonstrate your understanding of the material and show that you respect your instructor and the guidelines given for the assignment.</a:t>
            </a:r>
          </a:p>
          <a:p>
            <a:pPr marL="0" indent="0">
              <a:buNone/>
            </a:pPr>
            <a:endParaRPr lang="en-US" dirty="0"/>
          </a:p>
        </p:txBody>
      </p:sp>
      <p:sp>
        <p:nvSpPr>
          <p:cNvPr id="8" name="TextBox 7">
            <a:extLst>
              <a:ext uri="{FF2B5EF4-FFF2-40B4-BE49-F238E27FC236}">
                <a16:creationId xmlns:a16="http://schemas.microsoft.com/office/drawing/2014/main" id="{AC229119-B974-4503-B4CC-1669BD5F7CF3}"/>
              </a:ext>
            </a:extLst>
          </p:cNvPr>
          <p:cNvSpPr txBox="1"/>
          <p:nvPr/>
        </p:nvSpPr>
        <p:spPr>
          <a:xfrm>
            <a:off x="838200" y="5850093"/>
            <a:ext cx="10761617" cy="646331"/>
          </a:xfrm>
          <a:prstGeom prst="rect">
            <a:avLst/>
          </a:prstGeom>
          <a:noFill/>
        </p:spPr>
        <p:txBody>
          <a:bodyPr wrap="square" rtlCol="0">
            <a:spAutoFit/>
          </a:bodyPr>
          <a:lstStyle/>
          <a:p>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Respect</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p:txBody>
      </p:sp>
      <p:sp>
        <p:nvSpPr>
          <p:cNvPr id="4" name="Footer Placeholder 3">
            <a:extLst>
              <a:ext uri="{FF2B5EF4-FFF2-40B4-BE49-F238E27FC236}">
                <a16:creationId xmlns:a16="http://schemas.microsoft.com/office/drawing/2014/main" id="{4FE9ED1C-81CE-44DA-B0E3-A7EA331FBC7C}"/>
              </a:ext>
            </a:extLst>
          </p:cNvPr>
          <p:cNvSpPr>
            <a:spLocks noGrp="1"/>
          </p:cNvSpPr>
          <p:nvPr>
            <p:ph type="ftr" sz="quarter" idx="11"/>
          </p:nvPr>
        </p:nvSpPr>
        <p:spPr/>
        <p:txBody>
          <a:bodyPr/>
          <a:lstStyle/>
          <a:p>
            <a:r>
              <a:rPr lang="en-US" i="1">
                <a:hlinkClick r:id="rId6"/>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1A5462F2-FD92-4F7B-8AEC-AEB854196B4E}"/>
              </a:ext>
            </a:extLst>
          </p:cNvPr>
          <p:cNvSpPr>
            <a:spLocks noGrp="1"/>
          </p:cNvSpPr>
          <p:nvPr>
            <p:ph type="sldNum" sz="quarter" idx="12"/>
          </p:nvPr>
        </p:nvSpPr>
        <p:spPr/>
        <p:txBody>
          <a:bodyPr/>
          <a:lstStyle/>
          <a:p>
            <a:fld id="{0E830361-1618-43BA-8AB7-493978DD9A9F}" type="slidenum">
              <a:rPr lang="en-US" smtClean="0"/>
              <a:t>30</a:t>
            </a:fld>
            <a:endParaRPr lang="en-US"/>
          </a:p>
        </p:txBody>
      </p:sp>
    </p:spTree>
    <p:extLst>
      <p:ext uri="{BB962C8B-B14F-4D97-AF65-F5344CB8AC3E}">
        <p14:creationId xmlns:p14="http://schemas.microsoft.com/office/powerpoint/2010/main" val="37814830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0F233-55E2-4FF6-9EF6-9276F714255F}"/>
              </a:ext>
            </a:extLst>
          </p:cNvPr>
          <p:cNvSpPr>
            <a:spLocks noGrp="1"/>
          </p:cNvSpPr>
          <p:nvPr>
            <p:ph type="title"/>
          </p:nvPr>
        </p:nvSpPr>
        <p:spPr/>
        <p:txBody>
          <a:bodyPr/>
          <a:lstStyle/>
          <a:p>
            <a:r>
              <a:rPr lang="en-US" dirty="0"/>
              <a:t>Respect Scenario Responses (Continued 4)</a:t>
            </a:r>
          </a:p>
        </p:txBody>
      </p:sp>
      <p:sp>
        <p:nvSpPr>
          <p:cNvPr id="3" name="Content Placeholder 2">
            <a:extLst>
              <a:ext uri="{FF2B5EF4-FFF2-40B4-BE49-F238E27FC236}">
                <a16:creationId xmlns:a16="http://schemas.microsoft.com/office/drawing/2014/main" id="{FA2EB666-5845-4BBB-BF13-C048EA832089}"/>
              </a:ext>
            </a:extLst>
          </p:cNvPr>
          <p:cNvSpPr>
            <a:spLocks noGrp="1"/>
          </p:cNvSpPr>
          <p:nvPr>
            <p:ph idx="1"/>
          </p:nvPr>
        </p:nvSpPr>
        <p:spPr>
          <a:xfrm>
            <a:off x="1045027" y="1819468"/>
            <a:ext cx="10308771" cy="4161551"/>
          </a:xfrm>
        </p:spPr>
        <p:txBody>
          <a:bodyPr vert="horz" lIns="91440" tIns="45720" rIns="91440" bIns="45720" rtlCol="0" anchor="t">
            <a:noAutofit/>
          </a:bodyPr>
          <a:lstStyle/>
          <a:p>
            <a:pPr marL="514350" indent="-514350" algn="l">
              <a:buFont typeface="+mj-lt"/>
              <a:buAutoNum type="arabicPeriod" startAt="5"/>
            </a:pPr>
            <a:r>
              <a:rPr lang="en-US" b="1" i="0" dirty="0">
                <a:solidFill>
                  <a:srgbClr val="000000"/>
                </a:solidFill>
                <a:effectLst/>
              </a:rPr>
              <a:t>Consult with your instructor about your situation:</a:t>
            </a:r>
          </a:p>
          <a:p>
            <a:pPr lvl="1"/>
            <a:r>
              <a:rPr lang="en-US" sz="2800" b="0" i="0" dirty="0">
                <a:solidFill>
                  <a:srgbClr val="000000"/>
                </a:solidFill>
                <a:effectLst/>
              </a:rPr>
              <a:t>This is also a good way to proceed. </a:t>
            </a:r>
            <a:endParaRPr lang="en-US" sz="2800" dirty="0">
              <a:solidFill>
                <a:srgbClr val="000000"/>
              </a:solidFill>
            </a:endParaRPr>
          </a:p>
          <a:p>
            <a:pPr lvl="1"/>
            <a:r>
              <a:rPr lang="en-US" sz="2800" b="0" i="0" dirty="0">
                <a:solidFill>
                  <a:srgbClr val="000000"/>
                </a:solidFill>
                <a:effectLst/>
              </a:rPr>
              <a:t>At one time we have all forgotten or misunderstood instructions, only </a:t>
            </a:r>
            <a:r>
              <a:rPr lang="en-US" sz="2800" dirty="0">
                <a:solidFill>
                  <a:srgbClr val="000000"/>
                </a:solidFill>
              </a:rPr>
              <a:t>to </a:t>
            </a:r>
            <a:r>
              <a:rPr lang="en-US" sz="2800" b="0" i="0" dirty="0">
                <a:solidFill>
                  <a:srgbClr val="000000"/>
                </a:solidFill>
                <a:effectLst/>
              </a:rPr>
              <a:t>realize this later. Your instructor will appreciate your honesty and respect you for respecting their instructions. They may tell you to start over or find another acceptable way for you to finish the assignment.</a:t>
            </a:r>
            <a:endParaRPr lang="en-US"/>
          </a:p>
          <a:p>
            <a:endParaRPr lang="en-US" dirty="0"/>
          </a:p>
        </p:txBody>
      </p:sp>
      <p:sp>
        <p:nvSpPr>
          <p:cNvPr id="8" name="TextBox 7">
            <a:extLst>
              <a:ext uri="{FF2B5EF4-FFF2-40B4-BE49-F238E27FC236}">
                <a16:creationId xmlns:a16="http://schemas.microsoft.com/office/drawing/2014/main" id="{AC229119-B974-4503-B4CC-1669BD5F7CF3}"/>
              </a:ext>
            </a:extLst>
          </p:cNvPr>
          <p:cNvSpPr txBox="1"/>
          <p:nvPr/>
        </p:nvSpPr>
        <p:spPr>
          <a:xfrm>
            <a:off x="838200" y="5850093"/>
            <a:ext cx="10761617" cy="646331"/>
          </a:xfrm>
          <a:prstGeom prst="rect">
            <a:avLst/>
          </a:prstGeom>
          <a:noFill/>
        </p:spPr>
        <p:txBody>
          <a:bodyPr wrap="square" rtlCol="0">
            <a:spAutoFit/>
          </a:bodyPr>
          <a:lstStyle/>
          <a:p>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Respect</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p:txBody>
      </p:sp>
      <p:sp>
        <p:nvSpPr>
          <p:cNvPr id="4" name="Footer Placeholder 3">
            <a:extLst>
              <a:ext uri="{FF2B5EF4-FFF2-40B4-BE49-F238E27FC236}">
                <a16:creationId xmlns:a16="http://schemas.microsoft.com/office/drawing/2014/main" id="{4FE9ED1C-81CE-44DA-B0E3-A7EA331FBC7C}"/>
              </a:ext>
            </a:extLst>
          </p:cNvPr>
          <p:cNvSpPr>
            <a:spLocks noGrp="1"/>
          </p:cNvSpPr>
          <p:nvPr>
            <p:ph type="ftr" sz="quarter" idx="11"/>
          </p:nvPr>
        </p:nvSpPr>
        <p:spPr/>
        <p:txBody>
          <a:bodyPr/>
          <a:lstStyle/>
          <a:p>
            <a:r>
              <a:rPr lang="en-US" i="1">
                <a:hlinkClick r:id="rId6"/>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1A5462F2-FD92-4F7B-8AEC-AEB854196B4E}"/>
              </a:ext>
            </a:extLst>
          </p:cNvPr>
          <p:cNvSpPr>
            <a:spLocks noGrp="1"/>
          </p:cNvSpPr>
          <p:nvPr>
            <p:ph type="sldNum" sz="quarter" idx="12"/>
          </p:nvPr>
        </p:nvSpPr>
        <p:spPr/>
        <p:txBody>
          <a:bodyPr/>
          <a:lstStyle/>
          <a:p>
            <a:fld id="{0E830361-1618-43BA-8AB7-493978DD9A9F}" type="slidenum">
              <a:rPr lang="en-US" smtClean="0"/>
              <a:t>31</a:t>
            </a:fld>
            <a:endParaRPr lang="en-US"/>
          </a:p>
        </p:txBody>
      </p:sp>
    </p:spTree>
    <p:extLst>
      <p:ext uri="{BB962C8B-B14F-4D97-AF65-F5344CB8AC3E}">
        <p14:creationId xmlns:p14="http://schemas.microsoft.com/office/powerpoint/2010/main" val="16024357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84D1F-42D2-494F-AE71-A9CE086F8BDF}"/>
              </a:ext>
            </a:extLst>
          </p:cNvPr>
          <p:cNvSpPr>
            <a:spLocks noGrp="1"/>
          </p:cNvSpPr>
          <p:nvPr>
            <p:ph type="title"/>
          </p:nvPr>
        </p:nvSpPr>
        <p:spPr/>
        <p:txBody>
          <a:bodyPr/>
          <a:lstStyle/>
          <a:p>
            <a:r>
              <a:rPr lang="en-US" dirty="0"/>
              <a:t>Responsibility</a:t>
            </a:r>
          </a:p>
        </p:txBody>
      </p:sp>
      <p:sp>
        <p:nvSpPr>
          <p:cNvPr id="3" name="Content Placeholder 2">
            <a:extLst>
              <a:ext uri="{FF2B5EF4-FFF2-40B4-BE49-F238E27FC236}">
                <a16:creationId xmlns:a16="http://schemas.microsoft.com/office/drawing/2014/main" id="{BF5422A2-386D-47B1-9527-E041D1B73683}"/>
              </a:ext>
            </a:extLst>
          </p:cNvPr>
          <p:cNvSpPr>
            <a:spLocks noGrp="1"/>
          </p:cNvSpPr>
          <p:nvPr>
            <p:ph idx="1"/>
          </p:nvPr>
        </p:nvSpPr>
        <p:spPr/>
        <p:txBody>
          <a:bodyPr>
            <a:normAutofit/>
          </a:bodyPr>
          <a:lstStyle/>
          <a:p>
            <a:r>
              <a:rPr lang="en-US" dirty="0"/>
              <a:t>You show responsible </a:t>
            </a:r>
            <a:r>
              <a:rPr lang="en-US" dirty="0" err="1"/>
              <a:t>behaviour</a:t>
            </a:r>
            <a:r>
              <a:rPr lang="en-US" dirty="0"/>
              <a:t> when you:</a:t>
            </a:r>
          </a:p>
          <a:p>
            <a:pPr lvl="1"/>
            <a:r>
              <a:rPr lang="en-US" sz="2800" dirty="0"/>
              <a:t>Lead by example</a:t>
            </a:r>
          </a:p>
          <a:p>
            <a:pPr lvl="1"/>
            <a:r>
              <a:rPr lang="en-US" sz="2800" dirty="0"/>
              <a:t>Resist negative peer pressure</a:t>
            </a:r>
          </a:p>
          <a:p>
            <a:pPr lvl="1"/>
            <a:r>
              <a:rPr lang="en-US" sz="2800" dirty="0"/>
              <a:t>Discourage others from violating academic integrity principles</a:t>
            </a:r>
          </a:p>
          <a:p>
            <a:pPr lvl="1"/>
            <a:r>
              <a:rPr lang="en-US" sz="2800" dirty="0"/>
              <a:t>Doing work to the best of your ability </a:t>
            </a:r>
          </a:p>
          <a:p>
            <a:r>
              <a:rPr lang="en-US" dirty="0"/>
              <a:t>You are accountable to yourself and others</a:t>
            </a:r>
          </a:p>
        </p:txBody>
      </p:sp>
      <p:sp>
        <p:nvSpPr>
          <p:cNvPr id="6" name="TextBox 5">
            <a:extLst>
              <a:ext uri="{FF2B5EF4-FFF2-40B4-BE49-F238E27FC236}">
                <a16:creationId xmlns:a16="http://schemas.microsoft.com/office/drawing/2014/main" id="{32F23FEC-4394-4F24-A5BF-B8E4A7ED7952}"/>
              </a:ext>
            </a:extLst>
          </p:cNvPr>
          <p:cNvSpPr txBox="1"/>
          <p:nvPr/>
        </p:nvSpPr>
        <p:spPr>
          <a:xfrm>
            <a:off x="9649903" y="5858344"/>
            <a:ext cx="2237296" cy="369332"/>
          </a:xfrm>
          <a:prstGeom prst="rect">
            <a:avLst/>
          </a:prstGeom>
          <a:noFill/>
        </p:spPr>
        <p:txBody>
          <a:bodyPr wrap="square" rtlCol="0">
            <a:spAutoFit/>
          </a:bodyPr>
          <a:lstStyle/>
          <a:p>
            <a:r>
              <a:rPr lang="en-US" b="0" i="0" dirty="0">
                <a:solidFill>
                  <a:srgbClr val="373D3F"/>
                </a:solidFill>
                <a:effectLst/>
                <a:latin typeface="Encode Sans"/>
              </a:rPr>
              <a:t>(</a:t>
            </a:r>
            <a:r>
              <a:rPr lang="en-US" dirty="0">
                <a:solidFill>
                  <a:schemeClr val="tx2"/>
                </a:solidFill>
              </a:rPr>
              <a:t>Booth et al., 2022</a:t>
            </a:r>
            <a:r>
              <a:rPr lang="en-US" b="0" i="0" dirty="0">
                <a:solidFill>
                  <a:srgbClr val="373D3F"/>
                </a:solidFill>
                <a:effectLst/>
                <a:latin typeface="Encode Sans"/>
              </a:rPr>
              <a:t>). </a:t>
            </a:r>
          </a:p>
        </p:txBody>
      </p:sp>
      <p:sp>
        <p:nvSpPr>
          <p:cNvPr id="4" name="Footer Placeholder 3">
            <a:extLst>
              <a:ext uri="{FF2B5EF4-FFF2-40B4-BE49-F238E27FC236}">
                <a16:creationId xmlns:a16="http://schemas.microsoft.com/office/drawing/2014/main" id="{1A6C1F62-5253-4D33-BDF5-44AC01C4F788}"/>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A0291C59-44E1-4351-AD38-B2DC0FA3BF45}"/>
              </a:ext>
            </a:extLst>
          </p:cNvPr>
          <p:cNvSpPr>
            <a:spLocks noGrp="1"/>
          </p:cNvSpPr>
          <p:nvPr>
            <p:ph type="sldNum" sz="quarter" idx="12"/>
          </p:nvPr>
        </p:nvSpPr>
        <p:spPr/>
        <p:txBody>
          <a:bodyPr/>
          <a:lstStyle/>
          <a:p>
            <a:fld id="{0E830361-1618-43BA-8AB7-493978DD9A9F}" type="slidenum">
              <a:rPr lang="en-US" smtClean="0"/>
              <a:t>32</a:t>
            </a:fld>
            <a:endParaRPr lang="en-US"/>
          </a:p>
        </p:txBody>
      </p:sp>
    </p:spTree>
    <p:extLst>
      <p:ext uri="{BB962C8B-B14F-4D97-AF65-F5344CB8AC3E}">
        <p14:creationId xmlns:p14="http://schemas.microsoft.com/office/powerpoint/2010/main" val="16192559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84D1F-42D2-494F-AE71-A9CE086F8BDF}"/>
              </a:ext>
            </a:extLst>
          </p:cNvPr>
          <p:cNvSpPr>
            <a:spLocks noGrp="1"/>
          </p:cNvSpPr>
          <p:nvPr>
            <p:ph type="title"/>
          </p:nvPr>
        </p:nvSpPr>
        <p:spPr/>
        <p:txBody>
          <a:bodyPr/>
          <a:lstStyle/>
          <a:p>
            <a:r>
              <a:rPr lang="en-US" dirty="0"/>
              <a:t>Responsibility Scenario</a:t>
            </a:r>
          </a:p>
        </p:txBody>
      </p:sp>
      <p:sp>
        <p:nvSpPr>
          <p:cNvPr id="3" name="Content Placeholder 2">
            <a:extLst>
              <a:ext uri="{FF2B5EF4-FFF2-40B4-BE49-F238E27FC236}">
                <a16:creationId xmlns:a16="http://schemas.microsoft.com/office/drawing/2014/main" id="{BF5422A2-386D-47B1-9527-E041D1B73683}"/>
              </a:ext>
            </a:extLst>
          </p:cNvPr>
          <p:cNvSpPr>
            <a:spLocks noGrp="1"/>
          </p:cNvSpPr>
          <p:nvPr>
            <p:ph idx="1"/>
          </p:nvPr>
        </p:nvSpPr>
        <p:spPr/>
        <p:txBody>
          <a:bodyPr/>
          <a:lstStyle/>
          <a:p>
            <a:pPr marL="0" indent="0">
              <a:buNone/>
            </a:pPr>
            <a:r>
              <a:rPr lang="en-US" b="1" dirty="0"/>
              <a:t>Scenario 5: </a:t>
            </a:r>
            <a:r>
              <a:rPr lang="en-US" b="0" i="0" dirty="0">
                <a:solidFill>
                  <a:srgbClr val="000000"/>
                </a:solidFill>
                <a:effectLst/>
                <a:latin typeface="Encode Sans"/>
              </a:rPr>
              <a:t>You have difficulties with your studies, especially in one of your courses. You have been stuck on your essay for a whole week already. You are afraid that you may fail the course if you can’t turn this situation around. What should you do?</a:t>
            </a:r>
            <a:endParaRPr lang="en-US" dirty="0"/>
          </a:p>
        </p:txBody>
      </p:sp>
      <p:sp>
        <p:nvSpPr>
          <p:cNvPr id="6" name="TextBox 5">
            <a:extLst>
              <a:ext uri="{FF2B5EF4-FFF2-40B4-BE49-F238E27FC236}">
                <a16:creationId xmlns:a16="http://schemas.microsoft.com/office/drawing/2014/main" id="{8FF667C9-32BA-4DE1-8568-ED98ED8F0CB1}"/>
              </a:ext>
            </a:extLst>
          </p:cNvPr>
          <p:cNvSpPr txBox="1"/>
          <p:nvPr/>
        </p:nvSpPr>
        <p:spPr>
          <a:xfrm>
            <a:off x="5832162" y="5897324"/>
            <a:ext cx="6359838" cy="369332"/>
          </a:xfrm>
          <a:prstGeom prst="rect">
            <a:avLst/>
          </a:prstGeom>
          <a:noFill/>
        </p:spPr>
        <p:txBody>
          <a:bodyPr wrap="square" rtlCol="0">
            <a:spAutoFit/>
          </a:bodyPr>
          <a:lstStyle/>
          <a:p>
            <a:r>
              <a:rPr lang="en-US" b="0" i="0" dirty="0">
                <a:solidFill>
                  <a:srgbClr val="373D3F"/>
                </a:solidFill>
                <a:effectLst/>
                <a:latin typeface="Encode Sans"/>
              </a:rPr>
              <a:t>(</a:t>
            </a:r>
            <a:r>
              <a:rPr lang="en-US" b="0" i="0" dirty="0" err="1">
                <a:solidFill>
                  <a:srgbClr val="373D3F"/>
                </a:solidFill>
                <a:effectLst/>
                <a:latin typeface="Encode Sans"/>
              </a:rPr>
              <a:t>MusicCentric</a:t>
            </a:r>
            <a:r>
              <a:rPr lang="en-US" b="0" i="0" dirty="0">
                <a:solidFill>
                  <a:srgbClr val="373D3F"/>
                </a:solidFill>
                <a:effectLst/>
                <a:latin typeface="Encode Sans"/>
              </a:rPr>
              <a:t> Technologies, 2018, </a:t>
            </a:r>
            <a:r>
              <a:rPr lang="en-US" dirty="0">
                <a:solidFill>
                  <a:schemeClr val="tx2"/>
                </a:solidFill>
              </a:rPr>
              <a:t>as cited in </a:t>
            </a:r>
            <a:r>
              <a:rPr lang="en-US" dirty="0">
                <a:solidFill>
                  <a:srgbClr val="373D3F"/>
                </a:solidFill>
                <a:latin typeface="Encode Sans"/>
              </a:rPr>
              <a:t>Booth et al</a:t>
            </a:r>
            <a:r>
              <a:rPr lang="en-US" dirty="0">
                <a:solidFill>
                  <a:schemeClr val="tx2"/>
                </a:solidFill>
              </a:rPr>
              <a:t>., 2022</a:t>
            </a:r>
            <a:r>
              <a:rPr lang="en-US" b="0" i="0" dirty="0">
                <a:solidFill>
                  <a:srgbClr val="373D3F"/>
                </a:solidFill>
                <a:effectLst/>
                <a:latin typeface="Encode Sans"/>
              </a:rPr>
              <a:t>). </a:t>
            </a:r>
          </a:p>
        </p:txBody>
      </p:sp>
      <p:sp>
        <p:nvSpPr>
          <p:cNvPr id="4" name="Footer Placeholder 3">
            <a:extLst>
              <a:ext uri="{FF2B5EF4-FFF2-40B4-BE49-F238E27FC236}">
                <a16:creationId xmlns:a16="http://schemas.microsoft.com/office/drawing/2014/main" id="{1A6C1F62-5253-4D33-BDF5-44AC01C4F788}"/>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A0291C59-44E1-4351-AD38-B2DC0FA3BF45}"/>
              </a:ext>
            </a:extLst>
          </p:cNvPr>
          <p:cNvSpPr>
            <a:spLocks noGrp="1"/>
          </p:cNvSpPr>
          <p:nvPr>
            <p:ph type="sldNum" sz="quarter" idx="12"/>
          </p:nvPr>
        </p:nvSpPr>
        <p:spPr/>
        <p:txBody>
          <a:bodyPr/>
          <a:lstStyle/>
          <a:p>
            <a:fld id="{0E830361-1618-43BA-8AB7-493978DD9A9F}" type="slidenum">
              <a:rPr lang="en-US" smtClean="0"/>
              <a:t>33</a:t>
            </a:fld>
            <a:endParaRPr lang="en-US"/>
          </a:p>
        </p:txBody>
      </p:sp>
    </p:spTree>
    <p:extLst>
      <p:ext uri="{BB962C8B-B14F-4D97-AF65-F5344CB8AC3E}">
        <p14:creationId xmlns:p14="http://schemas.microsoft.com/office/powerpoint/2010/main" val="24104727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280D0-068F-44E7-BE3C-3921C57AE098}"/>
              </a:ext>
            </a:extLst>
          </p:cNvPr>
          <p:cNvSpPr>
            <a:spLocks noGrp="1"/>
          </p:cNvSpPr>
          <p:nvPr>
            <p:ph type="title"/>
          </p:nvPr>
        </p:nvSpPr>
        <p:spPr/>
        <p:txBody>
          <a:bodyPr/>
          <a:lstStyle/>
          <a:p>
            <a:r>
              <a:rPr lang="en-US" dirty="0"/>
              <a:t>Responsibility Scenario Responses</a:t>
            </a:r>
          </a:p>
        </p:txBody>
      </p:sp>
      <p:sp>
        <p:nvSpPr>
          <p:cNvPr id="3" name="Content Placeholder 2">
            <a:extLst>
              <a:ext uri="{FF2B5EF4-FFF2-40B4-BE49-F238E27FC236}">
                <a16:creationId xmlns:a16="http://schemas.microsoft.com/office/drawing/2014/main" id="{DAEAF3BA-9DDB-473C-BC82-5880DFFC1C9F}"/>
              </a:ext>
            </a:extLst>
          </p:cNvPr>
          <p:cNvSpPr>
            <a:spLocks noGrp="1"/>
          </p:cNvSpPr>
          <p:nvPr>
            <p:ph idx="1"/>
          </p:nvPr>
        </p:nvSpPr>
        <p:spPr>
          <a:xfrm>
            <a:off x="1045028" y="2015411"/>
            <a:ext cx="10308771" cy="2399835"/>
          </a:xfrm>
        </p:spPr>
        <p:txBody>
          <a:bodyPr>
            <a:noAutofit/>
          </a:bodyPr>
          <a:lstStyle/>
          <a:p>
            <a:pPr marL="514350" indent="-514350" algn="l">
              <a:buFont typeface="+mj-lt"/>
              <a:buAutoNum type="arabicPeriod"/>
            </a:pPr>
            <a:r>
              <a:rPr lang="en-US" b="1" i="0" dirty="0">
                <a:solidFill>
                  <a:srgbClr val="000000"/>
                </a:solidFill>
                <a:effectLst/>
              </a:rPr>
              <a:t>Ask your friends for advice:</a:t>
            </a:r>
          </a:p>
          <a:p>
            <a:pPr lvl="1"/>
            <a:r>
              <a:rPr lang="en-US" sz="2800" b="0" i="0" dirty="0">
                <a:solidFill>
                  <a:srgbClr val="000000"/>
                </a:solidFill>
                <a:effectLst/>
              </a:rPr>
              <a:t>This is a good place to start, but it is your responsibility to take advantage of all the options available to you:  getting advice from your professor and various student support services offered by Georgian College.</a:t>
            </a:r>
          </a:p>
          <a:p>
            <a:pPr lvl="1"/>
            <a:endParaRPr lang="en-US" dirty="0"/>
          </a:p>
        </p:txBody>
      </p:sp>
      <p:sp>
        <p:nvSpPr>
          <p:cNvPr id="6" name="TextBox 5">
            <a:extLst>
              <a:ext uri="{FF2B5EF4-FFF2-40B4-BE49-F238E27FC236}">
                <a16:creationId xmlns:a16="http://schemas.microsoft.com/office/drawing/2014/main" id="{02A4A8AD-E0E9-4028-97FB-DB82DE3F37B7}"/>
              </a:ext>
            </a:extLst>
          </p:cNvPr>
          <p:cNvSpPr txBox="1"/>
          <p:nvPr/>
        </p:nvSpPr>
        <p:spPr>
          <a:xfrm>
            <a:off x="1045028" y="5567433"/>
            <a:ext cx="10308771" cy="646331"/>
          </a:xfrm>
          <a:prstGeom prst="rect">
            <a:avLst/>
          </a:prstGeom>
          <a:noFill/>
        </p:spPr>
        <p:txBody>
          <a:bodyPr wrap="square" rtlCol="0">
            <a:spAutoFit/>
          </a:bodyPr>
          <a:lstStyle/>
          <a:p>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Responsibility</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p:txBody>
      </p:sp>
      <p:sp>
        <p:nvSpPr>
          <p:cNvPr id="4" name="Footer Placeholder 3">
            <a:extLst>
              <a:ext uri="{FF2B5EF4-FFF2-40B4-BE49-F238E27FC236}">
                <a16:creationId xmlns:a16="http://schemas.microsoft.com/office/drawing/2014/main" id="{50DBC1F7-EF48-4516-89B0-23A52BCB4BB8}"/>
              </a:ext>
            </a:extLst>
          </p:cNvPr>
          <p:cNvSpPr>
            <a:spLocks noGrp="1"/>
          </p:cNvSpPr>
          <p:nvPr>
            <p:ph type="ftr" sz="quarter" idx="11"/>
          </p:nvPr>
        </p:nvSpPr>
        <p:spPr/>
        <p:txBody>
          <a:bodyPr/>
          <a:lstStyle/>
          <a:p>
            <a:r>
              <a:rPr lang="en-US" i="1">
                <a:hlinkClick r:id="rId6"/>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F35AA2E8-08ED-4C33-B677-250EBCEB8AB0}"/>
              </a:ext>
            </a:extLst>
          </p:cNvPr>
          <p:cNvSpPr>
            <a:spLocks noGrp="1"/>
          </p:cNvSpPr>
          <p:nvPr>
            <p:ph type="sldNum" sz="quarter" idx="12"/>
          </p:nvPr>
        </p:nvSpPr>
        <p:spPr/>
        <p:txBody>
          <a:bodyPr/>
          <a:lstStyle/>
          <a:p>
            <a:fld id="{0E830361-1618-43BA-8AB7-493978DD9A9F}" type="slidenum">
              <a:rPr lang="en-US" smtClean="0"/>
              <a:t>34</a:t>
            </a:fld>
            <a:endParaRPr lang="en-US"/>
          </a:p>
        </p:txBody>
      </p:sp>
    </p:spTree>
    <p:extLst>
      <p:ext uri="{BB962C8B-B14F-4D97-AF65-F5344CB8AC3E}">
        <p14:creationId xmlns:p14="http://schemas.microsoft.com/office/powerpoint/2010/main" val="23312696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280D0-068F-44E7-BE3C-3921C57AE098}"/>
              </a:ext>
            </a:extLst>
          </p:cNvPr>
          <p:cNvSpPr>
            <a:spLocks noGrp="1"/>
          </p:cNvSpPr>
          <p:nvPr>
            <p:ph type="title"/>
          </p:nvPr>
        </p:nvSpPr>
        <p:spPr>
          <a:xfrm>
            <a:off x="1045028" y="644236"/>
            <a:ext cx="10308771" cy="1046452"/>
          </a:xfrm>
        </p:spPr>
        <p:txBody>
          <a:bodyPr>
            <a:normAutofit fontScale="90000"/>
          </a:bodyPr>
          <a:lstStyle/>
          <a:p>
            <a:r>
              <a:rPr lang="en-US" dirty="0"/>
              <a:t>Responsibility Scenario Responses (Continued 1)</a:t>
            </a:r>
          </a:p>
        </p:txBody>
      </p:sp>
      <p:sp>
        <p:nvSpPr>
          <p:cNvPr id="3" name="Content Placeholder 2">
            <a:extLst>
              <a:ext uri="{FF2B5EF4-FFF2-40B4-BE49-F238E27FC236}">
                <a16:creationId xmlns:a16="http://schemas.microsoft.com/office/drawing/2014/main" id="{DAEAF3BA-9DDB-473C-BC82-5880DFFC1C9F}"/>
              </a:ext>
            </a:extLst>
          </p:cNvPr>
          <p:cNvSpPr>
            <a:spLocks noGrp="1"/>
          </p:cNvSpPr>
          <p:nvPr>
            <p:ph idx="1"/>
          </p:nvPr>
        </p:nvSpPr>
        <p:spPr>
          <a:xfrm>
            <a:off x="1045028" y="2015412"/>
            <a:ext cx="10308771" cy="2961538"/>
          </a:xfrm>
        </p:spPr>
        <p:txBody>
          <a:bodyPr>
            <a:noAutofit/>
          </a:bodyPr>
          <a:lstStyle/>
          <a:p>
            <a:pPr marL="514350" indent="-514350" algn="l">
              <a:buFont typeface="+mj-lt"/>
              <a:buAutoNum type="arabicPeriod" startAt="2"/>
            </a:pPr>
            <a:r>
              <a:rPr lang="en-US" b="1" i="0" dirty="0">
                <a:solidFill>
                  <a:srgbClr val="000000"/>
                </a:solidFill>
                <a:effectLst/>
              </a:rPr>
              <a:t>Drop the course in which you are not doing well:</a:t>
            </a:r>
            <a:endParaRPr lang="en-US" dirty="0">
              <a:solidFill>
                <a:srgbClr val="000000"/>
              </a:solidFill>
            </a:endParaRPr>
          </a:p>
          <a:p>
            <a:pPr lvl="1"/>
            <a:r>
              <a:rPr lang="en-US" sz="2800" b="0" i="0" dirty="0">
                <a:solidFill>
                  <a:srgbClr val="000000"/>
                </a:solidFill>
                <a:effectLst/>
              </a:rPr>
              <a:t>This may feel like a good solution, but it is likely only a temporary fix. </a:t>
            </a:r>
          </a:p>
          <a:p>
            <a:pPr lvl="1"/>
            <a:r>
              <a:rPr lang="en-US" sz="2800" b="0" i="0" dirty="0">
                <a:solidFill>
                  <a:srgbClr val="000000"/>
                </a:solidFill>
                <a:effectLst/>
              </a:rPr>
              <a:t>You are responsible  to seek out the college’s support services to overcome issues related to: time-management, effective study skills and needing research and writing help</a:t>
            </a:r>
          </a:p>
          <a:p>
            <a:endParaRPr lang="en-US" dirty="0"/>
          </a:p>
        </p:txBody>
      </p:sp>
      <p:sp>
        <p:nvSpPr>
          <p:cNvPr id="6" name="TextBox 5">
            <a:extLst>
              <a:ext uri="{FF2B5EF4-FFF2-40B4-BE49-F238E27FC236}">
                <a16:creationId xmlns:a16="http://schemas.microsoft.com/office/drawing/2014/main" id="{32130DE7-6F00-4494-BB02-B42CCD265085}"/>
              </a:ext>
            </a:extLst>
          </p:cNvPr>
          <p:cNvSpPr txBox="1"/>
          <p:nvPr/>
        </p:nvSpPr>
        <p:spPr>
          <a:xfrm>
            <a:off x="1045028" y="5343484"/>
            <a:ext cx="10308771" cy="646331"/>
          </a:xfrm>
          <a:prstGeom prst="rect">
            <a:avLst/>
          </a:prstGeom>
          <a:noFill/>
        </p:spPr>
        <p:txBody>
          <a:bodyPr wrap="square" rtlCol="0">
            <a:spAutoFit/>
          </a:bodyPr>
          <a:lstStyle/>
          <a:p>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Responsibility</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p:txBody>
      </p:sp>
      <p:sp>
        <p:nvSpPr>
          <p:cNvPr id="4" name="Footer Placeholder 3">
            <a:extLst>
              <a:ext uri="{FF2B5EF4-FFF2-40B4-BE49-F238E27FC236}">
                <a16:creationId xmlns:a16="http://schemas.microsoft.com/office/drawing/2014/main" id="{50DBC1F7-EF48-4516-89B0-23A52BCB4BB8}"/>
              </a:ext>
            </a:extLst>
          </p:cNvPr>
          <p:cNvSpPr>
            <a:spLocks noGrp="1"/>
          </p:cNvSpPr>
          <p:nvPr>
            <p:ph type="ftr" sz="quarter" idx="11"/>
          </p:nvPr>
        </p:nvSpPr>
        <p:spPr/>
        <p:txBody>
          <a:bodyPr/>
          <a:lstStyle/>
          <a:p>
            <a:r>
              <a:rPr lang="en-US" i="1">
                <a:hlinkClick r:id="rId6"/>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F35AA2E8-08ED-4C33-B677-250EBCEB8AB0}"/>
              </a:ext>
            </a:extLst>
          </p:cNvPr>
          <p:cNvSpPr>
            <a:spLocks noGrp="1"/>
          </p:cNvSpPr>
          <p:nvPr>
            <p:ph type="sldNum" sz="quarter" idx="12"/>
          </p:nvPr>
        </p:nvSpPr>
        <p:spPr/>
        <p:txBody>
          <a:bodyPr/>
          <a:lstStyle/>
          <a:p>
            <a:fld id="{0E830361-1618-43BA-8AB7-493978DD9A9F}" type="slidenum">
              <a:rPr lang="en-US" smtClean="0"/>
              <a:t>35</a:t>
            </a:fld>
            <a:endParaRPr lang="en-US"/>
          </a:p>
        </p:txBody>
      </p:sp>
    </p:spTree>
    <p:extLst>
      <p:ext uri="{BB962C8B-B14F-4D97-AF65-F5344CB8AC3E}">
        <p14:creationId xmlns:p14="http://schemas.microsoft.com/office/powerpoint/2010/main" val="37270576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280D0-068F-44E7-BE3C-3921C57AE098}"/>
              </a:ext>
            </a:extLst>
          </p:cNvPr>
          <p:cNvSpPr>
            <a:spLocks noGrp="1"/>
          </p:cNvSpPr>
          <p:nvPr>
            <p:ph type="title"/>
          </p:nvPr>
        </p:nvSpPr>
        <p:spPr>
          <a:xfrm>
            <a:off x="1045028" y="644236"/>
            <a:ext cx="10541726" cy="1046452"/>
          </a:xfrm>
        </p:spPr>
        <p:txBody>
          <a:bodyPr>
            <a:normAutofit fontScale="90000"/>
          </a:bodyPr>
          <a:lstStyle/>
          <a:p>
            <a:r>
              <a:rPr lang="en-US" dirty="0"/>
              <a:t>Responsibility Scenario Responses (Continued 2)</a:t>
            </a:r>
          </a:p>
        </p:txBody>
      </p:sp>
      <p:sp>
        <p:nvSpPr>
          <p:cNvPr id="3" name="Content Placeholder 2">
            <a:extLst>
              <a:ext uri="{FF2B5EF4-FFF2-40B4-BE49-F238E27FC236}">
                <a16:creationId xmlns:a16="http://schemas.microsoft.com/office/drawing/2014/main" id="{DAEAF3BA-9DDB-473C-BC82-5880DFFC1C9F}"/>
              </a:ext>
            </a:extLst>
          </p:cNvPr>
          <p:cNvSpPr>
            <a:spLocks noGrp="1"/>
          </p:cNvSpPr>
          <p:nvPr>
            <p:ph idx="1"/>
          </p:nvPr>
        </p:nvSpPr>
        <p:spPr>
          <a:xfrm>
            <a:off x="1045027" y="1954272"/>
            <a:ext cx="10308771" cy="2949456"/>
          </a:xfrm>
        </p:spPr>
        <p:txBody>
          <a:bodyPr>
            <a:noAutofit/>
          </a:bodyPr>
          <a:lstStyle/>
          <a:p>
            <a:pPr marL="514350" indent="-514350" algn="l">
              <a:buFont typeface="+mj-lt"/>
              <a:buAutoNum type="arabicPeriod" startAt="3"/>
            </a:pPr>
            <a:r>
              <a:rPr lang="en-US" b="1" i="0" dirty="0">
                <a:solidFill>
                  <a:srgbClr val="000000"/>
                </a:solidFill>
                <a:effectLst/>
              </a:rPr>
              <a:t>Make no change and hope to pass:</a:t>
            </a:r>
          </a:p>
          <a:p>
            <a:pPr lvl="1"/>
            <a:r>
              <a:rPr lang="en-US" sz="2800" b="0" i="0" dirty="0">
                <a:solidFill>
                  <a:srgbClr val="000000"/>
                </a:solidFill>
                <a:effectLst/>
              </a:rPr>
              <a:t>You may choose to hope things get better by doing nothing, but you should take responsibility for your learning and seek out help available to you from various student support services offered by Georgian College.</a:t>
            </a:r>
          </a:p>
          <a:p>
            <a:endParaRPr lang="en-US" dirty="0"/>
          </a:p>
        </p:txBody>
      </p:sp>
      <p:sp>
        <p:nvSpPr>
          <p:cNvPr id="6" name="TextBox 5">
            <a:extLst>
              <a:ext uri="{FF2B5EF4-FFF2-40B4-BE49-F238E27FC236}">
                <a16:creationId xmlns:a16="http://schemas.microsoft.com/office/drawing/2014/main" id="{BC1CC2E8-2F3B-42C5-B9D3-B580B11DB28C}"/>
              </a:ext>
            </a:extLst>
          </p:cNvPr>
          <p:cNvSpPr txBox="1"/>
          <p:nvPr/>
        </p:nvSpPr>
        <p:spPr>
          <a:xfrm>
            <a:off x="1045028" y="5343484"/>
            <a:ext cx="10308771" cy="646331"/>
          </a:xfrm>
          <a:prstGeom prst="rect">
            <a:avLst/>
          </a:prstGeom>
          <a:noFill/>
        </p:spPr>
        <p:txBody>
          <a:bodyPr wrap="square" rtlCol="0">
            <a:spAutoFit/>
          </a:bodyPr>
          <a:lstStyle/>
          <a:p>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Responsibility</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p:txBody>
      </p:sp>
      <p:sp>
        <p:nvSpPr>
          <p:cNvPr id="4" name="Footer Placeholder 3">
            <a:extLst>
              <a:ext uri="{FF2B5EF4-FFF2-40B4-BE49-F238E27FC236}">
                <a16:creationId xmlns:a16="http://schemas.microsoft.com/office/drawing/2014/main" id="{50DBC1F7-EF48-4516-89B0-23A52BCB4BB8}"/>
              </a:ext>
            </a:extLst>
          </p:cNvPr>
          <p:cNvSpPr>
            <a:spLocks noGrp="1"/>
          </p:cNvSpPr>
          <p:nvPr>
            <p:ph type="ftr" sz="quarter" idx="11"/>
          </p:nvPr>
        </p:nvSpPr>
        <p:spPr/>
        <p:txBody>
          <a:bodyPr/>
          <a:lstStyle/>
          <a:p>
            <a:r>
              <a:rPr lang="en-US" i="1">
                <a:hlinkClick r:id="rId6"/>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F35AA2E8-08ED-4C33-B677-250EBCEB8AB0}"/>
              </a:ext>
            </a:extLst>
          </p:cNvPr>
          <p:cNvSpPr>
            <a:spLocks noGrp="1"/>
          </p:cNvSpPr>
          <p:nvPr>
            <p:ph type="sldNum" sz="quarter" idx="12"/>
          </p:nvPr>
        </p:nvSpPr>
        <p:spPr/>
        <p:txBody>
          <a:bodyPr/>
          <a:lstStyle/>
          <a:p>
            <a:fld id="{0E830361-1618-43BA-8AB7-493978DD9A9F}" type="slidenum">
              <a:rPr lang="en-US" smtClean="0"/>
              <a:t>36</a:t>
            </a:fld>
            <a:endParaRPr lang="en-US"/>
          </a:p>
        </p:txBody>
      </p:sp>
    </p:spTree>
    <p:extLst>
      <p:ext uri="{BB962C8B-B14F-4D97-AF65-F5344CB8AC3E}">
        <p14:creationId xmlns:p14="http://schemas.microsoft.com/office/powerpoint/2010/main" val="28972656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280D0-068F-44E7-BE3C-3921C57AE098}"/>
              </a:ext>
            </a:extLst>
          </p:cNvPr>
          <p:cNvSpPr>
            <a:spLocks noGrp="1"/>
          </p:cNvSpPr>
          <p:nvPr>
            <p:ph type="title"/>
          </p:nvPr>
        </p:nvSpPr>
        <p:spPr>
          <a:xfrm>
            <a:off x="1045028" y="644236"/>
            <a:ext cx="10607041" cy="1046452"/>
          </a:xfrm>
        </p:spPr>
        <p:txBody>
          <a:bodyPr>
            <a:normAutofit fontScale="90000"/>
          </a:bodyPr>
          <a:lstStyle/>
          <a:p>
            <a:r>
              <a:rPr lang="en-US" dirty="0"/>
              <a:t>Responsibility Scenario Responses (Continued 3)</a:t>
            </a:r>
          </a:p>
        </p:txBody>
      </p:sp>
      <p:sp>
        <p:nvSpPr>
          <p:cNvPr id="3" name="Content Placeholder 2">
            <a:extLst>
              <a:ext uri="{FF2B5EF4-FFF2-40B4-BE49-F238E27FC236}">
                <a16:creationId xmlns:a16="http://schemas.microsoft.com/office/drawing/2014/main" id="{DAEAF3BA-9DDB-473C-BC82-5880DFFC1C9F}"/>
              </a:ext>
            </a:extLst>
          </p:cNvPr>
          <p:cNvSpPr>
            <a:spLocks noGrp="1"/>
          </p:cNvSpPr>
          <p:nvPr>
            <p:ph idx="1"/>
          </p:nvPr>
        </p:nvSpPr>
        <p:spPr>
          <a:xfrm>
            <a:off x="1045027" y="1936441"/>
            <a:ext cx="10308771" cy="3223776"/>
          </a:xfrm>
        </p:spPr>
        <p:txBody>
          <a:bodyPr>
            <a:noAutofit/>
          </a:bodyPr>
          <a:lstStyle/>
          <a:p>
            <a:pPr marL="514350" indent="-514350">
              <a:buFont typeface="+mj-lt"/>
              <a:buAutoNum type="arabicPeriod" startAt="4"/>
            </a:pPr>
            <a:r>
              <a:rPr lang="en-US" b="1" i="0" dirty="0">
                <a:solidFill>
                  <a:srgbClr val="000000"/>
                </a:solidFill>
                <a:effectLst/>
              </a:rPr>
              <a:t>Spend more time on campus:</a:t>
            </a:r>
          </a:p>
          <a:p>
            <a:pPr lvl="1"/>
            <a:r>
              <a:rPr lang="en-US" sz="2800" b="0" i="0" dirty="0">
                <a:solidFill>
                  <a:srgbClr val="000000"/>
                </a:solidFill>
                <a:effectLst/>
              </a:rPr>
              <a:t>Spending more time on campus and trying to study more to overcome your difficulties may not result in improvement, but rather in increased stress. </a:t>
            </a:r>
          </a:p>
          <a:p>
            <a:pPr lvl="1"/>
            <a:r>
              <a:rPr lang="en-US" sz="2800" b="0" i="0" dirty="0">
                <a:solidFill>
                  <a:srgbClr val="000000"/>
                </a:solidFill>
                <a:effectLst/>
              </a:rPr>
              <a:t>If you are struggling, seek out support from your instructor and from various student support services, such as the </a:t>
            </a:r>
            <a:r>
              <a:rPr lang="en-US" sz="2800" b="0" i="0" u="sng" dirty="0">
                <a:solidFill>
                  <a:srgbClr val="000000"/>
                </a:solidFill>
                <a:effectLst/>
                <a:hlinkClick r:id="rId3"/>
              </a:rPr>
              <a:t>Library and Academic Success</a:t>
            </a:r>
            <a:r>
              <a:rPr lang="en-US" sz="2800" b="0" i="0" dirty="0">
                <a:solidFill>
                  <a:srgbClr val="000000"/>
                </a:solidFill>
                <a:effectLst/>
              </a:rPr>
              <a:t>.</a:t>
            </a:r>
          </a:p>
          <a:p>
            <a:endParaRPr lang="en-US" dirty="0"/>
          </a:p>
        </p:txBody>
      </p:sp>
      <p:sp>
        <p:nvSpPr>
          <p:cNvPr id="6" name="TextBox 5">
            <a:extLst>
              <a:ext uri="{FF2B5EF4-FFF2-40B4-BE49-F238E27FC236}">
                <a16:creationId xmlns:a16="http://schemas.microsoft.com/office/drawing/2014/main" id="{B7DE4E1C-DB59-4716-9A29-581F1EA2149F}"/>
              </a:ext>
            </a:extLst>
          </p:cNvPr>
          <p:cNvSpPr txBox="1"/>
          <p:nvPr/>
        </p:nvSpPr>
        <p:spPr>
          <a:xfrm>
            <a:off x="1162593" y="5710019"/>
            <a:ext cx="10308771" cy="646331"/>
          </a:xfrm>
          <a:prstGeom prst="rect">
            <a:avLst/>
          </a:prstGeom>
          <a:noFill/>
        </p:spPr>
        <p:txBody>
          <a:bodyPr wrap="square" rtlCol="0">
            <a:spAutoFit/>
          </a:bodyPr>
          <a:lstStyle/>
          <a:p>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4"/>
              </a:rPr>
              <a:t>Responsibility</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5"/>
              </a:rPr>
              <a:t>Academic Integrity</a:t>
            </a:r>
            <a:r>
              <a:rPr lang="en-US" b="0" i="0" dirty="0">
                <a:solidFill>
                  <a:srgbClr val="000000"/>
                </a:solidFill>
                <a:effectLst/>
                <a:latin typeface="Encode Sans"/>
              </a:rPr>
              <a:t> is licensed under </a:t>
            </a:r>
            <a:r>
              <a:rPr lang="en-US" b="0" i="0" u="sng" dirty="0">
                <a:effectLst/>
                <a:latin typeface="Encode Sans"/>
                <a:hlinkClick r:id="rId6"/>
              </a:rPr>
              <a:t>CC BY-NC-SA 4.0</a:t>
            </a:r>
            <a:r>
              <a:rPr lang="en-US" b="0" i="0" dirty="0">
                <a:solidFill>
                  <a:srgbClr val="000000"/>
                </a:solidFill>
                <a:effectLst/>
                <a:latin typeface="Encode Sans"/>
              </a:rPr>
              <a:t>. / Text version created and minor summarization.</a:t>
            </a:r>
            <a:endParaRPr lang="en-US" dirty="0"/>
          </a:p>
        </p:txBody>
      </p:sp>
      <p:sp>
        <p:nvSpPr>
          <p:cNvPr id="4" name="Footer Placeholder 3">
            <a:extLst>
              <a:ext uri="{FF2B5EF4-FFF2-40B4-BE49-F238E27FC236}">
                <a16:creationId xmlns:a16="http://schemas.microsoft.com/office/drawing/2014/main" id="{50DBC1F7-EF48-4516-89B0-23A52BCB4BB8}"/>
              </a:ext>
            </a:extLst>
          </p:cNvPr>
          <p:cNvSpPr>
            <a:spLocks noGrp="1"/>
          </p:cNvSpPr>
          <p:nvPr>
            <p:ph type="ftr" sz="quarter" idx="11"/>
          </p:nvPr>
        </p:nvSpPr>
        <p:spPr/>
        <p:txBody>
          <a:bodyPr/>
          <a:lstStyle/>
          <a:p>
            <a:r>
              <a:rPr lang="en-US" i="1">
                <a:hlinkClick r:id="rId7"/>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F35AA2E8-08ED-4C33-B677-250EBCEB8AB0}"/>
              </a:ext>
            </a:extLst>
          </p:cNvPr>
          <p:cNvSpPr>
            <a:spLocks noGrp="1"/>
          </p:cNvSpPr>
          <p:nvPr>
            <p:ph type="sldNum" sz="quarter" idx="12"/>
          </p:nvPr>
        </p:nvSpPr>
        <p:spPr/>
        <p:txBody>
          <a:bodyPr/>
          <a:lstStyle/>
          <a:p>
            <a:fld id="{0E830361-1618-43BA-8AB7-493978DD9A9F}" type="slidenum">
              <a:rPr lang="en-US" smtClean="0"/>
              <a:t>37</a:t>
            </a:fld>
            <a:endParaRPr lang="en-US"/>
          </a:p>
        </p:txBody>
      </p:sp>
    </p:spTree>
    <p:extLst>
      <p:ext uri="{BB962C8B-B14F-4D97-AF65-F5344CB8AC3E}">
        <p14:creationId xmlns:p14="http://schemas.microsoft.com/office/powerpoint/2010/main" val="14441195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280D0-068F-44E7-BE3C-3921C57AE098}"/>
              </a:ext>
            </a:extLst>
          </p:cNvPr>
          <p:cNvSpPr>
            <a:spLocks noGrp="1"/>
          </p:cNvSpPr>
          <p:nvPr>
            <p:ph type="title"/>
          </p:nvPr>
        </p:nvSpPr>
        <p:spPr>
          <a:xfrm>
            <a:off x="1045028" y="644236"/>
            <a:ext cx="10567852" cy="1046452"/>
          </a:xfrm>
        </p:spPr>
        <p:txBody>
          <a:bodyPr>
            <a:normAutofit fontScale="90000"/>
          </a:bodyPr>
          <a:lstStyle/>
          <a:p>
            <a:r>
              <a:rPr lang="en-US" dirty="0"/>
              <a:t>Responsibility Scenario Responses (Continued 4)</a:t>
            </a:r>
          </a:p>
        </p:txBody>
      </p:sp>
      <p:sp>
        <p:nvSpPr>
          <p:cNvPr id="3" name="Content Placeholder 2">
            <a:extLst>
              <a:ext uri="{FF2B5EF4-FFF2-40B4-BE49-F238E27FC236}">
                <a16:creationId xmlns:a16="http://schemas.microsoft.com/office/drawing/2014/main" id="{DAEAF3BA-9DDB-473C-BC82-5880DFFC1C9F}"/>
              </a:ext>
            </a:extLst>
          </p:cNvPr>
          <p:cNvSpPr>
            <a:spLocks noGrp="1"/>
          </p:cNvSpPr>
          <p:nvPr>
            <p:ph idx="1"/>
          </p:nvPr>
        </p:nvSpPr>
        <p:spPr>
          <a:xfrm>
            <a:off x="1045027" y="1690688"/>
            <a:ext cx="10308771" cy="4161551"/>
          </a:xfrm>
        </p:spPr>
        <p:txBody>
          <a:bodyPr>
            <a:noAutofit/>
          </a:bodyPr>
          <a:lstStyle/>
          <a:p>
            <a:pPr marL="514350" indent="-514350" algn="l">
              <a:buFont typeface="+mj-lt"/>
              <a:buAutoNum type="arabicPeriod" startAt="5"/>
            </a:pPr>
            <a:r>
              <a:rPr lang="en-US" b="1" i="0" dirty="0">
                <a:solidFill>
                  <a:srgbClr val="000000"/>
                </a:solidFill>
                <a:effectLst/>
              </a:rPr>
              <a:t>Get a sample paper from an online service:</a:t>
            </a:r>
          </a:p>
          <a:p>
            <a:pPr lvl="1"/>
            <a:r>
              <a:rPr lang="en-US" b="0" i="0" dirty="0">
                <a:solidFill>
                  <a:srgbClr val="000000"/>
                </a:solidFill>
                <a:effectLst/>
              </a:rPr>
              <a:t>Companies often represent themselves as “tutoring” or “writing help” services, but they may try to lure students to buy a paper from them. </a:t>
            </a:r>
          </a:p>
          <a:p>
            <a:pPr lvl="1"/>
            <a:r>
              <a:rPr lang="en-US" dirty="0">
                <a:solidFill>
                  <a:srgbClr val="000000"/>
                </a:solidFill>
              </a:rPr>
              <a:t>O</a:t>
            </a:r>
            <a:r>
              <a:rPr lang="en-US" b="0" i="0" dirty="0">
                <a:solidFill>
                  <a:srgbClr val="000000"/>
                </a:solidFill>
                <a:effectLst/>
              </a:rPr>
              <a:t>ften ask you to upload materials from your courses </a:t>
            </a:r>
            <a:endParaRPr lang="en-US" dirty="0">
              <a:solidFill>
                <a:srgbClr val="000000"/>
              </a:solidFill>
            </a:endParaRPr>
          </a:p>
          <a:p>
            <a:pPr lvl="1"/>
            <a:r>
              <a:rPr lang="en-US" b="0" i="0" dirty="0">
                <a:solidFill>
                  <a:srgbClr val="000000"/>
                </a:solidFill>
                <a:effectLst/>
              </a:rPr>
              <a:t>Sometimes even blackmail students who have used their service.</a:t>
            </a:r>
          </a:p>
          <a:p>
            <a:pPr lvl="1"/>
            <a:r>
              <a:rPr lang="en-US" b="0" i="0" dirty="0">
                <a:solidFill>
                  <a:srgbClr val="000000"/>
                </a:solidFill>
                <a:effectLst/>
              </a:rPr>
              <a:t>These companies can be highly unethical and you should avoid using them.</a:t>
            </a:r>
          </a:p>
          <a:p>
            <a:pPr lvl="1"/>
            <a:r>
              <a:rPr lang="en-US" b="1" dirty="0">
                <a:solidFill>
                  <a:srgbClr val="000000"/>
                </a:solidFill>
              </a:rPr>
              <a:t>N</a:t>
            </a:r>
            <a:r>
              <a:rPr lang="en-US" b="1" i="0" dirty="0">
                <a:solidFill>
                  <a:srgbClr val="000000"/>
                </a:solidFill>
                <a:effectLst/>
              </a:rPr>
              <a:t>eed help</a:t>
            </a:r>
            <a:r>
              <a:rPr lang="en-US" b="0" i="0" dirty="0">
                <a:solidFill>
                  <a:srgbClr val="000000"/>
                </a:solidFill>
                <a:effectLst/>
              </a:rPr>
              <a:t>? seek out support from your instructor and from various student services, such as the </a:t>
            </a:r>
            <a:r>
              <a:rPr lang="en-US" b="0" i="0" u="sng" dirty="0">
                <a:solidFill>
                  <a:srgbClr val="000000"/>
                </a:solidFill>
                <a:effectLst/>
                <a:hlinkClick r:id="rId3"/>
              </a:rPr>
              <a:t>Library and Academic Success</a:t>
            </a:r>
            <a:r>
              <a:rPr lang="en-US" b="0" i="0" dirty="0">
                <a:solidFill>
                  <a:srgbClr val="000000"/>
                </a:solidFill>
                <a:effectLst/>
              </a:rPr>
              <a:t>.</a:t>
            </a:r>
          </a:p>
          <a:p>
            <a:pPr lvl="1"/>
            <a:r>
              <a:rPr lang="en-US" b="1" i="0" dirty="0">
                <a:solidFill>
                  <a:srgbClr val="000000"/>
                </a:solidFill>
                <a:effectLst/>
              </a:rPr>
              <a:t>Remember</a:t>
            </a:r>
            <a:r>
              <a:rPr lang="en-US" b="0" i="0" dirty="0">
                <a:solidFill>
                  <a:srgbClr val="000000"/>
                </a:solidFill>
                <a:effectLst/>
              </a:rPr>
              <a:t>: you can only improve and learn by doing the work yourself!</a:t>
            </a:r>
          </a:p>
          <a:p>
            <a:endParaRPr lang="en-US" sz="2600" dirty="0"/>
          </a:p>
        </p:txBody>
      </p:sp>
      <p:sp>
        <p:nvSpPr>
          <p:cNvPr id="6" name="TextBox 5">
            <a:extLst>
              <a:ext uri="{FF2B5EF4-FFF2-40B4-BE49-F238E27FC236}">
                <a16:creationId xmlns:a16="http://schemas.microsoft.com/office/drawing/2014/main" id="{CEAE9A9C-6DB6-4226-9486-1312C0CAD3ED}"/>
              </a:ext>
            </a:extLst>
          </p:cNvPr>
          <p:cNvSpPr txBox="1"/>
          <p:nvPr/>
        </p:nvSpPr>
        <p:spPr>
          <a:xfrm>
            <a:off x="1045026" y="5529073"/>
            <a:ext cx="10308771" cy="646331"/>
          </a:xfrm>
          <a:prstGeom prst="rect">
            <a:avLst/>
          </a:prstGeom>
          <a:noFill/>
        </p:spPr>
        <p:txBody>
          <a:bodyPr wrap="square" rtlCol="0">
            <a:spAutoFit/>
          </a:bodyPr>
          <a:lstStyle/>
          <a:p>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4"/>
              </a:rPr>
              <a:t>Responsibility</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5"/>
              </a:rPr>
              <a:t>Academic Integrity</a:t>
            </a:r>
            <a:r>
              <a:rPr lang="en-US" b="0" i="0" dirty="0">
                <a:solidFill>
                  <a:srgbClr val="000000"/>
                </a:solidFill>
                <a:effectLst/>
                <a:latin typeface="Encode Sans"/>
              </a:rPr>
              <a:t> is licensed under </a:t>
            </a:r>
            <a:r>
              <a:rPr lang="en-US" b="0" i="0" u="sng" dirty="0">
                <a:effectLst/>
                <a:latin typeface="Encode Sans"/>
                <a:hlinkClick r:id="rId6"/>
              </a:rPr>
              <a:t>CC BY-NC-SA 4.0</a:t>
            </a:r>
            <a:r>
              <a:rPr lang="en-US" b="0" i="0" dirty="0">
                <a:solidFill>
                  <a:srgbClr val="000000"/>
                </a:solidFill>
                <a:effectLst/>
                <a:latin typeface="Encode Sans"/>
              </a:rPr>
              <a:t>. / Text version created and minor summarization.</a:t>
            </a:r>
            <a:endParaRPr lang="en-US" dirty="0"/>
          </a:p>
        </p:txBody>
      </p:sp>
      <p:sp>
        <p:nvSpPr>
          <p:cNvPr id="4" name="Footer Placeholder 3">
            <a:extLst>
              <a:ext uri="{FF2B5EF4-FFF2-40B4-BE49-F238E27FC236}">
                <a16:creationId xmlns:a16="http://schemas.microsoft.com/office/drawing/2014/main" id="{50DBC1F7-EF48-4516-89B0-23A52BCB4BB8}"/>
              </a:ext>
            </a:extLst>
          </p:cNvPr>
          <p:cNvSpPr>
            <a:spLocks noGrp="1"/>
          </p:cNvSpPr>
          <p:nvPr>
            <p:ph type="ftr" sz="quarter" idx="11"/>
          </p:nvPr>
        </p:nvSpPr>
        <p:spPr/>
        <p:txBody>
          <a:bodyPr/>
          <a:lstStyle/>
          <a:p>
            <a:r>
              <a:rPr lang="en-US" i="1">
                <a:hlinkClick r:id="rId7"/>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F35AA2E8-08ED-4C33-B677-250EBCEB8AB0}"/>
              </a:ext>
            </a:extLst>
          </p:cNvPr>
          <p:cNvSpPr>
            <a:spLocks noGrp="1"/>
          </p:cNvSpPr>
          <p:nvPr>
            <p:ph type="sldNum" sz="quarter" idx="12"/>
          </p:nvPr>
        </p:nvSpPr>
        <p:spPr/>
        <p:txBody>
          <a:bodyPr/>
          <a:lstStyle/>
          <a:p>
            <a:fld id="{0E830361-1618-43BA-8AB7-493978DD9A9F}" type="slidenum">
              <a:rPr lang="en-US" smtClean="0"/>
              <a:t>38</a:t>
            </a:fld>
            <a:endParaRPr lang="en-US"/>
          </a:p>
        </p:txBody>
      </p:sp>
    </p:spTree>
    <p:extLst>
      <p:ext uri="{BB962C8B-B14F-4D97-AF65-F5344CB8AC3E}">
        <p14:creationId xmlns:p14="http://schemas.microsoft.com/office/powerpoint/2010/main" val="5917531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280D0-068F-44E7-BE3C-3921C57AE098}"/>
              </a:ext>
            </a:extLst>
          </p:cNvPr>
          <p:cNvSpPr>
            <a:spLocks noGrp="1"/>
          </p:cNvSpPr>
          <p:nvPr>
            <p:ph type="title"/>
          </p:nvPr>
        </p:nvSpPr>
        <p:spPr/>
        <p:txBody>
          <a:bodyPr>
            <a:normAutofit fontScale="90000"/>
          </a:bodyPr>
          <a:lstStyle/>
          <a:p>
            <a:r>
              <a:rPr lang="en-US" dirty="0"/>
              <a:t>Responsibility Scenario Responses (Continued 5)</a:t>
            </a:r>
          </a:p>
        </p:txBody>
      </p:sp>
      <p:sp>
        <p:nvSpPr>
          <p:cNvPr id="3" name="Content Placeholder 2">
            <a:extLst>
              <a:ext uri="{FF2B5EF4-FFF2-40B4-BE49-F238E27FC236}">
                <a16:creationId xmlns:a16="http://schemas.microsoft.com/office/drawing/2014/main" id="{DAEAF3BA-9DDB-473C-BC82-5880DFFC1C9F}"/>
              </a:ext>
            </a:extLst>
          </p:cNvPr>
          <p:cNvSpPr>
            <a:spLocks noGrp="1"/>
          </p:cNvSpPr>
          <p:nvPr>
            <p:ph idx="1"/>
          </p:nvPr>
        </p:nvSpPr>
        <p:spPr>
          <a:xfrm>
            <a:off x="922018" y="1678798"/>
            <a:ext cx="10554789" cy="4161551"/>
          </a:xfrm>
        </p:spPr>
        <p:txBody>
          <a:bodyPr>
            <a:noAutofit/>
          </a:bodyPr>
          <a:lstStyle/>
          <a:p>
            <a:pPr marL="514350" indent="-514350" algn="l">
              <a:buFont typeface="+mj-lt"/>
              <a:buAutoNum type="arabicPeriod" startAt="6"/>
            </a:pPr>
            <a:r>
              <a:rPr lang="en-US" sz="2400" b="1" i="0" dirty="0">
                <a:solidFill>
                  <a:srgbClr val="000000"/>
                </a:solidFill>
                <a:effectLst/>
              </a:rPr>
              <a:t>Use an Artificial Intelligence tool such as </a:t>
            </a:r>
            <a:r>
              <a:rPr lang="en-US" sz="2400" b="1" i="0" dirty="0" err="1">
                <a:solidFill>
                  <a:srgbClr val="000000"/>
                </a:solidFill>
                <a:effectLst/>
              </a:rPr>
              <a:t>ChatGPT</a:t>
            </a:r>
            <a:r>
              <a:rPr lang="en-US" sz="2400" b="1" i="0" dirty="0">
                <a:solidFill>
                  <a:srgbClr val="000000"/>
                </a:solidFill>
                <a:effectLst/>
              </a:rPr>
              <a:t> to write some or all of your paper:</a:t>
            </a:r>
          </a:p>
          <a:p>
            <a:pPr lvl="1"/>
            <a:r>
              <a:rPr lang="en-US" b="0" i="0" dirty="0">
                <a:solidFill>
                  <a:srgbClr val="000000"/>
                </a:solidFill>
                <a:effectLst/>
              </a:rPr>
              <a:t>Unless your professor has specifically told you that you may use an artificial intelligence tool in your paper, doing so could be considered plagiarism, cheating or another form of academic misconduct.</a:t>
            </a:r>
          </a:p>
          <a:p>
            <a:pPr lvl="1"/>
            <a:r>
              <a:rPr lang="en-US" b="0" i="0" dirty="0">
                <a:solidFill>
                  <a:srgbClr val="000000"/>
                </a:solidFill>
                <a:effectLst/>
              </a:rPr>
              <a:t>Professors have tools to detect AI writing, and may recognize that the writing in your paper does not match previous assignments. </a:t>
            </a:r>
          </a:p>
          <a:p>
            <a:pPr lvl="1"/>
            <a:r>
              <a:rPr lang="en-US" b="0" i="0" dirty="0">
                <a:solidFill>
                  <a:srgbClr val="000000"/>
                </a:solidFill>
                <a:effectLst/>
              </a:rPr>
              <a:t>May result in a serious academic misconduct incident </a:t>
            </a:r>
            <a:r>
              <a:rPr lang="en-US" dirty="0">
                <a:solidFill>
                  <a:srgbClr val="000000"/>
                </a:solidFill>
              </a:rPr>
              <a:t>affecting </a:t>
            </a:r>
            <a:r>
              <a:rPr lang="en-US" b="0" i="0" dirty="0">
                <a:solidFill>
                  <a:srgbClr val="000000"/>
                </a:solidFill>
                <a:effectLst/>
              </a:rPr>
              <a:t>your ability to progress in your program. </a:t>
            </a:r>
          </a:p>
          <a:p>
            <a:pPr lvl="1"/>
            <a:r>
              <a:rPr lang="en-US" b="0" i="0" dirty="0">
                <a:solidFill>
                  <a:srgbClr val="000000"/>
                </a:solidFill>
                <a:effectLst/>
              </a:rPr>
              <a:t>Ask the professor’s permission before using these tools in your academic work, and always cite any sources that you use.</a:t>
            </a:r>
          </a:p>
          <a:p>
            <a:endParaRPr lang="en-US" sz="2400" dirty="0"/>
          </a:p>
        </p:txBody>
      </p:sp>
      <p:sp>
        <p:nvSpPr>
          <p:cNvPr id="6" name="TextBox 5">
            <a:extLst>
              <a:ext uri="{FF2B5EF4-FFF2-40B4-BE49-F238E27FC236}">
                <a16:creationId xmlns:a16="http://schemas.microsoft.com/office/drawing/2014/main" id="{6499BEBF-ABCB-4DAB-9B2B-4ADD3BF95DCF}"/>
              </a:ext>
            </a:extLst>
          </p:cNvPr>
          <p:cNvSpPr txBox="1"/>
          <p:nvPr/>
        </p:nvSpPr>
        <p:spPr>
          <a:xfrm>
            <a:off x="1168036" y="5840349"/>
            <a:ext cx="10308771" cy="646331"/>
          </a:xfrm>
          <a:prstGeom prst="rect">
            <a:avLst/>
          </a:prstGeom>
          <a:noFill/>
        </p:spPr>
        <p:txBody>
          <a:bodyPr wrap="square" rtlCol="0">
            <a:spAutoFit/>
          </a:bodyPr>
          <a:lstStyle/>
          <a:p>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Responsibility</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p:txBody>
      </p:sp>
      <p:sp>
        <p:nvSpPr>
          <p:cNvPr id="4" name="Footer Placeholder 3">
            <a:extLst>
              <a:ext uri="{FF2B5EF4-FFF2-40B4-BE49-F238E27FC236}">
                <a16:creationId xmlns:a16="http://schemas.microsoft.com/office/drawing/2014/main" id="{50DBC1F7-EF48-4516-89B0-23A52BCB4BB8}"/>
              </a:ext>
            </a:extLst>
          </p:cNvPr>
          <p:cNvSpPr>
            <a:spLocks noGrp="1"/>
          </p:cNvSpPr>
          <p:nvPr>
            <p:ph type="ftr" sz="quarter" idx="11"/>
          </p:nvPr>
        </p:nvSpPr>
        <p:spPr/>
        <p:txBody>
          <a:bodyPr/>
          <a:lstStyle/>
          <a:p>
            <a:r>
              <a:rPr lang="en-US" i="1">
                <a:hlinkClick r:id="rId6"/>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F35AA2E8-08ED-4C33-B677-250EBCEB8AB0}"/>
              </a:ext>
            </a:extLst>
          </p:cNvPr>
          <p:cNvSpPr>
            <a:spLocks noGrp="1"/>
          </p:cNvSpPr>
          <p:nvPr>
            <p:ph type="sldNum" sz="quarter" idx="12"/>
          </p:nvPr>
        </p:nvSpPr>
        <p:spPr/>
        <p:txBody>
          <a:bodyPr/>
          <a:lstStyle/>
          <a:p>
            <a:fld id="{0E830361-1618-43BA-8AB7-493978DD9A9F}" type="slidenum">
              <a:rPr lang="en-US" smtClean="0"/>
              <a:t>39</a:t>
            </a:fld>
            <a:endParaRPr lang="en-US"/>
          </a:p>
        </p:txBody>
      </p:sp>
    </p:spTree>
    <p:extLst>
      <p:ext uri="{BB962C8B-B14F-4D97-AF65-F5344CB8AC3E}">
        <p14:creationId xmlns:p14="http://schemas.microsoft.com/office/powerpoint/2010/main" val="1597670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8CF0C-F493-4DF6-8D0A-DB1F1E31D9AB}"/>
              </a:ext>
            </a:extLst>
          </p:cNvPr>
          <p:cNvSpPr>
            <a:spLocks noGrp="1"/>
          </p:cNvSpPr>
          <p:nvPr>
            <p:ph type="title"/>
          </p:nvPr>
        </p:nvSpPr>
        <p:spPr/>
        <p:txBody>
          <a:bodyPr/>
          <a:lstStyle/>
          <a:p>
            <a:r>
              <a:rPr lang="en-US" dirty="0"/>
              <a:t>Academic Integrity: A shared responsibility</a:t>
            </a:r>
          </a:p>
        </p:txBody>
      </p:sp>
      <p:sp>
        <p:nvSpPr>
          <p:cNvPr id="3" name="Content Placeholder 2">
            <a:extLst>
              <a:ext uri="{FF2B5EF4-FFF2-40B4-BE49-F238E27FC236}">
                <a16:creationId xmlns:a16="http://schemas.microsoft.com/office/drawing/2014/main" id="{D8A7567E-8DAF-4A3A-BEF7-E57AEBBD8410}"/>
              </a:ext>
            </a:extLst>
          </p:cNvPr>
          <p:cNvSpPr>
            <a:spLocks noGrp="1"/>
          </p:cNvSpPr>
          <p:nvPr>
            <p:ph idx="1"/>
          </p:nvPr>
        </p:nvSpPr>
        <p:spPr/>
        <p:txBody>
          <a:bodyPr/>
          <a:lstStyle/>
          <a:p>
            <a:r>
              <a:rPr lang="en-US" dirty="0"/>
              <a:t>Georgian College students are part of the academic community and therefore must follow the principles of academic integrity.</a:t>
            </a:r>
          </a:p>
          <a:p>
            <a:r>
              <a:rPr lang="en-US" dirty="0"/>
              <a:t>To ensure that academic scholarship and knowledge continue to advance, all members of the community (professors, students, etc.) must uphold principles of academic integrity.</a:t>
            </a:r>
          </a:p>
        </p:txBody>
      </p:sp>
      <p:sp>
        <p:nvSpPr>
          <p:cNvPr id="4" name="Footer Placeholder 3">
            <a:extLst>
              <a:ext uri="{FF2B5EF4-FFF2-40B4-BE49-F238E27FC236}">
                <a16:creationId xmlns:a16="http://schemas.microsoft.com/office/drawing/2014/main" id="{1C09A14B-AA3C-4B60-9BDE-7F2622175868}"/>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04960260-2A29-42A8-B9F1-55769E9090DD}"/>
              </a:ext>
            </a:extLst>
          </p:cNvPr>
          <p:cNvSpPr>
            <a:spLocks noGrp="1"/>
          </p:cNvSpPr>
          <p:nvPr>
            <p:ph type="sldNum" sz="quarter" idx="12"/>
          </p:nvPr>
        </p:nvSpPr>
        <p:spPr/>
        <p:txBody>
          <a:bodyPr/>
          <a:lstStyle/>
          <a:p>
            <a:fld id="{0E830361-1618-43BA-8AB7-493978DD9A9F}" type="slidenum">
              <a:rPr lang="en-US" smtClean="0"/>
              <a:t>4</a:t>
            </a:fld>
            <a:endParaRPr lang="en-US"/>
          </a:p>
        </p:txBody>
      </p:sp>
    </p:spTree>
    <p:extLst>
      <p:ext uri="{BB962C8B-B14F-4D97-AF65-F5344CB8AC3E}">
        <p14:creationId xmlns:p14="http://schemas.microsoft.com/office/powerpoint/2010/main" val="15263736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280D0-068F-44E7-BE3C-3921C57AE098}"/>
              </a:ext>
            </a:extLst>
          </p:cNvPr>
          <p:cNvSpPr>
            <a:spLocks noGrp="1"/>
          </p:cNvSpPr>
          <p:nvPr>
            <p:ph type="title"/>
          </p:nvPr>
        </p:nvSpPr>
        <p:spPr/>
        <p:txBody>
          <a:bodyPr>
            <a:normAutofit fontScale="90000"/>
          </a:bodyPr>
          <a:lstStyle/>
          <a:p>
            <a:r>
              <a:rPr lang="en-US" dirty="0"/>
              <a:t>Responsibility Scenario Responses (Continued 6)</a:t>
            </a:r>
          </a:p>
        </p:txBody>
      </p:sp>
      <p:sp>
        <p:nvSpPr>
          <p:cNvPr id="3" name="Content Placeholder 2">
            <a:extLst>
              <a:ext uri="{FF2B5EF4-FFF2-40B4-BE49-F238E27FC236}">
                <a16:creationId xmlns:a16="http://schemas.microsoft.com/office/drawing/2014/main" id="{DAEAF3BA-9DDB-473C-BC82-5880DFFC1C9F}"/>
              </a:ext>
            </a:extLst>
          </p:cNvPr>
          <p:cNvSpPr>
            <a:spLocks noGrp="1"/>
          </p:cNvSpPr>
          <p:nvPr>
            <p:ph idx="1"/>
          </p:nvPr>
        </p:nvSpPr>
        <p:spPr>
          <a:xfrm>
            <a:off x="1045028" y="1690688"/>
            <a:ext cx="10308771" cy="4161551"/>
          </a:xfrm>
        </p:spPr>
        <p:txBody>
          <a:bodyPr>
            <a:noAutofit/>
          </a:bodyPr>
          <a:lstStyle/>
          <a:p>
            <a:pPr marL="514350" indent="-514350" algn="l">
              <a:buFont typeface="+mj-lt"/>
              <a:buAutoNum type="arabicPeriod" startAt="7"/>
            </a:pPr>
            <a:r>
              <a:rPr lang="en-US" sz="2600" b="1" i="0" dirty="0">
                <a:solidFill>
                  <a:srgbClr val="000000"/>
                </a:solidFill>
                <a:effectLst/>
              </a:rPr>
              <a:t>Take advantage of the support Georgian College offers:</a:t>
            </a:r>
          </a:p>
          <a:p>
            <a:pPr lvl="1"/>
            <a:r>
              <a:rPr lang="en-US" sz="2600" b="0" i="0" dirty="0">
                <a:solidFill>
                  <a:srgbClr val="000000"/>
                </a:solidFill>
                <a:effectLst/>
              </a:rPr>
              <a:t>This would be your best course of action! </a:t>
            </a:r>
          </a:p>
          <a:p>
            <a:pPr lvl="1"/>
            <a:r>
              <a:rPr lang="en-US" sz="2600" b="1" i="0" dirty="0">
                <a:solidFill>
                  <a:srgbClr val="000000"/>
                </a:solidFill>
                <a:effectLst/>
              </a:rPr>
              <a:t>Need help</a:t>
            </a:r>
            <a:r>
              <a:rPr lang="en-US" sz="2600" b="0" i="0" dirty="0">
                <a:solidFill>
                  <a:srgbClr val="000000"/>
                </a:solidFill>
                <a:effectLst/>
              </a:rPr>
              <a:t>? There are various approved services available to you at Georgian College, such as </a:t>
            </a:r>
            <a:r>
              <a:rPr lang="en-US" sz="2600" b="0" i="0" u="sng" dirty="0">
                <a:solidFill>
                  <a:srgbClr val="000000"/>
                </a:solidFill>
                <a:effectLst/>
                <a:hlinkClick r:id="rId3"/>
              </a:rPr>
              <a:t>Counselling</a:t>
            </a:r>
            <a:r>
              <a:rPr lang="en-US" sz="2600" b="0" i="0" dirty="0">
                <a:solidFill>
                  <a:srgbClr val="000000"/>
                </a:solidFill>
                <a:effectLst/>
              </a:rPr>
              <a:t>, the </a:t>
            </a:r>
            <a:r>
              <a:rPr lang="en-US" sz="2600" b="0" i="0" u="sng" dirty="0">
                <a:solidFill>
                  <a:srgbClr val="000000"/>
                </a:solidFill>
                <a:effectLst/>
                <a:hlinkClick r:id="rId4"/>
              </a:rPr>
              <a:t>Library &amp; Academic Success Centre</a:t>
            </a:r>
            <a:r>
              <a:rPr lang="en-US" sz="2600" b="0" i="0" dirty="0">
                <a:solidFill>
                  <a:srgbClr val="000000"/>
                </a:solidFill>
                <a:effectLst/>
              </a:rPr>
              <a:t> which includes </a:t>
            </a:r>
            <a:r>
              <a:rPr lang="en-US" sz="2600" b="0" i="0" u="sng" dirty="0">
                <a:solidFill>
                  <a:srgbClr val="000000"/>
                </a:solidFill>
                <a:effectLst/>
                <a:hlinkClick r:id="rId5"/>
              </a:rPr>
              <a:t>tutoring</a:t>
            </a:r>
            <a:r>
              <a:rPr lang="en-US" sz="2600" b="0" i="0" dirty="0">
                <a:solidFill>
                  <a:srgbClr val="000000"/>
                </a:solidFill>
                <a:effectLst/>
              </a:rPr>
              <a:t>, the </a:t>
            </a:r>
            <a:r>
              <a:rPr lang="en-US" sz="2600" b="0" i="0" u="sng" dirty="0">
                <a:solidFill>
                  <a:srgbClr val="000000"/>
                </a:solidFill>
                <a:effectLst/>
                <a:hlinkClick r:id="rId6"/>
              </a:rPr>
              <a:t>Math Centre</a:t>
            </a:r>
            <a:r>
              <a:rPr lang="en-US" sz="2600" b="0" i="0" dirty="0">
                <a:solidFill>
                  <a:srgbClr val="000000"/>
                </a:solidFill>
                <a:effectLst/>
              </a:rPr>
              <a:t>, the </a:t>
            </a:r>
            <a:r>
              <a:rPr lang="en-US" sz="2600" b="0" i="0" u="sng" dirty="0">
                <a:solidFill>
                  <a:srgbClr val="000000"/>
                </a:solidFill>
                <a:effectLst/>
                <a:hlinkClick r:id="rId7"/>
              </a:rPr>
              <a:t>Writing Centre and Language Help Centre</a:t>
            </a:r>
            <a:r>
              <a:rPr lang="en-US" sz="2600" b="0" i="0" dirty="0">
                <a:solidFill>
                  <a:srgbClr val="000000"/>
                </a:solidFill>
                <a:effectLst/>
              </a:rPr>
              <a:t>. </a:t>
            </a:r>
          </a:p>
          <a:p>
            <a:pPr lvl="1"/>
            <a:r>
              <a:rPr lang="en-US" sz="2600" b="1" i="0" dirty="0">
                <a:solidFill>
                  <a:srgbClr val="000000"/>
                </a:solidFill>
                <a:effectLst/>
              </a:rPr>
              <a:t>Remember</a:t>
            </a:r>
            <a:r>
              <a:rPr lang="en-US" sz="2600" b="0" i="0" dirty="0">
                <a:solidFill>
                  <a:srgbClr val="000000"/>
                </a:solidFill>
                <a:effectLst/>
              </a:rPr>
              <a:t>: you can only improve and learn by doing the work yourself!</a:t>
            </a:r>
          </a:p>
          <a:p>
            <a:pPr lvl="1"/>
            <a:r>
              <a:rPr lang="en-US" sz="2600" b="0" i="0" dirty="0">
                <a:solidFill>
                  <a:srgbClr val="000000"/>
                </a:solidFill>
                <a:effectLst/>
              </a:rPr>
              <a:t>Getting help from Georgian support services also ensures you are upholding Academic Integrity principles.</a:t>
            </a:r>
          </a:p>
          <a:p>
            <a:endParaRPr lang="en-US" sz="2600" dirty="0"/>
          </a:p>
        </p:txBody>
      </p:sp>
      <p:sp>
        <p:nvSpPr>
          <p:cNvPr id="6" name="TextBox 5">
            <a:extLst>
              <a:ext uri="{FF2B5EF4-FFF2-40B4-BE49-F238E27FC236}">
                <a16:creationId xmlns:a16="http://schemas.microsoft.com/office/drawing/2014/main" id="{841C24AB-C3FF-40C3-B2F1-748234B24AAC}"/>
              </a:ext>
            </a:extLst>
          </p:cNvPr>
          <p:cNvSpPr txBox="1"/>
          <p:nvPr/>
        </p:nvSpPr>
        <p:spPr>
          <a:xfrm>
            <a:off x="1168036" y="5840349"/>
            <a:ext cx="10308771" cy="646331"/>
          </a:xfrm>
          <a:prstGeom prst="rect">
            <a:avLst/>
          </a:prstGeom>
          <a:noFill/>
        </p:spPr>
        <p:txBody>
          <a:bodyPr wrap="square" rtlCol="0">
            <a:spAutoFit/>
          </a:bodyPr>
          <a:lstStyle/>
          <a:p>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8"/>
              </a:rPr>
              <a:t>Responsibility</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9"/>
              </a:rPr>
              <a:t>Academic Integrity</a:t>
            </a:r>
            <a:r>
              <a:rPr lang="en-US" b="0" i="0" dirty="0">
                <a:solidFill>
                  <a:srgbClr val="000000"/>
                </a:solidFill>
                <a:effectLst/>
                <a:latin typeface="Encode Sans"/>
              </a:rPr>
              <a:t> is licensed under </a:t>
            </a:r>
            <a:r>
              <a:rPr lang="en-US" b="0" i="0" u="sng" dirty="0">
                <a:effectLst/>
                <a:latin typeface="Encode Sans"/>
                <a:hlinkClick r:id="rId10"/>
              </a:rPr>
              <a:t>CC BY-NC-SA 4.0</a:t>
            </a:r>
            <a:r>
              <a:rPr lang="en-US" b="0" i="0" dirty="0">
                <a:solidFill>
                  <a:srgbClr val="000000"/>
                </a:solidFill>
                <a:effectLst/>
                <a:latin typeface="Encode Sans"/>
              </a:rPr>
              <a:t>. / Text version created and minor summarization.</a:t>
            </a:r>
            <a:endParaRPr lang="en-US" dirty="0"/>
          </a:p>
        </p:txBody>
      </p:sp>
      <p:sp>
        <p:nvSpPr>
          <p:cNvPr id="4" name="Footer Placeholder 3">
            <a:extLst>
              <a:ext uri="{FF2B5EF4-FFF2-40B4-BE49-F238E27FC236}">
                <a16:creationId xmlns:a16="http://schemas.microsoft.com/office/drawing/2014/main" id="{50DBC1F7-EF48-4516-89B0-23A52BCB4BB8}"/>
              </a:ext>
            </a:extLst>
          </p:cNvPr>
          <p:cNvSpPr>
            <a:spLocks noGrp="1"/>
          </p:cNvSpPr>
          <p:nvPr>
            <p:ph type="ftr" sz="quarter" idx="11"/>
          </p:nvPr>
        </p:nvSpPr>
        <p:spPr/>
        <p:txBody>
          <a:bodyPr/>
          <a:lstStyle/>
          <a:p>
            <a:r>
              <a:rPr lang="en-US" i="1">
                <a:hlinkClick r:id="rId11"/>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F35AA2E8-08ED-4C33-B677-250EBCEB8AB0}"/>
              </a:ext>
            </a:extLst>
          </p:cNvPr>
          <p:cNvSpPr>
            <a:spLocks noGrp="1"/>
          </p:cNvSpPr>
          <p:nvPr>
            <p:ph type="sldNum" sz="quarter" idx="12"/>
          </p:nvPr>
        </p:nvSpPr>
        <p:spPr/>
        <p:txBody>
          <a:bodyPr/>
          <a:lstStyle/>
          <a:p>
            <a:fld id="{0E830361-1618-43BA-8AB7-493978DD9A9F}" type="slidenum">
              <a:rPr lang="en-US" smtClean="0"/>
              <a:t>40</a:t>
            </a:fld>
            <a:endParaRPr lang="en-US"/>
          </a:p>
        </p:txBody>
      </p:sp>
    </p:spTree>
    <p:extLst>
      <p:ext uri="{BB962C8B-B14F-4D97-AF65-F5344CB8AC3E}">
        <p14:creationId xmlns:p14="http://schemas.microsoft.com/office/powerpoint/2010/main" val="41027962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595F7-CCF8-4C05-849A-BBAF7EC6D6DC}"/>
              </a:ext>
            </a:extLst>
          </p:cNvPr>
          <p:cNvSpPr>
            <a:spLocks noGrp="1"/>
          </p:cNvSpPr>
          <p:nvPr>
            <p:ph type="title"/>
          </p:nvPr>
        </p:nvSpPr>
        <p:spPr/>
        <p:txBody>
          <a:bodyPr/>
          <a:lstStyle/>
          <a:p>
            <a:r>
              <a:rPr lang="en-US" dirty="0"/>
              <a:t>Courage</a:t>
            </a:r>
          </a:p>
        </p:txBody>
      </p:sp>
      <p:sp>
        <p:nvSpPr>
          <p:cNvPr id="3" name="Content Placeholder 2">
            <a:extLst>
              <a:ext uri="{FF2B5EF4-FFF2-40B4-BE49-F238E27FC236}">
                <a16:creationId xmlns:a16="http://schemas.microsoft.com/office/drawing/2014/main" id="{BE1BEAEB-BD0C-4721-946C-0A5DC336A7BC}"/>
              </a:ext>
            </a:extLst>
          </p:cNvPr>
          <p:cNvSpPr>
            <a:spLocks noGrp="1"/>
          </p:cNvSpPr>
          <p:nvPr>
            <p:ph idx="1"/>
          </p:nvPr>
        </p:nvSpPr>
        <p:spPr/>
        <p:txBody>
          <a:bodyPr/>
          <a:lstStyle/>
          <a:p>
            <a:r>
              <a:rPr lang="en-US" dirty="0"/>
              <a:t>Upholding the principles of academic integrity requires courage to speak up about wrongdoings and resist taking the “easy way out” </a:t>
            </a:r>
          </a:p>
        </p:txBody>
      </p:sp>
      <p:sp>
        <p:nvSpPr>
          <p:cNvPr id="6" name="TextBox 5">
            <a:extLst>
              <a:ext uri="{FF2B5EF4-FFF2-40B4-BE49-F238E27FC236}">
                <a16:creationId xmlns:a16="http://schemas.microsoft.com/office/drawing/2014/main" id="{7B95AB46-D8BC-4C6B-BBB6-60B81BD9AF34}"/>
              </a:ext>
            </a:extLst>
          </p:cNvPr>
          <p:cNvSpPr txBox="1"/>
          <p:nvPr/>
        </p:nvSpPr>
        <p:spPr>
          <a:xfrm>
            <a:off x="9618134" y="5844432"/>
            <a:ext cx="2312126" cy="369332"/>
          </a:xfrm>
          <a:prstGeom prst="rect">
            <a:avLst/>
          </a:prstGeom>
          <a:noFill/>
        </p:spPr>
        <p:txBody>
          <a:bodyPr wrap="square" rtlCol="0">
            <a:spAutoFit/>
          </a:bodyPr>
          <a:lstStyle/>
          <a:p>
            <a:r>
              <a:rPr lang="en-US" b="0" i="0" dirty="0">
                <a:solidFill>
                  <a:srgbClr val="373D3F"/>
                </a:solidFill>
                <a:effectLst/>
                <a:latin typeface="Encode Sans"/>
              </a:rPr>
              <a:t>(</a:t>
            </a:r>
            <a:r>
              <a:rPr lang="en-US" dirty="0">
                <a:solidFill>
                  <a:schemeClr val="tx2"/>
                </a:solidFill>
              </a:rPr>
              <a:t>Booth et al., 2022</a:t>
            </a:r>
            <a:r>
              <a:rPr lang="en-US" b="0" i="0" dirty="0">
                <a:solidFill>
                  <a:srgbClr val="373D3F"/>
                </a:solidFill>
                <a:effectLst/>
                <a:latin typeface="Encode Sans"/>
              </a:rPr>
              <a:t>). </a:t>
            </a:r>
          </a:p>
        </p:txBody>
      </p:sp>
      <p:sp>
        <p:nvSpPr>
          <p:cNvPr id="4" name="Footer Placeholder 3">
            <a:extLst>
              <a:ext uri="{FF2B5EF4-FFF2-40B4-BE49-F238E27FC236}">
                <a16:creationId xmlns:a16="http://schemas.microsoft.com/office/drawing/2014/main" id="{63ECDE7A-51DA-43E1-BFBC-2E19ECCCD0B9}"/>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DDD097CC-48A0-43F0-B4EB-B130E5D5EF92}"/>
              </a:ext>
            </a:extLst>
          </p:cNvPr>
          <p:cNvSpPr>
            <a:spLocks noGrp="1"/>
          </p:cNvSpPr>
          <p:nvPr>
            <p:ph type="sldNum" sz="quarter" idx="12"/>
          </p:nvPr>
        </p:nvSpPr>
        <p:spPr/>
        <p:txBody>
          <a:bodyPr/>
          <a:lstStyle/>
          <a:p>
            <a:fld id="{0E830361-1618-43BA-8AB7-493978DD9A9F}" type="slidenum">
              <a:rPr lang="en-US" smtClean="0"/>
              <a:t>41</a:t>
            </a:fld>
            <a:endParaRPr lang="en-US"/>
          </a:p>
        </p:txBody>
      </p:sp>
    </p:spTree>
    <p:extLst>
      <p:ext uri="{BB962C8B-B14F-4D97-AF65-F5344CB8AC3E}">
        <p14:creationId xmlns:p14="http://schemas.microsoft.com/office/powerpoint/2010/main" val="17218997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595F7-CCF8-4C05-849A-BBAF7EC6D6DC}"/>
              </a:ext>
            </a:extLst>
          </p:cNvPr>
          <p:cNvSpPr>
            <a:spLocks noGrp="1"/>
          </p:cNvSpPr>
          <p:nvPr>
            <p:ph type="title"/>
          </p:nvPr>
        </p:nvSpPr>
        <p:spPr/>
        <p:txBody>
          <a:bodyPr/>
          <a:lstStyle/>
          <a:p>
            <a:r>
              <a:rPr lang="en-US" dirty="0"/>
              <a:t>Courage Scenario</a:t>
            </a:r>
          </a:p>
        </p:txBody>
      </p:sp>
      <p:sp>
        <p:nvSpPr>
          <p:cNvPr id="3" name="Content Placeholder 2">
            <a:extLst>
              <a:ext uri="{FF2B5EF4-FFF2-40B4-BE49-F238E27FC236}">
                <a16:creationId xmlns:a16="http://schemas.microsoft.com/office/drawing/2014/main" id="{BE1BEAEB-BD0C-4721-946C-0A5DC336A7BC}"/>
              </a:ext>
            </a:extLst>
          </p:cNvPr>
          <p:cNvSpPr>
            <a:spLocks noGrp="1"/>
          </p:cNvSpPr>
          <p:nvPr>
            <p:ph idx="1"/>
          </p:nvPr>
        </p:nvSpPr>
        <p:spPr/>
        <p:txBody>
          <a:bodyPr/>
          <a:lstStyle/>
          <a:p>
            <a:pPr marL="0" indent="0">
              <a:buNone/>
            </a:pPr>
            <a:r>
              <a:rPr lang="en-US" b="1" dirty="0"/>
              <a:t>Scenario 6: </a:t>
            </a:r>
            <a:r>
              <a:rPr lang="en-US" b="0" i="0" dirty="0">
                <a:solidFill>
                  <a:srgbClr val="000000"/>
                </a:solidFill>
                <a:effectLst/>
                <a:latin typeface="Encode Sans"/>
              </a:rPr>
              <a:t>You are entering the room to write your final exam. You see a sign that reads “No electronic devices permitted. Please leave them at the front. You may pick them up after you have finished the exam”. As you enter, you see your classmates put their phones in their pockets. What might you do?</a:t>
            </a:r>
            <a:endParaRPr lang="en-US" dirty="0"/>
          </a:p>
        </p:txBody>
      </p:sp>
      <p:sp>
        <p:nvSpPr>
          <p:cNvPr id="6" name="TextBox 5">
            <a:extLst>
              <a:ext uri="{FF2B5EF4-FFF2-40B4-BE49-F238E27FC236}">
                <a16:creationId xmlns:a16="http://schemas.microsoft.com/office/drawing/2014/main" id="{18A5B4C5-FAB8-4B96-B145-4E4444D7A106}"/>
              </a:ext>
            </a:extLst>
          </p:cNvPr>
          <p:cNvSpPr txBox="1"/>
          <p:nvPr/>
        </p:nvSpPr>
        <p:spPr>
          <a:xfrm>
            <a:off x="5685406" y="5986340"/>
            <a:ext cx="6292105" cy="369332"/>
          </a:xfrm>
          <a:prstGeom prst="rect">
            <a:avLst/>
          </a:prstGeom>
          <a:noFill/>
        </p:spPr>
        <p:txBody>
          <a:bodyPr wrap="square" rtlCol="0">
            <a:spAutoFit/>
          </a:bodyPr>
          <a:lstStyle/>
          <a:p>
            <a:r>
              <a:rPr lang="en-US" b="0" i="0" dirty="0">
                <a:solidFill>
                  <a:srgbClr val="373D3F"/>
                </a:solidFill>
                <a:effectLst/>
                <a:latin typeface="Encode Sans"/>
              </a:rPr>
              <a:t>(</a:t>
            </a:r>
            <a:r>
              <a:rPr lang="en-US" b="0" i="0" dirty="0" err="1">
                <a:solidFill>
                  <a:srgbClr val="373D3F"/>
                </a:solidFill>
                <a:effectLst/>
                <a:latin typeface="Encode Sans"/>
              </a:rPr>
              <a:t>MusicCentric</a:t>
            </a:r>
            <a:r>
              <a:rPr lang="en-US" b="0" i="0" dirty="0">
                <a:solidFill>
                  <a:srgbClr val="373D3F"/>
                </a:solidFill>
                <a:effectLst/>
                <a:latin typeface="Encode Sans"/>
              </a:rPr>
              <a:t> Technologies, 2018, </a:t>
            </a:r>
            <a:r>
              <a:rPr lang="en-US" dirty="0">
                <a:solidFill>
                  <a:schemeClr val="tx2"/>
                </a:solidFill>
              </a:rPr>
              <a:t>as cited in </a:t>
            </a:r>
            <a:r>
              <a:rPr lang="en-US" dirty="0">
                <a:solidFill>
                  <a:srgbClr val="373D3F"/>
                </a:solidFill>
                <a:latin typeface="Encode Sans"/>
              </a:rPr>
              <a:t>Booth et al</a:t>
            </a:r>
            <a:r>
              <a:rPr lang="en-US" dirty="0">
                <a:solidFill>
                  <a:schemeClr val="tx2"/>
                </a:solidFill>
              </a:rPr>
              <a:t>., 2022</a:t>
            </a:r>
            <a:r>
              <a:rPr lang="en-US" b="0" i="0" dirty="0">
                <a:solidFill>
                  <a:srgbClr val="373D3F"/>
                </a:solidFill>
                <a:effectLst/>
                <a:latin typeface="Encode Sans"/>
              </a:rPr>
              <a:t>). </a:t>
            </a:r>
          </a:p>
        </p:txBody>
      </p:sp>
      <p:sp>
        <p:nvSpPr>
          <p:cNvPr id="4" name="Footer Placeholder 3">
            <a:extLst>
              <a:ext uri="{FF2B5EF4-FFF2-40B4-BE49-F238E27FC236}">
                <a16:creationId xmlns:a16="http://schemas.microsoft.com/office/drawing/2014/main" id="{63ECDE7A-51DA-43E1-BFBC-2E19ECCCD0B9}"/>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DDD097CC-48A0-43F0-B4EB-B130E5D5EF92}"/>
              </a:ext>
            </a:extLst>
          </p:cNvPr>
          <p:cNvSpPr>
            <a:spLocks noGrp="1"/>
          </p:cNvSpPr>
          <p:nvPr>
            <p:ph type="sldNum" sz="quarter" idx="12"/>
          </p:nvPr>
        </p:nvSpPr>
        <p:spPr/>
        <p:txBody>
          <a:bodyPr/>
          <a:lstStyle/>
          <a:p>
            <a:fld id="{0E830361-1618-43BA-8AB7-493978DD9A9F}" type="slidenum">
              <a:rPr lang="en-US" smtClean="0"/>
              <a:t>42</a:t>
            </a:fld>
            <a:endParaRPr lang="en-US"/>
          </a:p>
        </p:txBody>
      </p:sp>
    </p:spTree>
    <p:extLst>
      <p:ext uri="{BB962C8B-B14F-4D97-AF65-F5344CB8AC3E}">
        <p14:creationId xmlns:p14="http://schemas.microsoft.com/office/powerpoint/2010/main" val="27755638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FAF44-46A4-4C25-8D1B-AC6B641686D4}"/>
              </a:ext>
            </a:extLst>
          </p:cNvPr>
          <p:cNvSpPr>
            <a:spLocks noGrp="1"/>
          </p:cNvSpPr>
          <p:nvPr>
            <p:ph type="title"/>
          </p:nvPr>
        </p:nvSpPr>
        <p:spPr/>
        <p:txBody>
          <a:bodyPr/>
          <a:lstStyle/>
          <a:p>
            <a:r>
              <a:rPr lang="en-US" dirty="0"/>
              <a:t>Courage Scenario: Responses </a:t>
            </a:r>
          </a:p>
        </p:txBody>
      </p:sp>
      <p:sp>
        <p:nvSpPr>
          <p:cNvPr id="3" name="Content Placeholder 2">
            <a:extLst>
              <a:ext uri="{FF2B5EF4-FFF2-40B4-BE49-F238E27FC236}">
                <a16:creationId xmlns:a16="http://schemas.microsoft.com/office/drawing/2014/main" id="{0EA8F84D-3219-4ECB-9398-A55516853A8F}"/>
              </a:ext>
            </a:extLst>
          </p:cNvPr>
          <p:cNvSpPr>
            <a:spLocks noGrp="1"/>
          </p:cNvSpPr>
          <p:nvPr>
            <p:ph idx="1"/>
          </p:nvPr>
        </p:nvSpPr>
        <p:spPr>
          <a:xfrm>
            <a:off x="1045028" y="2015411"/>
            <a:ext cx="10308771" cy="2948475"/>
          </a:xfrm>
        </p:spPr>
        <p:txBody>
          <a:bodyPr>
            <a:normAutofit/>
          </a:bodyPr>
          <a:lstStyle/>
          <a:p>
            <a:pPr marL="514350" indent="-514350" algn="l">
              <a:buFont typeface="+mj-lt"/>
              <a:buAutoNum type="arabicPeriod"/>
            </a:pPr>
            <a:r>
              <a:rPr lang="en-US" b="1" i="0" dirty="0">
                <a:solidFill>
                  <a:srgbClr val="000000"/>
                </a:solidFill>
                <a:effectLst/>
              </a:rPr>
              <a:t>Do what your classmates did and put it in you pocket:</a:t>
            </a:r>
          </a:p>
          <a:p>
            <a:pPr lvl="1"/>
            <a:r>
              <a:rPr lang="en-US" sz="2800" b="0" i="0" dirty="0">
                <a:solidFill>
                  <a:srgbClr val="000000"/>
                </a:solidFill>
                <a:effectLst/>
              </a:rPr>
              <a:t>Keeping it in your pocket is not a good choice. </a:t>
            </a:r>
          </a:p>
          <a:p>
            <a:pPr lvl="1"/>
            <a:r>
              <a:rPr lang="en-US" sz="2800" dirty="0">
                <a:solidFill>
                  <a:srgbClr val="000000"/>
                </a:solidFill>
              </a:rPr>
              <a:t>A</a:t>
            </a:r>
            <a:r>
              <a:rPr lang="en-US" sz="2800" b="0" i="0" dirty="0">
                <a:solidFill>
                  <a:srgbClr val="000000"/>
                </a:solidFill>
                <a:effectLst/>
              </a:rPr>
              <a:t>void being accused of cheating, your phone should not be accessible to you.</a:t>
            </a:r>
          </a:p>
          <a:p>
            <a:pPr lvl="1"/>
            <a:r>
              <a:rPr lang="en-US" sz="2800" dirty="0">
                <a:solidFill>
                  <a:srgbClr val="000000"/>
                </a:solidFill>
              </a:rPr>
              <a:t>F</a:t>
            </a:r>
            <a:r>
              <a:rPr lang="en-US" sz="2800" b="0" i="0" dirty="0">
                <a:solidFill>
                  <a:srgbClr val="000000"/>
                </a:solidFill>
                <a:effectLst/>
              </a:rPr>
              <a:t>ollow the guidelines of the exam room and have the courage to not simply follow what your friends are doing. </a:t>
            </a:r>
          </a:p>
          <a:p>
            <a:endParaRPr lang="en-US" dirty="0"/>
          </a:p>
        </p:txBody>
      </p:sp>
      <p:sp>
        <p:nvSpPr>
          <p:cNvPr id="6" name="TextBox 5">
            <a:extLst>
              <a:ext uri="{FF2B5EF4-FFF2-40B4-BE49-F238E27FC236}">
                <a16:creationId xmlns:a16="http://schemas.microsoft.com/office/drawing/2014/main" id="{1DB329C2-04C3-48E0-82EE-7F7759FB67DA}"/>
              </a:ext>
            </a:extLst>
          </p:cNvPr>
          <p:cNvSpPr txBox="1"/>
          <p:nvPr/>
        </p:nvSpPr>
        <p:spPr>
          <a:xfrm>
            <a:off x="1256210" y="5567433"/>
            <a:ext cx="9679577" cy="646331"/>
          </a:xfrm>
          <a:prstGeom prst="rect">
            <a:avLst/>
          </a:prstGeom>
          <a:noFill/>
        </p:spPr>
        <p:txBody>
          <a:bodyPr wrap="square" rtlCol="0">
            <a:spAutoFit/>
          </a:bodyPr>
          <a:lstStyle/>
          <a:p>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Courage</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p:txBody>
      </p:sp>
      <p:sp>
        <p:nvSpPr>
          <p:cNvPr id="4" name="Footer Placeholder 3">
            <a:extLst>
              <a:ext uri="{FF2B5EF4-FFF2-40B4-BE49-F238E27FC236}">
                <a16:creationId xmlns:a16="http://schemas.microsoft.com/office/drawing/2014/main" id="{34988840-4A9A-4288-8BD6-1A342D34E05C}"/>
              </a:ext>
            </a:extLst>
          </p:cNvPr>
          <p:cNvSpPr>
            <a:spLocks noGrp="1"/>
          </p:cNvSpPr>
          <p:nvPr>
            <p:ph type="ftr" sz="quarter" idx="11"/>
          </p:nvPr>
        </p:nvSpPr>
        <p:spPr/>
        <p:txBody>
          <a:bodyPr/>
          <a:lstStyle/>
          <a:p>
            <a:r>
              <a:rPr lang="en-US" i="1">
                <a:hlinkClick r:id="rId6"/>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999D3160-8816-4BB9-A7A4-57708FB7C97F}"/>
              </a:ext>
            </a:extLst>
          </p:cNvPr>
          <p:cNvSpPr>
            <a:spLocks noGrp="1"/>
          </p:cNvSpPr>
          <p:nvPr>
            <p:ph type="sldNum" sz="quarter" idx="12"/>
          </p:nvPr>
        </p:nvSpPr>
        <p:spPr/>
        <p:txBody>
          <a:bodyPr/>
          <a:lstStyle/>
          <a:p>
            <a:fld id="{0E830361-1618-43BA-8AB7-493978DD9A9F}" type="slidenum">
              <a:rPr lang="en-US" smtClean="0"/>
              <a:t>43</a:t>
            </a:fld>
            <a:endParaRPr lang="en-US"/>
          </a:p>
        </p:txBody>
      </p:sp>
    </p:spTree>
    <p:extLst>
      <p:ext uri="{BB962C8B-B14F-4D97-AF65-F5344CB8AC3E}">
        <p14:creationId xmlns:p14="http://schemas.microsoft.com/office/powerpoint/2010/main" val="26046407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FAF44-46A4-4C25-8D1B-AC6B641686D4}"/>
              </a:ext>
            </a:extLst>
          </p:cNvPr>
          <p:cNvSpPr>
            <a:spLocks noGrp="1"/>
          </p:cNvSpPr>
          <p:nvPr>
            <p:ph type="title"/>
          </p:nvPr>
        </p:nvSpPr>
        <p:spPr/>
        <p:txBody>
          <a:bodyPr/>
          <a:lstStyle/>
          <a:p>
            <a:r>
              <a:rPr lang="en-US" dirty="0"/>
              <a:t>Courage Scenario: Responses (Continued 1)</a:t>
            </a:r>
          </a:p>
        </p:txBody>
      </p:sp>
      <p:sp>
        <p:nvSpPr>
          <p:cNvPr id="3" name="Content Placeholder 2">
            <a:extLst>
              <a:ext uri="{FF2B5EF4-FFF2-40B4-BE49-F238E27FC236}">
                <a16:creationId xmlns:a16="http://schemas.microsoft.com/office/drawing/2014/main" id="{0EA8F84D-3219-4ECB-9398-A55516853A8F}"/>
              </a:ext>
            </a:extLst>
          </p:cNvPr>
          <p:cNvSpPr>
            <a:spLocks noGrp="1"/>
          </p:cNvSpPr>
          <p:nvPr>
            <p:ph idx="1"/>
          </p:nvPr>
        </p:nvSpPr>
        <p:spPr>
          <a:xfrm>
            <a:off x="1043939" y="1690688"/>
            <a:ext cx="10308771" cy="4161551"/>
          </a:xfrm>
        </p:spPr>
        <p:txBody>
          <a:bodyPr>
            <a:normAutofit/>
          </a:bodyPr>
          <a:lstStyle/>
          <a:p>
            <a:pPr marL="514350" indent="-514350" algn="l">
              <a:buFont typeface="+mj-lt"/>
              <a:buAutoNum type="arabicPeriod" startAt="2"/>
            </a:pPr>
            <a:r>
              <a:rPr lang="en-US" b="1" i="0" dirty="0">
                <a:solidFill>
                  <a:srgbClr val="000000"/>
                </a:solidFill>
                <a:effectLst/>
              </a:rPr>
              <a:t>Ask if you can take your phone to keep it safe:</a:t>
            </a:r>
          </a:p>
          <a:p>
            <a:pPr lvl="1"/>
            <a:r>
              <a:rPr lang="en-US" sz="2800" b="0" i="0" dirty="0">
                <a:solidFill>
                  <a:srgbClr val="000000"/>
                </a:solidFill>
                <a:effectLst/>
              </a:rPr>
              <a:t>Ask if you are unsure about something. </a:t>
            </a:r>
          </a:p>
          <a:p>
            <a:pPr lvl="1"/>
            <a:r>
              <a:rPr lang="en-US" sz="2800" b="0" i="0" dirty="0">
                <a:solidFill>
                  <a:srgbClr val="000000"/>
                </a:solidFill>
                <a:effectLst/>
              </a:rPr>
              <a:t>You may not want to tell on your classmates, but you should not ignore a </a:t>
            </a:r>
            <a:r>
              <a:rPr lang="en-US" sz="2800" b="0" i="0" dirty="0" err="1">
                <a:solidFill>
                  <a:srgbClr val="000000"/>
                </a:solidFill>
                <a:effectLst/>
              </a:rPr>
              <a:t>behaviour</a:t>
            </a:r>
            <a:r>
              <a:rPr lang="en-US" sz="2800" b="0" i="0" dirty="0">
                <a:solidFill>
                  <a:srgbClr val="000000"/>
                </a:solidFill>
                <a:effectLst/>
              </a:rPr>
              <a:t> that goes against the rules. </a:t>
            </a:r>
          </a:p>
          <a:p>
            <a:pPr lvl="1"/>
            <a:r>
              <a:rPr lang="en-US" sz="2800" b="0" i="0" dirty="0">
                <a:solidFill>
                  <a:srgbClr val="000000"/>
                </a:solidFill>
                <a:effectLst/>
              </a:rPr>
              <a:t>Having a phone during an exam may lead a student to use it to gain an unfair advantage over others.</a:t>
            </a:r>
          </a:p>
          <a:p>
            <a:pPr lvl="1"/>
            <a:r>
              <a:rPr lang="en-US" sz="2800" b="0" i="0" dirty="0">
                <a:solidFill>
                  <a:srgbClr val="000000"/>
                </a:solidFill>
                <a:effectLst/>
              </a:rPr>
              <a:t> By alerting the exam invigilator, you show that you have the courage to uphold academic integrity principles and mention that others are doing so.</a:t>
            </a:r>
          </a:p>
          <a:p>
            <a:endParaRPr lang="en-US" dirty="0"/>
          </a:p>
        </p:txBody>
      </p:sp>
      <p:sp>
        <p:nvSpPr>
          <p:cNvPr id="6" name="TextBox 5">
            <a:extLst>
              <a:ext uri="{FF2B5EF4-FFF2-40B4-BE49-F238E27FC236}">
                <a16:creationId xmlns:a16="http://schemas.microsoft.com/office/drawing/2014/main" id="{28B0D09B-F00D-4A80-9325-BB6CB598CE63}"/>
              </a:ext>
            </a:extLst>
          </p:cNvPr>
          <p:cNvSpPr txBox="1"/>
          <p:nvPr/>
        </p:nvSpPr>
        <p:spPr>
          <a:xfrm>
            <a:off x="1358535" y="5657847"/>
            <a:ext cx="9679577" cy="646331"/>
          </a:xfrm>
          <a:prstGeom prst="rect">
            <a:avLst/>
          </a:prstGeom>
          <a:noFill/>
        </p:spPr>
        <p:txBody>
          <a:bodyPr wrap="square" rtlCol="0">
            <a:spAutoFit/>
          </a:bodyPr>
          <a:lstStyle/>
          <a:p>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Courage</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p:txBody>
      </p:sp>
      <p:sp>
        <p:nvSpPr>
          <p:cNvPr id="4" name="Footer Placeholder 3">
            <a:extLst>
              <a:ext uri="{FF2B5EF4-FFF2-40B4-BE49-F238E27FC236}">
                <a16:creationId xmlns:a16="http://schemas.microsoft.com/office/drawing/2014/main" id="{34988840-4A9A-4288-8BD6-1A342D34E05C}"/>
              </a:ext>
            </a:extLst>
          </p:cNvPr>
          <p:cNvSpPr>
            <a:spLocks noGrp="1"/>
          </p:cNvSpPr>
          <p:nvPr>
            <p:ph type="ftr" sz="quarter" idx="11"/>
          </p:nvPr>
        </p:nvSpPr>
        <p:spPr/>
        <p:txBody>
          <a:bodyPr/>
          <a:lstStyle/>
          <a:p>
            <a:r>
              <a:rPr lang="en-US" i="1">
                <a:hlinkClick r:id="rId6"/>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999D3160-8816-4BB9-A7A4-57708FB7C97F}"/>
              </a:ext>
            </a:extLst>
          </p:cNvPr>
          <p:cNvSpPr>
            <a:spLocks noGrp="1"/>
          </p:cNvSpPr>
          <p:nvPr>
            <p:ph type="sldNum" sz="quarter" idx="12"/>
          </p:nvPr>
        </p:nvSpPr>
        <p:spPr/>
        <p:txBody>
          <a:bodyPr/>
          <a:lstStyle/>
          <a:p>
            <a:fld id="{0E830361-1618-43BA-8AB7-493978DD9A9F}" type="slidenum">
              <a:rPr lang="en-US" smtClean="0"/>
              <a:t>44</a:t>
            </a:fld>
            <a:endParaRPr lang="en-US"/>
          </a:p>
        </p:txBody>
      </p:sp>
    </p:spTree>
    <p:extLst>
      <p:ext uri="{BB962C8B-B14F-4D97-AF65-F5344CB8AC3E}">
        <p14:creationId xmlns:p14="http://schemas.microsoft.com/office/powerpoint/2010/main" val="18088877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FAF44-46A4-4C25-8D1B-AC6B641686D4}"/>
              </a:ext>
            </a:extLst>
          </p:cNvPr>
          <p:cNvSpPr>
            <a:spLocks noGrp="1"/>
          </p:cNvSpPr>
          <p:nvPr>
            <p:ph type="title"/>
          </p:nvPr>
        </p:nvSpPr>
        <p:spPr/>
        <p:txBody>
          <a:bodyPr/>
          <a:lstStyle/>
          <a:p>
            <a:r>
              <a:rPr lang="en-US" dirty="0"/>
              <a:t>Courage Scenario: Responses (Continued 2)</a:t>
            </a:r>
          </a:p>
        </p:txBody>
      </p:sp>
      <p:sp>
        <p:nvSpPr>
          <p:cNvPr id="3" name="Content Placeholder 2">
            <a:extLst>
              <a:ext uri="{FF2B5EF4-FFF2-40B4-BE49-F238E27FC236}">
                <a16:creationId xmlns:a16="http://schemas.microsoft.com/office/drawing/2014/main" id="{0EA8F84D-3219-4ECB-9398-A55516853A8F}"/>
              </a:ext>
            </a:extLst>
          </p:cNvPr>
          <p:cNvSpPr>
            <a:spLocks noGrp="1"/>
          </p:cNvSpPr>
          <p:nvPr>
            <p:ph idx="1"/>
          </p:nvPr>
        </p:nvSpPr>
        <p:spPr/>
        <p:txBody>
          <a:bodyPr>
            <a:normAutofit/>
          </a:bodyPr>
          <a:lstStyle/>
          <a:p>
            <a:pPr marL="514350" indent="-514350" algn="l">
              <a:buFont typeface="+mj-lt"/>
              <a:buAutoNum type="arabicPeriod" startAt="3"/>
            </a:pPr>
            <a:r>
              <a:rPr lang="en-US" b="1" i="0" dirty="0">
                <a:solidFill>
                  <a:srgbClr val="000000"/>
                </a:solidFill>
                <a:effectLst/>
              </a:rPr>
              <a:t>Leave it in your bag under your seat:</a:t>
            </a:r>
          </a:p>
          <a:p>
            <a:pPr lvl="1"/>
            <a:r>
              <a:rPr lang="en-US" sz="2800" b="0" i="0" dirty="0">
                <a:solidFill>
                  <a:srgbClr val="000000"/>
                </a:solidFill>
                <a:effectLst/>
              </a:rPr>
              <a:t>This may be an acceptable solution, provided the phone is completely turned off and not accessible to you. </a:t>
            </a:r>
          </a:p>
          <a:p>
            <a:pPr lvl="1"/>
            <a:r>
              <a:rPr lang="en-US" sz="2800" b="0" i="0" dirty="0">
                <a:solidFill>
                  <a:srgbClr val="000000"/>
                </a:solidFill>
                <a:effectLst/>
              </a:rPr>
              <a:t>You absolutely need to ask the exam invigilator if you can do so.</a:t>
            </a:r>
          </a:p>
          <a:p>
            <a:pPr lvl="1"/>
            <a:endParaRPr lang="en-US" sz="2800" b="0" i="0" dirty="0">
              <a:solidFill>
                <a:srgbClr val="000000"/>
              </a:solidFill>
              <a:effectLst/>
            </a:endParaRPr>
          </a:p>
          <a:p>
            <a:endParaRPr lang="en-US" dirty="0"/>
          </a:p>
        </p:txBody>
      </p:sp>
      <p:sp>
        <p:nvSpPr>
          <p:cNvPr id="6" name="TextBox 5">
            <a:extLst>
              <a:ext uri="{FF2B5EF4-FFF2-40B4-BE49-F238E27FC236}">
                <a16:creationId xmlns:a16="http://schemas.microsoft.com/office/drawing/2014/main" id="{51491474-1F6E-4A32-80ED-566F1CB01747}"/>
              </a:ext>
            </a:extLst>
          </p:cNvPr>
          <p:cNvSpPr txBox="1"/>
          <p:nvPr/>
        </p:nvSpPr>
        <p:spPr>
          <a:xfrm>
            <a:off x="1358537" y="5603968"/>
            <a:ext cx="9679577" cy="646331"/>
          </a:xfrm>
          <a:prstGeom prst="rect">
            <a:avLst/>
          </a:prstGeom>
          <a:noFill/>
        </p:spPr>
        <p:txBody>
          <a:bodyPr wrap="square" rtlCol="0">
            <a:spAutoFit/>
          </a:bodyPr>
          <a:lstStyle/>
          <a:p>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Courage</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p:txBody>
      </p:sp>
      <p:sp>
        <p:nvSpPr>
          <p:cNvPr id="4" name="Footer Placeholder 3">
            <a:extLst>
              <a:ext uri="{FF2B5EF4-FFF2-40B4-BE49-F238E27FC236}">
                <a16:creationId xmlns:a16="http://schemas.microsoft.com/office/drawing/2014/main" id="{34988840-4A9A-4288-8BD6-1A342D34E05C}"/>
              </a:ext>
            </a:extLst>
          </p:cNvPr>
          <p:cNvSpPr>
            <a:spLocks noGrp="1"/>
          </p:cNvSpPr>
          <p:nvPr>
            <p:ph type="ftr" sz="quarter" idx="11"/>
          </p:nvPr>
        </p:nvSpPr>
        <p:spPr/>
        <p:txBody>
          <a:bodyPr/>
          <a:lstStyle/>
          <a:p>
            <a:r>
              <a:rPr lang="en-US" i="1">
                <a:hlinkClick r:id="rId6"/>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999D3160-8816-4BB9-A7A4-57708FB7C97F}"/>
              </a:ext>
            </a:extLst>
          </p:cNvPr>
          <p:cNvSpPr>
            <a:spLocks noGrp="1"/>
          </p:cNvSpPr>
          <p:nvPr>
            <p:ph type="sldNum" sz="quarter" idx="12"/>
          </p:nvPr>
        </p:nvSpPr>
        <p:spPr/>
        <p:txBody>
          <a:bodyPr/>
          <a:lstStyle/>
          <a:p>
            <a:fld id="{0E830361-1618-43BA-8AB7-493978DD9A9F}" type="slidenum">
              <a:rPr lang="en-US" smtClean="0"/>
              <a:t>45</a:t>
            </a:fld>
            <a:endParaRPr lang="en-US"/>
          </a:p>
        </p:txBody>
      </p:sp>
    </p:spTree>
    <p:extLst>
      <p:ext uri="{BB962C8B-B14F-4D97-AF65-F5344CB8AC3E}">
        <p14:creationId xmlns:p14="http://schemas.microsoft.com/office/powerpoint/2010/main" val="37742106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FAF44-46A4-4C25-8D1B-AC6B641686D4}"/>
              </a:ext>
            </a:extLst>
          </p:cNvPr>
          <p:cNvSpPr>
            <a:spLocks noGrp="1"/>
          </p:cNvSpPr>
          <p:nvPr>
            <p:ph type="title"/>
          </p:nvPr>
        </p:nvSpPr>
        <p:spPr/>
        <p:txBody>
          <a:bodyPr/>
          <a:lstStyle/>
          <a:p>
            <a:r>
              <a:rPr lang="en-US" dirty="0"/>
              <a:t>Courage Scenario: Responses (Continued 3) </a:t>
            </a:r>
          </a:p>
        </p:txBody>
      </p:sp>
      <p:sp>
        <p:nvSpPr>
          <p:cNvPr id="3" name="Content Placeholder 2">
            <a:extLst>
              <a:ext uri="{FF2B5EF4-FFF2-40B4-BE49-F238E27FC236}">
                <a16:creationId xmlns:a16="http://schemas.microsoft.com/office/drawing/2014/main" id="{0EA8F84D-3219-4ECB-9398-A55516853A8F}"/>
              </a:ext>
            </a:extLst>
          </p:cNvPr>
          <p:cNvSpPr>
            <a:spLocks noGrp="1"/>
          </p:cNvSpPr>
          <p:nvPr>
            <p:ph idx="1"/>
          </p:nvPr>
        </p:nvSpPr>
        <p:spPr/>
        <p:txBody>
          <a:bodyPr>
            <a:normAutofit/>
          </a:bodyPr>
          <a:lstStyle/>
          <a:p>
            <a:pPr marL="514350" indent="-514350" algn="l">
              <a:buFont typeface="+mj-lt"/>
              <a:buAutoNum type="arabicPeriod" startAt="4"/>
            </a:pPr>
            <a:r>
              <a:rPr lang="en-US" b="1" i="0" dirty="0">
                <a:solidFill>
                  <a:srgbClr val="000000"/>
                </a:solidFill>
                <a:effectLst/>
              </a:rPr>
              <a:t>Bring it with you in case of emergency:</a:t>
            </a:r>
          </a:p>
          <a:p>
            <a:pPr lvl="1"/>
            <a:r>
              <a:rPr lang="en-US" sz="2800" b="0" i="0" dirty="0">
                <a:solidFill>
                  <a:srgbClr val="000000"/>
                </a:solidFill>
                <a:effectLst/>
              </a:rPr>
              <a:t>Exam invigilators are trained to respond to emergencies. </a:t>
            </a:r>
          </a:p>
          <a:p>
            <a:pPr lvl="1"/>
            <a:r>
              <a:rPr lang="en-US" sz="2800" b="0" i="0" dirty="0">
                <a:solidFill>
                  <a:srgbClr val="000000"/>
                </a:solidFill>
                <a:effectLst/>
              </a:rPr>
              <a:t>Make arrangements prior to the exam with the invigilator</a:t>
            </a:r>
            <a:r>
              <a:rPr lang="en-US" sz="2800" dirty="0">
                <a:solidFill>
                  <a:srgbClr val="000000"/>
                </a:solidFill>
              </a:rPr>
              <a:t> if you need to be accessibly by phone during your exam.</a:t>
            </a:r>
            <a:endParaRPr lang="en-US" sz="2800" b="0" i="0" dirty="0">
              <a:solidFill>
                <a:srgbClr val="000000"/>
              </a:solidFill>
              <a:effectLst/>
            </a:endParaRPr>
          </a:p>
          <a:p>
            <a:pPr lvl="1"/>
            <a:r>
              <a:rPr lang="en-US" sz="2800" b="0" i="0" dirty="0">
                <a:solidFill>
                  <a:srgbClr val="000000"/>
                </a:solidFill>
                <a:effectLst/>
              </a:rPr>
              <a:t>If possible, notify others that you will not be available by phone for a scheduled period of time.</a:t>
            </a:r>
          </a:p>
          <a:p>
            <a:endParaRPr lang="en-US" dirty="0"/>
          </a:p>
        </p:txBody>
      </p:sp>
      <p:sp>
        <p:nvSpPr>
          <p:cNvPr id="6" name="TextBox 5">
            <a:extLst>
              <a:ext uri="{FF2B5EF4-FFF2-40B4-BE49-F238E27FC236}">
                <a16:creationId xmlns:a16="http://schemas.microsoft.com/office/drawing/2014/main" id="{6CE23E78-8C90-400E-B915-FF7CCB01F081}"/>
              </a:ext>
            </a:extLst>
          </p:cNvPr>
          <p:cNvSpPr txBox="1"/>
          <p:nvPr/>
        </p:nvSpPr>
        <p:spPr>
          <a:xfrm>
            <a:off x="1256210" y="5644704"/>
            <a:ext cx="9679577" cy="646331"/>
          </a:xfrm>
          <a:prstGeom prst="rect">
            <a:avLst/>
          </a:prstGeom>
          <a:noFill/>
        </p:spPr>
        <p:txBody>
          <a:bodyPr wrap="square" rtlCol="0">
            <a:spAutoFit/>
          </a:bodyPr>
          <a:lstStyle/>
          <a:p>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Courage</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 and minor summarization.</a:t>
            </a:r>
            <a:endParaRPr lang="en-US" dirty="0"/>
          </a:p>
        </p:txBody>
      </p:sp>
      <p:sp>
        <p:nvSpPr>
          <p:cNvPr id="4" name="Footer Placeholder 3">
            <a:extLst>
              <a:ext uri="{FF2B5EF4-FFF2-40B4-BE49-F238E27FC236}">
                <a16:creationId xmlns:a16="http://schemas.microsoft.com/office/drawing/2014/main" id="{34988840-4A9A-4288-8BD6-1A342D34E05C}"/>
              </a:ext>
            </a:extLst>
          </p:cNvPr>
          <p:cNvSpPr>
            <a:spLocks noGrp="1"/>
          </p:cNvSpPr>
          <p:nvPr>
            <p:ph type="ftr" sz="quarter" idx="11"/>
          </p:nvPr>
        </p:nvSpPr>
        <p:spPr/>
        <p:txBody>
          <a:bodyPr/>
          <a:lstStyle/>
          <a:p>
            <a:r>
              <a:rPr lang="en-US" i="1">
                <a:hlinkClick r:id="rId6"/>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999D3160-8816-4BB9-A7A4-57708FB7C97F}"/>
              </a:ext>
            </a:extLst>
          </p:cNvPr>
          <p:cNvSpPr>
            <a:spLocks noGrp="1"/>
          </p:cNvSpPr>
          <p:nvPr>
            <p:ph type="sldNum" sz="quarter" idx="12"/>
          </p:nvPr>
        </p:nvSpPr>
        <p:spPr/>
        <p:txBody>
          <a:bodyPr/>
          <a:lstStyle/>
          <a:p>
            <a:fld id="{0E830361-1618-43BA-8AB7-493978DD9A9F}" type="slidenum">
              <a:rPr lang="en-US" smtClean="0"/>
              <a:t>46</a:t>
            </a:fld>
            <a:endParaRPr lang="en-US"/>
          </a:p>
        </p:txBody>
      </p:sp>
    </p:spTree>
    <p:extLst>
      <p:ext uri="{BB962C8B-B14F-4D97-AF65-F5344CB8AC3E}">
        <p14:creationId xmlns:p14="http://schemas.microsoft.com/office/powerpoint/2010/main" val="22127467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C1B44-F1EF-4720-B13A-7CCABADA54D3}"/>
              </a:ext>
            </a:extLst>
          </p:cNvPr>
          <p:cNvSpPr>
            <a:spLocks noGrp="1"/>
          </p:cNvSpPr>
          <p:nvPr>
            <p:ph type="title"/>
          </p:nvPr>
        </p:nvSpPr>
        <p:spPr/>
        <p:txBody>
          <a:bodyPr>
            <a:normAutofit fontScale="90000"/>
          </a:bodyPr>
          <a:lstStyle/>
          <a:p>
            <a:r>
              <a:rPr lang="en-US" dirty="0"/>
              <a:t>Artificial Intelligence (AI) Tools &amp; Academic Integrity</a:t>
            </a:r>
          </a:p>
        </p:txBody>
      </p:sp>
      <p:sp>
        <p:nvSpPr>
          <p:cNvPr id="3" name="Content Placeholder 2">
            <a:extLst>
              <a:ext uri="{FF2B5EF4-FFF2-40B4-BE49-F238E27FC236}">
                <a16:creationId xmlns:a16="http://schemas.microsoft.com/office/drawing/2014/main" id="{68E8044E-CA22-4CD0-9671-3D032E622A15}"/>
              </a:ext>
            </a:extLst>
          </p:cNvPr>
          <p:cNvSpPr>
            <a:spLocks noGrp="1"/>
          </p:cNvSpPr>
          <p:nvPr>
            <p:ph idx="1"/>
          </p:nvPr>
        </p:nvSpPr>
        <p:spPr/>
        <p:txBody>
          <a:bodyPr>
            <a:normAutofit/>
          </a:bodyPr>
          <a:lstStyle/>
          <a:p>
            <a:pPr marL="0" indent="0">
              <a:buNone/>
            </a:pPr>
            <a:r>
              <a:rPr lang="en-US" b="1" dirty="0">
                <a:solidFill>
                  <a:srgbClr val="373D3F"/>
                </a:solidFill>
              </a:rPr>
              <a:t>Unauthorized use of AI tools</a:t>
            </a:r>
            <a:r>
              <a:rPr lang="en-US" dirty="0">
                <a:solidFill>
                  <a:srgbClr val="373D3F"/>
                </a:solidFill>
              </a:rPr>
              <a:t>:</a:t>
            </a:r>
            <a:r>
              <a:rPr lang="en-US" b="0" i="0" dirty="0">
                <a:solidFill>
                  <a:srgbClr val="373D3F"/>
                </a:solidFill>
                <a:effectLst/>
              </a:rPr>
              <a:t> </a:t>
            </a:r>
          </a:p>
          <a:p>
            <a:r>
              <a:rPr lang="en-US" b="0" i="0" dirty="0">
                <a:solidFill>
                  <a:srgbClr val="373D3F"/>
                </a:solidFill>
                <a:effectLst/>
              </a:rPr>
              <a:t>Unless your assignment, course syllabus or professor specifically states that you may use </a:t>
            </a:r>
            <a:r>
              <a:rPr lang="en-US" b="1" i="0" dirty="0">
                <a:solidFill>
                  <a:srgbClr val="373D3F"/>
                </a:solidFill>
                <a:effectLst/>
              </a:rPr>
              <a:t>artificial intelligence tools </a:t>
            </a:r>
            <a:r>
              <a:rPr lang="en-US" b="0" i="0" dirty="0">
                <a:solidFill>
                  <a:srgbClr val="373D3F"/>
                </a:solidFill>
                <a:effectLst/>
              </a:rPr>
              <a:t>to complete your work, you are </a:t>
            </a:r>
            <a:r>
              <a:rPr lang="en-US" b="1" i="0" dirty="0">
                <a:solidFill>
                  <a:srgbClr val="373D3F"/>
                </a:solidFill>
                <a:effectLst/>
              </a:rPr>
              <a:t>not permitted </a:t>
            </a:r>
            <a:r>
              <a:rPr lang="en-US" b="0" i="0" dirty="0">
                <a:solidFill>
                  <a:srgbClr val="373D3F"/>
                </a:solidFill>
                <a:effectLst/>
              </a:rPr>
              <a:t>to use </a:t>
            </a:r>
            <a:r>
              <a:rPr lang="en-US" dirty="0">
                <a:solidFill>
                  <a:srgbClr val="373D3F"/>
                </a:solidFill>
              </a:rPr>
              <a:t>them. </a:t>
            </a:r>
          </a:p>
          <a:p>
            <a:r>
              <a:rPr lang="en-US" dirty="0">
                <a:solidFill>
                  <a:srgbClr val="373D3F"/>
                </a:solidFill>
              </a:rPr>
              <a:t>If you use these AI tools, you are not completing the assignment yourself.</a:t>
            </a:r>
          </a:p>
          <a:p>
            <a:r>
              <a:rPr lang="en-US" dirty="0">
                <a:solidFill>
                  <a:srgbClr val="373D3F"/>
                </a:solidFill>
              </a:rPr>
              <a:t>If you're not sure, ask your professor.</a:t>
            </a:r>
            <a:endParaRPr lang="en-US" dirty="0"/>
          </a:p>
        </p:txBody>
      </p:sp>
      <p:sp>
        <p:nvSpPr>
          <p:cNvPr id="6" name="TextBox 5">
            <a:extLst>
              <a:ext uri="{FF2B5EF4-FFF2-40B4-BE49-F238E27FC236}">
                <a16:creationId xmlns:a16="http://schemas.microsoft.com/office/drawing/2014/main" id="{E9E4F2FD-BFF3-4D8F-BFA5-EDF81B79D5B8}"/>
              </a:ext>
            </a:extLst>
          </p:cNvPr>
          <p:cNvSpPr txBox="1"/>
          <p:nvPr/>
        </p:nvSpPr>
        <p:spPr>
          <a:xfrm>
            <a:off x="9054737" y="5897324"/>
            <a:ext cx="2743199" cy="369332"/>
          </a:xfrm>
          <a:prstGeom prst="rect">
            <a:avLst/>
          </a:prstGeom>
          <a:noFill/>
        </p:spPr>
        <p:txBody>
          <a:bodyPr wrap="square" rtlCol="0">
            <a:spAutoFit/>
          </a:bodyPr>
          <a:lstStyle/>
          <a:p>
            <a:r>
              <a:rPr lang="en-US" dirty="0">
                <a:solidFill>
                  <a:schemeClr val="tx2"/>
                </a:solidFill>
              </a:rPr>
              <a:t>(Booth et al., 2022)</a:t>
            </a:r>
          </a:p>
        </p:txBody>
      </p:sp>
      <p:sp>
        <p:nvSpPr>
          <p:cNvPr id="4" name="Footer Placeholder 3">
            <a:extLst>
              <a:ext uri="{FF2B5EF4-FFF2-40B4-BE49-F238E27FC236}">
                <a16:creationId xmlns:a16="http://schemas.microsoft.com/office/drawing/2014/main" id="{1B2AD851-F47B-4B95-839F-3642510DF731}"/>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7D1A7775-C5CB-4B2E-BB9C-3AA600BFEAB5}"/>
              </a:ext>
            </a:extLst>
          </p:cNvPr>
          <p:cNvSpPr>
            <a:spLocks noGrp="1"/>
          </p:cNvSpPr>
          <p:nvPr>
            <p:ph type="sldNum" sz="quarter" idx="12"/>
          </p:nvPr>
        </p:nvSpPr>
        <p:spPr/>
        <p:txBody>
          <a:bodyPr/>
          <a:lstStyle/>
          <a:p>
            <a:fld id="{0E830361-1618-43BA-8AB7-493978DD9A9F}" type="slidenum">
              <a:rPr lang="en-US" smtClean="0"/>
              <a:t>47</a:t>
            </a:fld>
            <a:endParaRPr lang="en-US"/>
          </a:p>
        </p:txBody>
      </p:sp>
    </p:spTree>
    <p:extLst>
      <p:ext uri="{BB962C8B-B14F-4D97-AF65-F5344CB8AC3E}">
        <p14:creationId xmlns:p14="http://schemas.microsoft.com/office/powerpoint/2010/main" val="41796649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C1B44-F1EF-4720-B13A-7CCABADA54D3}"/>
              </a:ext>
            </a:extLst>
          </p:cNvPr>
          <p:cNvSpPr>
            <a:spLocks noGrp="1"/>
          </p:cNvSpPr>
          <p:nvPr>
            <p:ph type="title"/>
          </p:nvPr>
        </p:nvSpPr>
        <p:spPr/>
        <p:txBody>
          <a:bodyPr>
            <a:normAutofit fontScale="90000"/>
          </a:bodyPr>
          <a:lstStyle/>
          <a:p>
            <a:r>
              <a:rPr lang="en-US" dirty="0"/>
              <a:t>Artificial Intelligence (AI) Tools &amp; Academic Integrity (Continued)</a:t>
            </a:r>
          </a:p>
        </p:txBody>
      </p:sp>
      <p:sp>
        <p:nvSpPr>
          <p:cNvPr id="3" name="Content Placeholder 2">
            <a:extLst>
              <a:ext uri="{FF2B5EF4-FFF2-40B4-BE49-F238E27FC236}">
                <a16:creationId xmlns:a16="http://schemas.microsoft.com/office/drawing/2014/main" id="{68E8044E-CA22-4CD0-9671-3D032E622A15}"/>
              </a:ext>
            </a:extLst>
          </p:cNvPr>
          <p:cNvSpPr>
            <a:spLocks noGrp="1"/>
          </p:cNvSpPr>
          <p:nvPr>
            <p:ph idx="1"/>
          </p:nvPr>
        </p:nvSpPr>
        <p:spPr>
          <a:xfrm>
            <a:off x="1045028" y="2185229"/>
            <a:ext cx="10308771" cy="3183606"/>
          </a:xfrm>
        </p:spPr>
        <p:txBody>
          <a:bodyPr>
            <a:normAutofit/>
          </a:bodyPr>
          <a:lstStyle/>
          <a:p>
            <a:pPr marL="0" indent="0" algn="l">
              <a:buNone/>
            </a:pPr>
            <a:r>
              <a:rPr lang="en-US" b="1" i="0" dirty="0">
                <a:solidFill>
                  <a:srgbClr val="373D3F"/>
                </a:solidFill>
                <a:effectLst/>
              </a:rPr>
              <a:t>Artificial Intelligence tools include, but aren't limited to: </a:t>
            </a:r>
          </a:p>
          <a:p>
            <a:pPr algn="l"/>
            <a:r>
              <a:rPr lang="en-US" b="0" i="0" dirty="0" err="1">
                <a:solidFill>
                  <a:srgbClr val="373D3F"/>
                </a:solidFill>
                <a:effectLst/>
              </a:rPr>
              <a:t>ChatGPT</a:t>
            </a:r>
            <a:r>
              <a:rPr lang="en-US" dirty="0">
                <a:solidFill>
                  <a:srgbClr val="373D3F"/>
                </a:solidFill>
              </a:rPr>
              <a:t> and </a:t>
            </a:r>
            <a:r>
              <a:rPr lang="en-US" b="0" i="0" dirty="0">
                <a:solidFill>
                  <a:srgbClr val="373D3F"/>
                </a:solidFill>
                <a:effectLst/>
              </a:rPr>
              <a:t>other chatbots</a:t>
            </a:r>
          </a:p>
          <a:p>
            <a:pPr algn="l"/>
            <a:r>
              <a:rPr lang="en-US" b="0" i="0" dirty="0">
                <a:solidFill>
                  <a:srgbClr val="373D3F"/>
                </a:solidFill>
                <a:effectLst/>
              </a:rPr>
              <a:t>paraphrasing or summarizing tools</a:t>
            </a:r>
          </a:p>
          <a:p>
            <a:pPr algn="l"/>
            <a:r>
              <a:rPr lang="en-US" b="0" i="0" dirty="0">
                <a:solidFill>
                  <a:srgbClr val="373D3F"/>
                </a:solidFill>
                <a:effectLst/>
              </a:rPr>
              <a:t>word switchers</a:t>
            </a:r>
          </a:p>
          <a:p>
            <a:pPr algn="l"/>
            <a:r>
              <a:rPr lang="en-US" b="0" i="0" dirty="0">
                <a:solidFill>
                  <a:srgbClr val="373D3F"/>
                </a:solidFill>
                <a:effectLst/>
              </a:rPr>
              <a:t>other tools that generate, translate, or rewrite text or ideas for you. </a:t>
            </a:r>
          </a:p>
          <a:p>
            <a:endParaRPr lang="en-US" dirty="0"/>
          </a:p>
        </p:txBody>
      </p:sp>
      <p:sp>
        <p:nvSpPr>
          <p:cNvPr id="6" name="TextBox 5">
            <a:extLst>
              <a:ext uri="{FF2B5EF4-FFF2-40B4-BE49-F238E27FC236}">
                <a16:creationId xmlns:a16="http://schemas.microsoft.com/office/drawing/2014/main" id="{DA6C4923-E91B-4224-8DE5-2BF122577BDB}"/>
              </a:ext>
            </a:extLst>
          </p:cNvPr>
          <p:cNvSpPr txBox="1"/>
          <p:nvPr/>
        </p:nvSpPr>
        <p:spPr>
          <a:xfrm>
            <a:off x="9054737" y="5897324"/>
            <a:ext cx="2743199" cy="369332"/>
          </a:xfrm>
          <a:prstGeom prst="rect">
            <a:avLst/>
          </a:prstGeom>
          <a:noFill/>
        </p:spPr>
        <p:txBody>
          <a:bodyPr wrap="square" rtlCol="0">
            <a:spAutoFit/>
          </a:bodyPr>
          <a:lstStyle/>
          <a:p>
            <a:r>
              <a:rPr lang="en-US" dirty="0">
                <a:solidFill>
                  <a:schemeClr val="tx2"/>
                </a:solidFill>
              </a:rPr>
              <a:t>(Booth et al., 2022)</a:t>
            </a:r>
          </a:p>
        </p:txBody>
      </p:sp>
      <p:sp>
        <p:nvSpPr>
          <p:cNvPr id="4" name="Footer Placeholder 3">
            <a:extLst>
              <a:ext uri="{FF2B5EF4-FFF2-40B4-BE49-F238E27FC236}">
                <a16:creationId xmlns:a16="http://schemas.microsoft.com/office/drawing/2014/main" id="{1B2AD851-F47B-4B95-839F-3642510DF731}"/>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7D1A7775-C5CB-4B2E-BB9C-3AA600BFEAB5}"/>
              </a:ext>
            </a:extLst>
          </p:cNvPr>
          <p:cNvSpPr>
            <a:spLocks noGrp="1"/>
          </p:cNvSpPr>
          <p:nvPr>
            <p:ph type="sldNum" sz="quarter" idx="12"/>
          </p:nvPr>
        </p:nvSpPr>
        <p:spPr/>
        <p:txBody>
          <a:bodyPr/>
          <a:lstStyle/>
          <a:p>
            <a:fld id="{0E830361-1618-43BA-8AB7-493978DD9A9F}" type="slidenum">
              <a:rPr lang="en-US" smtClean="0"/>
              <a:t>48</a:t>
            </a:fld>
            <a:endParaRPr lang="en-US"/>
          </a:p>
        </p:txBody>
      </p:sp>
    </p:spTree>
    <p:extLst>
      <p:ext uri="{BB962C8B-B14F-4D97-AF65-F5344CB8AC3E}">
        <p14:creationId xmlns:p14="http://schemas.microsoft.com/office/powerpoint/2010/main" val="8838388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54529-4CC9-446F-8685-431B0B840FF0}"/>
              </a:ext>
            </a:extLst>
          </p:cNvPr>
          <p:cNvSpPr>
            <a:spLocks noGrp="1"/>
          </p:cNvSpPr>
          <p:nvPr>
            <p:ph type="title"/>
          </p:nvPr>
        </p:nvSpPr>
        <p:spPr/>
        <p:txBody>
          <a:bodyPr>
            <a:normAutofit fontScale="90000"/>
          </a:bodyPr>
          <a:lstStyle/>
          <a:p>
            <a:r>
              <a:rPr lang="en-US" dirty="0"/>
              <a:t>Thinking of using AI Tools? Check before you do!</a:t>
            </a:r>
          </a:p>
        </p:txBody>
      </p:sp>
      <p:sp>
        <p:nvSpPr>
          <p:cNvPr id="3" name="Content Placeholder 2">
            <a:extLst>
              <a:ext uri="{FF2B5EF4-FFF2-40B4-BE49-F238E27FC236}">
                <a16:creationId xmlns:a16="http://schemas.microsoft.com/office/drawing/2014/main" id="{761816EA-A2C1-433F-A8FD-618D51807393}"/>
              </a:ext>
            </a:extLst>
          </p:cNvPr>
          <p:cNvSpPr>
            <a:spLocks noGrp="1"/>
          </p:cNvSpPr>
          <p:nvPr>
            <p:ph idx="1"/>
          </p:nvPr>
        </p:nvSpPr>
        <p:spPr/>
        <p:txBody>
          <a:bodyPr/>
          <a:lstStyle/>
          <a:p>
            <a:pPr marL="0" indent="0">
              <a:buNone/>
            </a:pPr>
            <a:r>
              <a:rPr lang="en-US" dirty="0"/>
              <a:t>Using AI tools to complete your work </a:t>
            </a:r>
            <a:r>
              <a:rPr lang="en-US" b="1" dirty="0"/>
              <a:t>without specific permission </a:t>
            </a:r>
            <a:r>
              <a:rPr lang="en-US" dirty="0"/>
              <a:t>from your professor:</a:t>
            </a:r>
          </a:p>
          <a:p>
            <a:pPr lvl="1">
              <a:buFont typeface="Arial" panose="020B0604020202020204" pitchFamily="34" charset="0"/>
              <a:buChar char="•"/>
            </a:pPr>
            <a:r>
              <a:rPr lang="en-US" sz="2800" b="0" i="0" dirty="0">
                <a:solidFill>
                  <a:srgbClr val="373D3F"/>
                </a:solidFill>
                <a:effectLst/>
              </a:rPr>
              <a:t>Means handing in work that you did not complete</a:t>
            </a:r>
            <a:r>
              <a:rPr lang="en-US" sz="2800" b="1" i="0" dirty="0">
                <a:solidFill>
                  <a:srgbClr val="373D3F"/>
                </a:solidFill>
                <a:effectLst/>
              </a:rPr>
              <a:t> yourself</a:t>
            </a:r>
            <a:endParaRPr lang="en-US" sz="2800" b="0" i="0" dirty="0">
              <a:solidFill>
                <a:srgbClr val="373D3F"/>
              </a:solidFill>
              <a:effectLst/>
            </a:endParaRPr>
          </a:p>
          <a:p>
            <a:pPr lvl="1">
              <a:buFont typeface="Arial" panose="020B0604020202020204" pitchFamily="34" charset="0"/>
              <a:buChar char="•"/>
            </a:pPr>
            <a:r>
              <a:rPr lang="en-US" sz="2800" b="0" i="0" dirty="0">
                <a:solidFill>
                  <a:srgbClr val="373D3F"/>
                </a:solidFill>
                <a:effectLst/>
              </a:rPr>
              <a:t>Affects your integrity and credibility</a:t>
            </a:r>
          </a:p>
          <a:p>
            <a:pPr lvl="1">
              <a:buFont typeface="Arial" panose="020B0604020202020204" pitchFamily="34" charset="0"/>
              <a:buChar char="•"/>
            </a:pPr>
            <a:r>
              <a:rPr lang="en-US" sz="2800" b="0" i="0" dirty="0">
                <a:solidFill>
                  <a:srgbClr val="373D3F"/>
                </a:solidFill>
                <a:effectLst/>
              </a:rPr>
              <a:t>Prevents you from meeting the learning outcomes of your course/program</a:t>
            </a:r>
          </a:p>
          <a:p>
            <a:pPr lvl="1">
              <a:buFont typeface="Arial" panose="020B0604020202020204" pitchFamily="34" charset="0"/>
              <a:buChar char="•"/>
            </a:pPr>
            <a:r>
              <a:rPr lang="en-US" sz="2800" b="0" i="0" dirty="0">
                <a:solidFill>
                  <a:srgbClr val="373D3F"/>
                </a:solidFill>
                <a:effectLst/>
              </a:rPr>
              <a:t>Can be detected using Turnitin software</a:t>
            </a:r>
          </a:p>
          <a:p>
            <a:endParaRPr lang="en-US" dirty="0"/>
          </a:p>
        </p:txBody>
      </p:sp>
      <p:sp>
        <p:nvSpPr>
          <p:cNvPr id="6" name="TextBox 5">
            <a:extLst>
              <a:ext uri="{FF2B5EF4-FFF2-40B4-BE49-F238E27FC236}">
                <a16:creationId xmlns:a16="http://schemas.microsoft.com/office/drawing/2014/main" id="{50E181C6-98ED-4775-8B9E-FA6CC743B9BD}"/>
              </a:ext>
            </a:extLst>
          </p:cNvPr>
          <p:cNvSpPr txBox="1"/>
          <p:nvPr/>
        </p:nvSpPr>
        <p:spPr>
          <a:xfrm>
            <a:off x="9054737" y="5897324"/>
            <a:ext cx="2743199" cy="369332"/>
          </a:xfrm>
          <a:prstGeom prst="rect">
            <a:avLst/>
          </a:prstGeom>
          <a:noFill/>
        </p:spPr>
        <p:txBody>
          <a:bodyPr wrap="square" rtlCol="0">
            <a:spAutoFit/>
          </a:bodyPr>
          <a:lstStyle/>
          <a:p>
            <a:r>
              <a:rPr lang="en-US" dirty="0">
                <a:solidFill>
                  <a:schemeClr val="tx2"/>
                </a:solidFill>
              </a:rPr>
              <a:t>(Booth et al., 2022)</a:t>
            </a:r>
          </a:p>
        </p:txBody>
      </p:sp>
      <p:sp>
        <p:nvSpPr>
          <p:cNvPr id="4" name="Footer Placeholder 3">
            <a:extLst>
              <a:ext uri="{FF2B5EF4-FFF2-40B4-BE49-F238E27FC236}">
                <a16:creationId xmlns:a16="http://schemas.microsoft.com/office/drawing/2014/main" id="{3670156C-B823-4834-9DED-FD1ADDA6B69F}"/>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A486A04C-7A35-4E8D-A805-B19965C03EF4}"/>
              </a:ext>
            </a:extLst>
          </p:cNvPr>
          <p:cNvSpPr>
            <a:spLocks noGrp="1"/>
          </p:cNvSpPr>
          <p:nvPr>
            <p:ph type="sldNum" sz="quarter" idx="12"/>
          </p:nvPr>
        </p:nvSpPr>
        <p:spPr/>
        <p:txBody>
          <a:bodyPr/>
          <a:lstStyle/>
          <a:p>
            <a:fld id="{0E830361-1618-43BA-8AB7-493978DD9A9F}" type="slidenum">
              <a:rPr lang="en-US" smtClean="0"/>
              <a:t>49</a:t>
            </a:fld>
            <a:endParaRPr lang="en-US"/>
          </a:p>
        </p:txBody>
      </p:sp>
    </p:spTree>
    <p:extLst>
      <p:ext uri="{BB962C8B-B14F-4D97-AF65-F5344CB8AC3E}">
        <p14:creationId xmlns:p14="http://schemas.microsoft.com/office/powerpoint/2010/main" val="3655625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A032F-798B-490A-A5EB-C09D8D4363EE}"/>
              </a:ext>
            </a:extLst>
          </p:cNvPr>
          <p:cNvSpPr>
            <a:spLocks noGrp="1"/>
          </p:cNvSpPr>
          <p:nvPr>
            <p:ph type="title"/>
          </p:nvPr>
        </p:nvSpPr>
        <p:spPr/>
        <p:txBody>
          <a:bodyPr/>
          <a:lstStyle/>
          <a:p>
            <a:r>
              <a:rPr lang="en-US" dirty="0"/>
              <a:t>Why you should care</a:t>
            </a:r>
          </a:p>
        </p:txBody>
      </p:sp>
      <p:sp>
        <p:nvSpPr>
          <p:cNvPr id="3" name="Content Placeholder 2">
            <a:extLst>
              <a:ext uri="{FF2B5EF4-FFF2-40B4-BE49-F238E27FC236}">
                <a16:creationId xmlns:a16="http://schemas.microsoft.com/office/drawing/2014/main" id="{58E4BC28-8029-458D-BE92-E170D73995B4}"/>
              </a:ext>
            </a:extLst>
          </p:cNvPr>
          <p:cNvSpPr>
            <a:spLocks noGrp="1"/>
          </p:cNvSpPr>
          <p:nvPr>
            <p:ph idx="1"/>
          </p:nvPr>
        </p:nvSpPr>
        <p:spPr/>
        <p:txBody>
          <a:bodyPr>
            <a:normAutofit/>
          </a:bodyPr>
          <a:lstStyle/>
          <a:p>
            <a:r>
              <a:rPr lang="en-US" dirty="0"/>
              <a:t>Upholding the principles of academic integrity will help prepare you for a successful career: </a:t>
            </a:r>
          </a:p>
          <a:p>
            <a:pPr lvl="1"/>
            <a:r>
              <a:rPr lang="en-US" sz="2800" dirty="0"/>
              <a:t>a better understanding of the time and effort required to complete projects for your job. </a:t>
            </a:r>
          </a:p>
          <a:p>
            <a:pPr lvl="1"/>
            <a:r>
              <a:rPr lang="en-US" sz="2800" dirty="0"/>
              <a:t>knowledge required for your profession</a:t>
            </a:r>
          </a:p>
          <a:p>
            <a:pPr lvl="1"/>
            <a:r>
              <a:rPr lang="en-US" sz="2800" dirty="0"/>
              <a:t>valuable skills (</a:t>
            </a:r>
            <a:r>
              <a:rPr lang="en-US" sz="2800" dirty="0" err="1"/>
              <a:t>ie</a:t>
            </a:r>
            <a:r>
              <a:rPr lang="en-US" sz="2800" dirty="0"/>
              <a:t>. research, critical thinking, writing)</a:t>
            </a:r>
          </a:p>
        </p:txBody>
      </p:sp>
      <p:sp>
        <p:nvSpPr>
          <p:cNvPr id="6" name="TextBox 5">
            <a:extLst>
              <a:ext uri="{FF2B5EF4-FFF2-40B4-BE49-F238E27FC236}">
                <a16:creationId xmlns:a16="http://schemas.microsoft.com/office/drawing/2014/main" id="{0461C451-F344-474C-BA23-855ECF4B8C01}"/>
              </a:ext>
            </a:extLst>
          </p:cNvPr>
          <p:cNvSpPr txBox="1"/>
          <p:nvPr/>
        </p:nvSpPr>
        <p:spPr>
          <a:xfrm>
            <a:off x="9213668" y="5992296"/>
            <a:ext cx="2582092" cy="369332"/>
          </a:xfrm>
          <a:prstGeom prst="rect">
            <a:avLst/>
          </a:prstGeom>
          <a:noFill/>
        </p:spPr>
        <p:txBody>
          <a:bodyPr wrap="square" rtlCol="0">
            <a:spAutoFit/>
          </a:bodyPr>
          <a:lstStyle/>
          <a:p>
            <a:r>
              <a:rPr lang="en-US" b="0" i="0" dirty="0">
                <a:solidFill>
                  <a:srgbClr val="373D3F"/>
                </a:solidFill>
                <a:effectLst/>
                <a:latin typeface="Encode Sans"/>
              </a:rPr>
              <a:t>(Booth et al</a:t>
            </a:r>
            <a:r>
              <a:rPr lang="en-US" dirty="0">
                <a:solidFill>
                  <a:schemeClr val="tx2"/>
                </a:solidFill>
              </a:rPr>
              <a:t>., 2022</a:t>
            </a:r>
            <a:r>
              <a:rPr lang="en-US" b="0" i="0" dirty="0">
                <a:solidFill>
                  <a:srgbClr val="373D3F"/>
                </a:solidFill>
                <a:effectLst/>
                <a:latin typeface="Encode Sans"/>
              </a:rPr>
              <a:t>). </a:t>
            </a:r>
          </a:p>
        </p:txBody>
      </p:sp>
      <p:sp>
        <p:nvSpPr>
          <p:cNvPr id="4" name="Footer Placeholder 3">
            <a:extLst>
              <a:ext uri="{FF2B5EF4-FFF2-40B4-BE49-F238E27FC236}">
                <a16:creationId xmlns:a16="http://schemas.microsoft.com/office/drawing/2014/main" id="{5EC79A31-DC9C-4A13-AB2D-40FFA0A339CE}"/>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B40CC9CE-F681-4ED8-9B0A-EB98D817375F}"/>
              </a:ext>
            </a:extLst>
          </p:cNvPr>
          <p:cNvSpPr>
            <a:spLocks noGrp="1"/>
          </p:cNvSpPr>
          <p:nvPr>
            <p:ph type="sldNum" sz="quarter" idx="12"/>
          </p:nvPr>
        </p:nvSpPr>
        <p:spPr/>
        <p:txBody>
          <a:bodyPr/>
          <a:lstStyle/>
          <a:p>
            <a:fld id="{0E830361-1618-43BA-8AB7-493978DD9A9F}" type="slidenum">
              <a:rPr lang="en-US" smtClean="0"/>
              <a:t>5</a:t>
            </a:fld>
            <a:endParaRPr lang="en-US"/>
          </a:p>
        </p:txBody>
      </p:sp>
    </p:spTree>
    <p:extLst>
      <p:ext uri="{BB962C8B-B14F-4D97-AF65-F5344CB8AC3E}">
        <p14:creationId xmlns:p14="http://schemas.microsoft.com/office/powerpoint/2010/main" val="26527930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54529-4CC9-446F-8685-431B0B840FF0}"/>
              </a:ext>
            </a:extLst>
          </p:cNvPr>
          <p:cNvSpPr>
            <a:spLocks noGrp="1"/>
          </p:cNvSpPr>
          <p:nvPr>
            <p:ph type="title"/>
          </p:nvPr>
        </p:nvSpPr>
        <p:spPr/>
        <p:txBody>
          <a:bodyPr>
            <a:normAutofit fontScale="90000"/>
          </a:bodyPr>
          <a:lstStyle/>
          <a:p>
            <a:r>
              <a:rPr lang="en-US" dirty="0"/>
              <a:t>Thinking of using AI Tools? Check before you do!</a:t>
            </a:r>
            <a:br>
              <a:rPr lang="en-US" dirty="0"/>
            </a:br>
            <a:r>
              <a:rPr lang="en-US" dirty="0"/>
              <a:t>(Continued)</a:t>
            </a:r>
          </a:p>
        </p:txBody>
      </p:sp>
      <p:sp>
        <p:nvSpPr>
          <p:cNvPr id="3" name="Content Placeholder 2">
            <a:extLst>
              <a:ext uri="{FF2B5EF4-FFF2-40B4-BE49-F238E27FC236}">
                <a16:creationId xmlns:a16="http://schemas.microsoft.com/office/drawing/2014/main" id="{761816EA-A2C1-433F-A8FD-618D51807393}"/>
              </a:ext>
            </a:extLst>
          </p:cNvPr>
          <p:cNvSpPr>
            <a:spLocks noGrp="1"/>
          </p:cNvSpPr>
          <p:nvPr>
            <p:ph idx="1"/>
          </p:nvPr>
        </p:nvSpPr>
        <p:spPr>
          <a:xfrm>
            <a:off x="1045028" y="2015411"/>
            <a:ext cx="10554789" cy="4161551"/>
          </a:xfrm>
        </p:spPr>
        <p:txBody>
          <a:bodyPr>
            <a:noAutofit/>
          </a:bodyPr>
          <a:lstStyle/>
          <a:p>
            <a:pPr marL="0" indent="0">
              <a:buNone/>
            </a:pPr>
            <a:r>
              <a:rPr lang="en-US" dirty="0"/>
              <a:t>Using AI tools to complete your work </a:t>
            </a:r>
            <a:r>
              <a:rPr lang="en-US" b="1" dirty="0"/>
              <a:t>without specific permission </a:t>
            </a:r>
            <a:r>
              <a:rPr lang="en-US" dirty="0"/>
              <a:t>from your professor c</a:t>
            </a:r>
            <a:r>
              <a:rPr lang="en-US" b="0" i="0" dirty="0">
                <a:solidFill>
                  <a:srgbClr val="373D3F"/>
                </a:solidFill>
                <a:effectLst/>
              </a:rPr>
              <a:t>an result in </a:t>
            </a:r>
            <a:r>
              <a:rPr lang="en-US" b="1" i="0" dirty="0">
                <a:solidFill>
                  <a:srgbClr val="373D3F"/>
                </a:solidFill>
                <a:effectLst/>
              </a:rPr>
              <a:t>Academic Misconduct </a:t>
            </a:r>
            <a:r>
              <a:rPr lang="en-US" b="0" i="0" dirty="0">
                <a:solidFill>
                  <a:srgbClr val="373D3F"/>
                </a:solidFill>
                <a:effectLst/>
              </a:rPr>
              <a:t>such as:</a:t>
            </a:r>
          </a:p>
          <a:p>
            <a:pPr lvl="1"/>
            <a:r>
              <a:rPr lang="en-US" sz="2800" b="1" dirty="0">
                <a:solidFill>
                  <a:srgbClr val="373D3F"/>
                </a:solidFill>
              </a:rPr>
              <a:t>Cheating: </a:t>
            </a:r>
            <a:r>
              <a:rPr lang="en-US" sz="2800" b="0" i="0" dirty="0">
                <a:solidFill>
                  <a:srgbClr val="373D3F"/>
                </a:solidFill>
                <a:effectLst/>
              </a:rPr>
              <a:t>(using technology inappropriately, handing in someone else’s work)</a:t>
            </a:r>
          </a:p>
          <a:p>
            <a:pPr lvl="1"/>
            <a:r>
              <a:rPr lang="en-US" sz="2800" b="1" dirty="0">
                <a:solidFill>
                  <a:srgbClr val="373D3F"/>
                </a:solidFill>
              </a:rPr>
              <a:t>Fabrication: </a:t>
            </a:r>
            <a:r>
              <a:rPr lang="en-US" sz="2800" b="0" i="0" dirty="0">
                <a:solidFill>
                  <a:srgbClr val="373D3F"/>
                </a:solidFill>
                <a:effectLst/>
              </a:rPr>
              <a:t>(AI tools often fabricate sources, invent citations, and use inaccurate information)</a:t>
            </a:r>
          </a:p>
          <a:p>
            <a:pPr lvl="1"/>
            <a:r>
              <a:rPr lang="en-US" sz="2800" b="1" dirty="0">
                <a:solidFill>
                  <a:srgbClr val="373D3F"/>
                </a:solidFill>
              </a:rPr>
              <a:t>Plagiarism: </a:t>
            </a:r>
            <a:r>
              <a:rPr lang="en-US" sz="2800" b="0" i="0" dirty="0">
                <a:solidFill>
                  <a:srgbClr val="373D3F"/>
                </a:solidFill>
                <a:effectLst/>
              </a:rPr>
              <a:t>(AI tools do not properly credit their sources, and you’re plagiarizing if you don’t cite the AI tools yourself)</a:t>
            </a:r>
          </a:p>
          <a:p>
            <a:r>
              <a:rPr lang="en-US" dirty="0"/>
              <a:t>See </a:t>
            </a:r>
            <a:r>
              <a:rPr lang="en-US" dirty="0">
                <a:hlinkClick r:id="rId3"/>
              </a:rPr>
              <a:t>Georgian College’s policy on Academic Integrity </a:t>
            </a:r>
            <a:r>
              <a:rPr lang="en-US" dirty="0"/>
              <a:t>for more information </a:t>
            </a:r>
          </a:p>
        </p:txBody>
      </p:sp>
      <p:sp>
        <p:nvSpPr>
          <p:cNvPr id="8" name="TextBox 7">
            <a:extLst>
              <a:ext uri="{FF2B5EF4-FFF2-40B4-BE49-F238E27FC236}">
                <a16:creationId xmlns:a16="http://schemas.microsoft.com/office/drawing/2014/main" id="{7F74C2BB-91B6-40F2-963C-0BC6FA2C0AAA}"/>
              </a:ext>
            </a:extLst>
          </p:cNvPr>
          <p:cNvSpPr txBox="1"/>
          <p:nvPr/>
        </p:nvSpPr>
        <p:spPr>
          <a:xfrm>
            <a:off x="9028611" y="5987018"/>
            <a:ext cx="2743199" cy="369332"/>
          </a:xfrm>
          <a:prstGeom prst="rect">
            <a:avLst/>
          </a:prstGeom>
          <a:noFill/>
        </p:spPr>
        <p:txBody>
          <a:bodyPr wrap="square" rtlCol="0">
            <a:spAutoFit/>
          </a:bodyPr>
          <a:lstStyle/>
          <a:p>
            <a:r>
              <a:rPr lang="en-US" dirty="0">
                <a:solidFill>
                  <a:schemeClr val="tx2"/>
                </a:solidFill>
              </a:rPr>
              <a:t>(Booth et al., 2022)</a:t>
            </a:r>
          </a:p>
        </p:txBody>
      </p:sp>
      <p:sp>
        <p:nvSpPr>
          <p:cNvPr id="4" name="Footer Placeholder 3">
            <a:extLst>
              <a:ext uri="{FF2B5EF4-FFF2-40B4-BE49-F238E27FC236}">
                <a16:creationId xmlns:a16="http://schemas.microsoft.com/office/drawing/2014/main" id="{3670156C-B823-4834-9DED-FD1ADDA6B69F}"/>
              </a:ext>
            </a:extLst>
          </p:cNvPr>
          <p:cNvSpPr>
            <a:spLocks noGrp="1"/>
          </p:cNvSpPr>
          <p:nvPr>
            <p:ph type="ftr" sz="quarter" idx="11"/>
          </p:nvPr>
        </p:nvSpPr>
        <p:spPr/>
        <p:txBody>
          <a:bodyPr/>
          <a:lstStyle/>
          <a:p>
            <a:r>
              <a:rPr lang="en-US" i="1">
                <a:hlinkClick r:id="rId4"/>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A486A04C-7A35-4E8D-A805-B19965C03EF4}"/>
              </a:ext>
            </a:extLst>
          </p:cNvPr>
          <p:cNvSpPr>
            <a:spLocks noGrp="1"/>
          </p:cNvSpPr>
          <p:nvPr>
            <p:ph type="sldNum" sz="quarter" idx="12"/>
          </p:nvPr>
        </p:nvSpPr>
        <p:spPr/>
        <p:txBody>
          <a:bodyPr/>
          <a:lstStyle/>
          <a:p>
            <a:fld id="{0E830361-1618-43BA-8AB7-493978DD9A9F}" type="slidenum">
              <a:rPr lang="en-US" smtClean="0"/>
              <a:t>50</a:t>
            </a:fld>
            <a:endParaRPr lang="en-US"/>
          </a:p>
        </p:txBody>
      </p:sp>
    </p:spTree>
    <p:extLst>
      <p:ext uri="{BB962C8B-B14F-4D97-AF65-F5344CB8AC3E}">
        <p14:creationId xmlns:p14="http://schemas.microsoft.com/office/powerpoint/2010/main" val="189086970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62596-B19D-46D4-B725-E99BE8DCD1D1}"/>
              </a:ext>
            </a:extLst>
          </p:cNvPr>
          <p:cNvSpPr>
            <a:spLocks noGrp="1"/>
          </p:cNvSpPr>
          <p:nvPr>
            <p:ph type="title"/>
          </p:nvPr>
        </p:nvSpPr>
        <p:spPr/>
        <p:txBody>
          <a:bodyPr>
            <a:normAutofit fontScale="90000"/>
          </a:bodyPr>
          <a:lstStyle/>
          <a:p>
            <a:r>
              <a:rPr lang="en-US" dirty="0"/>
              <a:t>Reminder – Plagiarism &amp; Academic Misconduct</a:t>
            </a:r>
          </a:p>
        </p:txBody>
      </p:sp>
      <p:sp>
        <p:nvSpPr>
          <p:cNvPr id="3" name="Content Placeholder 2">
            <a:extLst>
              <a:ext uri="{FF2B5EF4-FFF2-40B4-BE49-F238E27FC236}">
                <a16:creationId xmlns:a16="http://schemas.microsoft.com/office/drawing/2014/main" id="{C42FA2D7-3A70-4DF0-8828-365C1237C389}"/>
              </a:ext>
            </a:extLst>
          </p:cNvPr>
          <p:cNvSpPr>
            <a:spLocks noGrp="1"/>
          </p:cNvSpPr>
          <p:nvPr>
            <p:ph idx="1"/>
          </p:nvPr>
        </p:nvSpPr>
        <p:spPr>
          <a:xfrm>
            <a:off x="1045027" y="1690688"/>
            <a:ext cx="10308771" cy="4109221"/>
          </a:xfrm>
        </p:spPr>
        <p:txBody>
          <a:bodyPr>
            <a:normAutofit/>
          </a:bodyPr>
          <a:lstStyle/>
          <a:p>
            <a:r>
              <a:rPr lang="en-US" b="0" i="0" dirty="0">
                <a:solidFill>
                  <a:srgbClr val="000000"/>
                </a:solidFill>
                <a:effectLst/>
              </a:rPr>
              <a:t>Academic misconduct can affect your ability to complete: an assignment, a course, or progress through your program to graduation. </a:t>
            </a:r>
          </a:p>
          <a:p>
            <a:r>
              <a:rPr lang="en-US" b="0" i="0" dirty="0">
                <a:solidFill>
                  <a:srgbClr val="000000"/>
                </a:solidFill>
                <a:effectLst/>
              </a:rPr>
              <a:t>Always seek your professor’s permission before using any sort of AI tool to complete your assignments</a:t>
            </a:r>
          </a:p>
          <a:p>
            <a:r>
              <a:rPr lang="en-US" b="1" dirty="0">
                <a:solidFill>
                  <a:srgbClr val="000000"/>
                </a:solidFill>
              </a:rPr>
              <a:t>Examples of forms of academic misconduct</a:t>
            </a:r>
            <a:r>
              <a:rPr lang="en-US" dirty="0">
                <a:solidFill>
                  <a:srgbClr val="000000"/>
                </a:solidFill>
              </a:rPr>
              <a:t>:</a:t>
            </a:r>
          </a:p>
          <a:p>
            <a:pPr lvl="1"/>
            <a:r>
              <a:rPr lang="en-US" sz="2800" b="1" dirty="0">
                <a:solidFill>
                  <a:srgbClr val="000000"/>
                </a:solidFill>
              </a:rPr>
              <a:t>Plagiarism</a:t>
            </a:r>
            <a:r>
              <a:rPr lang="en-US" sz="2800" dirty="0">
                <a:solidFill>
                  <a:srgbClr val="000000"/>
                </a:solidFill>
              </a:rPr>
              <a:t>: </a:t>
            </a:r>
            <a:r>
              <a:rPr lang="en-US" sz="2800" b="0" i="0" dirty="0">
                <a:solidFill>
                  <a:srgbClr val="000000"/>
                </a:solidFill>
                <a:effectLst/>
              </a:rPr>
              <a:t>Submitting work that uses someone else’s words/text without proper citation &amp; referencing </a:t>
            </a:r>
          </a:p>
          <a:p>
            <a:pPr lvl="1"/>
            <a:r>
              <a:rPr lang="en-US" sz="2800" b="1" dirty="0">
                <a:solidFill>
                  <a:srgbClr val="000000"/>
                </a:solidFill>
              </a:rPr>
              <a:t>Cheating</a:t>
            </a:r>
            <a:r>
              <a:rPr lang="en-US" sz="2800" dirty="0">
                <a:solidFill>
                  <a:srgbClr val="000000"/>
                </a:solidFill>
              </a:rPr>
              <a:t>: </a:t>
            </a:r>
            <a:r>
              <a:rPr lang="en-US" sz="2800" b="0" i="0" dirty="0">
                <a:solidFill>
                  <a:srgbClr val="000000"/>
                </a:solidFill>
                <a:effectLst/>
              </a:rPr>
              <a:t>Submitting work that you didn’t complete yourself</a:t>
            </a:r>
            <a:endParaRPr lang="en-US" sz="2800" dirty="0"/>
          </a:p>
        </p:txBody>
      </p:sp>
      <p:sp>
        <p:nvSpPr>
          <p:cNvPr id="6" name="TextBox 5">
            <a:extLst>
              <a:ext uri="{FF2B5EF4-FFF2-40B4-BE49-F238E27FC236}">
                <a16:creationId xmlns:a16="http://schemas.microsoft.com/office/drawing/2014/main" id="{D110EA48-F8B2-4BDF-A374-4CA2CC597FD0}"/>
              </a:ext>
            </a:extLst>
          </p:cNvPr>
          <p:cNvSpPr txBox="1"/>
          <p:nvPr/>
        </p:nvSpPr>
        <p:spPr>
          <a:xfrm>
            <a:off x="9054737" y="5897324"/>
            <a:ext cx="2743199" cy="369332"/>
          </a:xfrm>
          <a:prstGeom prst="rect">
            <a:avLst/>
          </a:prstGeom>
          <a:noFill/>
        </p:spPr>
        <p:txBody>
          <a:bodyPr wrap="square" rtlCol="0">
            <a:spAutoFit/>
          </a:bodyPr>
          <a:lstStyle/>
          <a:p>
            <a:r>
              <a:rPr lang="en-US" dirty="0">
                <a:solidFill>
                  <a:schemeClr val="tx2"/>
                </a:solidFill>
              </a:rPr>
              <a:t>(Booth et al., 2022)</a:t>
            </a:r>
          </a:p>
        </p:txBody>
      </p:sp>
      <p:sp>
        <p:nvSpPr>
          <p:cNvPr id="4" name="Footer Placeholder 3">
            <a:extLst>
              <a:ext uri="{FF2B5EF4-FFF2-40B4-BE49-F238E27FC236}">
                <a16:creationId xmlns:a16="http://schemas.microsoft.com/office/drawing/2014/main" id="{5E731D65-AD5B-4F82-AD29-FE122210B7BA}"/>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03B0499A-7ED8-43FB-8DDE-B13B90B1625D}"/>
              </a:ext>
            </a:extLst>
          </p:cNvPr>
          <p:cNvSpPr>
            <a:spLocks noGrp="1"/>
          </p:cNvSpPr>
          <p:nvPr>
            <p:ph type="sldNum" sz="quarter" idx="12"/>
          </p:nvPr>
        </p:nvSpPr>
        <p:spPr/>
        <p:txBody>
          <a:bodyPr/>
          <a:lstStyle/>
          <a:p>
            <a:fld id="{0E830361-1618-43BA-8AB7-493978DD9A9F}" type="slidenum">
              <a:rPr lang="en-US" smtClean="0"/>
              <a:t>51</a:t>
            </a:fld>
            <a:endParaRPr lang="en-US"/>
          </a:p>
        </p:txBody>
      </p:sp>
    </p:spTree>
    <p:extLst>
      <p:ext uri="{BB962C8B-B14F-4D97-AF65-F5344CB8AC3E}">
        <p14:creationId xmlns:p14="http://schemas.microsoft.com/office/powerpoint/2010/main" val="4671790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4C383-F9C4-4AC5-9EBF-F57B7C29B6E2}"/>
              </a:ext>
            </a:extLst>
          </p:cNvPr>
          <p:cNvSpPr>
            <a:spLocks noGrp="1"/>
          </p:cNvSpPr>
          <p:nvPr>
            <p:ph type="title"/>
          </p:nvPr>
        </p:nvSpPr>
        <p:spPr>
          <a:xfrm>
            <a:off x="1045028" y="644236"/>
            <a:ext cx="10308771" cy="1046452"/>
          </a:xfrm>
        </p:spPr>
        <p:txBody>
          <a:bodyPr>
            <a:normAutofit fontScale="90000"/>
          </a:bodyPr>
          <a:lstStyle/>
          <a:p>
            <a:r>
              <a:rPr lang="en-US" dirty="0"/>
              <a:t>What should students know about AI tools &amp; </a:t>
            </a:r>
            <a:r>
              <a:rPr lang="en-US" dirty="0" err="1"/>
              <a:t>ChatGPT</a:t>
            </a:r>
            <a:r>
              <a:rPr lang="en-US" dirty="0"/>
              <a:t>?</a:t>
            </a:r>
          </a:p>
        </p:txBody>
      </p:sp>
      <p:sp>
        <p:nvSpPr>
          <p:cNvPr id="3" name="Content Placeholder 2">
            <a:extLst>
              <a:ext uri="{FF2B5EF4-FFF2-40B4-BE49-F238E27FC236}">
                <a16:creationId xmlns:a16="http://schemas.microsoft.com/office/drawing/2014/main" id="{B249328E-7B70-4DA1-BDFE-5565289BD5B1}"/>
              </a:ext>
            </a:extLst>
          </p:cNvPr>
          <p:cNvSpPr>
            <a:spLocks noGrp="1"/>
          </p:cNvSpPr>
          <p:nvPr>
            <p:ph idx="1"/>
          </p:nvPr>
        </p:nvSpPr>
        <p:spPr>
          <a:xfrm>
            <a:off x="941613" y="2184297"/>
            <a:ext cx="10308771" cy="3032113"/>
          </a:xfrm>
        </p:spPr>
        <p:txBody>
          <a:bodyPr>
            <a:normAutofit/>
          </a:bodyPr>
          <a:lstStyle/>
          <a:p>
            <a:pPr marL="514350" indent="-514350">
              <a:buFont typeface="+mj-lt"/>
              <a:buAutoNum type="arabicPeriod"/>
            </a:pPr>
            <a:r>
              <a:rPr lang="en-US" b="1" dirty="0"/>
              <a:t>Misinformation</a:t>
            </a:r>
          </a:p>
          <a:p>
            <a:pPr lvl="1"/>
            <a:r>
              <a:rPr lang="en-US" sz="2800" dirty="0" err="1"/>
              <a:t>ChatGPT</a:t>
            </a:r>
            <a:r>
              <a:rPr lang="en-US" sz="2800" dirty="0"/>
              <a:t> uses information from the internet.</a:t>
            </a:r>
          </a:p>
          <a:p>
            <a:pPr lvl="1"/>
            <a:r>
              <a:rPr lang="en-US" sz="2800" b="0" i="0" dirty="0">
                <a:solidFill>
                  <a:srgbClr val="000000"/>
                </a:solidFill>
                <a:effectLst/>
              </a:rPr>
              <a:t>There is good information online, but there is also discriminatory, outdated and incorrect information as well. </a:t>
            </a:r>
          </a:p>
          <a:p>
            <a:pPr lvl="1"/>
            <a:r>
              <a:rPr lang="en-US" sz="2800" b="0" i="0" dirty="0" err="1">
                <a:solidFill>
                  <a:srgbClr val="000000"/>
                </a:solidFill>
                <a:effectLst/>
              </a:rPr>
              <a:t>ChatGPT</a:t>
            </a:r>
            <a:r>
              <a:rPr lang="en-US" sz="2800" b="0" i="0" dirty="0">
                <a:solidFill>
                  <a:srgbClr val="000000"/>
                </a:solidFill>
                <a:effectLst/>
              </a:rPr>
              <a:t> is also known to </a:t>
            </a:r>
            <a:r>
              <a:rPr lang="en-US" sz="2800" b="0" i="0" dirty="0">
                <a:effectLst/>
                <a:hlinkClick r:id="rId3"/>
              </a:rPr>
              <a:t>incorrectly explain ideas and misquote sources</a:t>
            </a:r>
            <a:r>
              <a:rPr lang="en-US" sz="2800" b="0" i="0" dirty="0">
                <a:solidFill>
                  <a:srgbClr val="000000"/>
                </a:solidFill>
                <a:effectLst/>
              </a:rPr>
              <a:t>. </a:t>
            </a:r>
          </a:p>
        </p:txBody>
      </p:sp>
      <p:sp>
        <p:nvSpPr>
          <p:cNvPr id="6" name="TextBox 5">
            <a:extLst>
              <a:ext uri="{FF2B5EF4-FFF2-40B4-BE49-F238E27FC236}">
                <a16:creationId xmlns:a16="http://schemas.microsoft.com/office/drawing/2014/main" id="{1C9DBAB4-D90E-46EF-9387-F9011FD0A7ED}"/>
              </a:ext>
            </a:extLst>
          </p:cNvPr>
          <p:cNvSpPr txBox="1"/>
          <p:nvPr/>
        </p:nvSpPr>
        <p:spPr>
          <a:xfrm>
            <a:off x="838200" y="5710019"/>
            <a:ext cx="10570028" cy="646331"/>
          </a:xfrm>
          <a:prstGeom prst="rect">
            <a:avLst/>
          </a:prstGeom>
          <a:noFill/>
        </p:spPr>
        <p:txBody>
          <a:bodyPr wrap="square" rtlCol="0">
            <a:spAutoFit/>
          </a:bodyPr>
          <a:lstStyle/>
          <a:p>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4"/>
              </a:rPr>
              <a:t>What should students know about AI tools &amp; </a:t>
            </a:r>
            <a:r>
              <a:rPr lang="en-US" b="0" i="0" u="sng" dirty="0" err="1">
                <a:effectLst/>
                <a:latin typeface="Encode Sans"/>
                <a:hlinkClick r:id="rId4"/>
              </a:rPr>
              <a:t>ChatGPT</a:t>
            </a:r>
            <a:r>
              <a:rPr lang="en-US" b="0" i="0" dirty="0">
                <a:solidFill>
                  <a:srgbClr val="000000"/>
                </a:solidFill>
                <a:effectLst/>
                <a:latin typeface="Encode Sans"/>
              </a:rPr>
              <a:t>” by Jennifer Easter, licensed under CC BY-NC-SA. / Text version created and minor edits and summarization.  </a:t>
            </a:r>
            <a:endParaRPr lang="en-US" dirty="0"/>
          </a:p>
        </p:txBody>
      </p:sp>
      <p:sp>
        <p:nvSpPr>
          <p:cNvPr id="4" name="Footer Placeholder 3">
            <a:extLst>
              <a:ext uri="{FF2B5EF4-FFF2-40B4-BE49-F238E27FC236}">
                <a16:creationId xmlns:a16="http://schemas.microsoft.com/office/drawing/2014/main" id="{14CB3A36-3AEB-4EE9-9C9F-14849AD6E53D}"/>
              </a:ext>
            </a:extLst>
          </p:cNvPr>
          <p:cNvSpPr>
            <a:spLocks noGrp="1"/>
          </p:cNvSpPr>
          <p:nvPr>
            <p:ph type="ftr" sz="quarter" idx="11"/>
          </p:nvPr>
        </p:nvSpPr>
        <p:spPr/>
        <p:txBody>
          <a:bodyPr/>
          <a:lstStyle/>
          <a:p>
            <a:r>
              <a:rPr lang="en-US" i="1">
                <a:hlinkClick r:id="rId5"/>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8FDC7C51-808C-4BAA-BE13-1A26651582A3}"/>
              </a:ext>
            </a:extLst>
          </p:cNvPr>
          <p:cNvSpPr>
            <a:spLocks noGrp="1"/>
          </p:cNvSpPr>
          <p:nvPr>
            <p:ph type="sldNum" sz="quarter" idx="12"/>
          </p:nvPr>
        </p:nvSpPr>
        <p:spPr/>
        <p:txBody>
          <a:bodyPr/>
          <a:lstStyle/>
          <a:p>
            <a:fld id="{0E830361-1618-43BA-8AB7-493978DD9A9F}" type="slidenum">
              <a:rPr lang="en-US" smtClean="0"/>
              <a:t>52</a:t>
            </a:fld>
            <a:endParaRPr lang="en-US"/>
          </a:p>
        </p:txBody>
      </p:sp>
    </p:spTree>
    <p:extLst>
      <p:ext uri="{BB962C8B-B14F-4D97-AF65-F5344CB8AC3E}">
        <p14:creationId xmlns:p14="http://schemas.microsoft.com/office/powerpoint/2010/main" val="33374202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4C383-F9C4-4AC5-9EBF-F57B7C29B6E2}"/>
              </a:ext>
            </a:extLst>
          </p:cNvPr>
          <p:cNvSpPr>
            <a:spLocks noGrp="1"/>
          </p:cNvSpPr>
          <p:nvPr>
            <p:ph type="title"/>
          </p:nvPr>
        </p:nvSpPr>
        <p:spPr>
          <a:xfrm>
            <a:off x="1045028" y="644236"/>
            <a:ext cx="10308771" cy="1046452"/>
          </a:xfrm>
        </p:spPr>
        <p:txBody>
          <a:bodyPr>
            <a:normAutofit fontScale="90000"/>
          </a:bodyPr>
          <a:lstStyle/>
          <a:p>
            <a:r>
              <a:rPr lang="en-US" dirty="0"/>
              <a:t>What should students know about AI tools &amp; </a:t>
            </a:r>
            <a:r>
              <a:rPr lang="en-US" dirty="0" err="1"/>
              <a:t>ChatGPT</a:t>
            </a:r>
            <a:r>
              <a:rPr lang="en-US" dirty="0"/>
              <a:t>? (Continued 1)</a:t>
            </a:r>
          </a:p>
        </p:txBody>
      </p:sp>
      <p:sp>
        <p:nvSpPr>
          <p:cNvPr id="3" name="Content Placeholder 2">
            <a:extLst>
              <a:ext uri="{FF2B5EF4-FFF2-40B4-BE49-F238E27FC236}">
                <a16:creationId xmlns:a16="http://schemas.microsoft.com/office/drawing/2014/main" id="{B249328E-7B70-4DA1-BDFE-5565289BD5B1}"/>
              </a:ext>
            </a:extLst>
          </p:cNvPr>
          <p:cNvSpPr>
            <a:spLocks noGrp="1"/>
          </p:cNvSpPr>
          <p:nvPr>
            <p:ph idx="1"/>
          </p:nvPr>
        </p:nvSpPr>
        <p:spPr>
          <a:xfrm>
            <a:off x="941614" y="2192371"/>
            <a:ext cx="10308771" cy="2640227"/>
          </a:xfrm>
        </p:spPr>
        <p:txBody>
          <a:bodyPr>
            <a:normAutofit/>
          </a:bodyPr>
          <a:lstStyle/>
          <a:p>
            <a:pPr marL="514350" indent="-514350">
              <a:buFont typeface="+mj-lt"/>
              <a:buAutoNum type="arabicPeriod" startAt="2"/>
            </a:pPr>
            <a:r>
              <a:rPr lang="en-US" b="1" dirty="0">
                <a:solidFill>
                  <a:srgbClr val="000000"/>
                </a:solidFill>
              </a:rPr>
              <a:t>Privacy</a:t>
            </a:r>
          </a:p>
          <a:p>
            <a:pPr lvl="1"/>
            <a:r>
              <a:rPr lang="en-US" sz="2800" dirty="0"/>
              <a:t>Students must create an account to use </a:t>
            </a:r>
            <a:r>
              <a:rPr lang="en-US" sz="2800" dirty="0" err="1"/>
              <a:t>ChatGPT</a:t>
            </a:r>
            <a:r>
              <a:rPr lang="en-US" sz="2800" dirty="0"/>
              <a:t> </a:t>
            </a:r>
          </a:p>
          <a:p>
            <a:pPr lvl="1"/>
            <a:r>
              <a:rPr lang="en-US" sz="2800" dirty="0"/>
              <a:t>This is a privacy concern as  data is collected. Be sure to read the </a:t>
            </a:r>
            <a:r>
              <a:rPr lang="en-US" sz="2800" b="0" i="0" dirty="0">
                <a:effectLst/>
                <a:hlinkClick r:id="rId3"/>
              </a:rPr>
              <a:t>privacy policy</a:t>
            </a:r>
            <a:r>
              <a:rPr lang="en-US" sz="2800" b="0" i="0" dirty="0">
                <a:solidFill>
                  <a:srgbClr val="000000"/>
                </a:solidFill>
                <a:effectLst/>
              </a:rPr>
              <a:t> and </a:t>
            </a:r>
            <a:r>
              <a:rPr lang="en-US" sz="2800" b="0" i="0" dirty="0">
                <a:effectLst/>
                <a:hlinkClick r:id="rId4"/>
              </a:rPr>
              <a:t>terms of use</a:t>
            </a:r>
            <a:r>
              <a:rPr lang="en-US" sz="2800" b="0" i="0" dirty="0">
                <a:solidFill>
                  <a:srgbClr val="000000"/>
                </a:solidFill>
                <a:effectLst/>
              </a:rPr>
              <a:t> for </a:t>
            </a:r>
            <a:r>
              <a:rPr lang="en-US" sz="2800" b="0" i="0" dirty="0" err="1">
                <a:solidFill>
                  <a:srgbClr val="000000"/>
                </a:solidFill>
                <a:effectLst/>
              </a:rPr>
              <a:t>ChatGPT</a:t>
            </a:r>
            <a:r>
              <a:rPr lang="en-US" sz="2800" b="0" i="0" dirty="0">
                <a:solidFill>
                  <a:srgbClr val="000000"/>
                </a:solidFill>
                <a:effectLst/>
              </a:rPr>
              <a:t>.</a:t>
            </a:r>
          </a:p>
          <a:p>
            <a:pPr marL="457200" lvl="1" indent="0">
              <a:buNone/>
            </a:pPr>
            <a:endParaRPr lang="en-US" sz="2800" b="0" i="0" dirty="0">
              <a:solidFill>
                <a:srgbClr val="000000"/>
              </a:solidFill>
              <a:effectLst/>
            </a:endParaRPr>
          </a:p>
          <a:p>
            <a:pPr marL="514350" indent="-514350">
              <a:buFont typeface="+mj-lt"/>
              <a:buAutoNum type="arabicPeriod" startAt="2"/>
            </a:pPr>
            <a:endParaRPr lang="en-US" sz="3200" dirty="0"/>
          </a:p>
        </p:txBody>
      </p:sp>
      <p:sp>
        <p:nvSpPr>
          <p:cNvPr id="6" name="TextBox 5">
            <a:extLst>
              <a:ext uri="{FF2B5EF4-FFF2-40B4-BE49-F238E27FC236}">
                <a16:creationId xmlns:a16="http://schemas.microsoft.com/office/drawing/2014/main" id="{B2421FA7-9646-4B88-AECA-72E029DF61F5}"/>
              </a:ext>
            </a:extLst>
          </p:cNvPr>
          <p:cNvSpPr txBox="1"/>
          <p:nvPr/>
        </p:nvSpPr>
        <p:spPr>
          <a:xfrm>
            <a:off x="838200" y="5710019"/>
            <a:ext cx="10570028" cy="646331"/>
          </a:xfrm>
          <a:prstGeom prst="rect">
            <a:avLst/>
          </a:prstGeom>
          <a:noFill/>
        </p:spPr>
        <p:txBody>
          <a:bodyPr wrap="square" rtlCol="0">
            <a:spAutoFit/>
          </a:bodyPr>
          <a:lstStyle/>
          <a:p>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5"/>
              </a:rPr>
              <a:t>What should students know about AI tools &amp; </a:t>
            </a:r>
            <a:r>
              <a:rPr lang="en-US" b="0" i="0" u="sng" dirty="0" err="1">
                <a:effectLst/>
                <a:latin typeface="Encode Sans"/>
                <a:hlinkClick r:id="rId5"/>
              </a:rPr>
              <a:t>ChatGPT</a:t>
            </a:r>
            <a:r>
              <a:rPr lang="en-US" b="0" i="0" dirty="0">
                <a:solidFill>
                  <a:srgbClr val="000000"/>
                </a:solidFill>
                <a:effectLst/>
                <a:latin typeface="Encode Sans"/>
              </a:rPr>
              <a:t>” by Jennifer Easter, licensed under CC BY-NC-SA. / Text version created and minor edits and summarization.  </a:t>
            </a:r>
            <a:endParaRPr lang="en-US" dirty="0"/>
          </a:p>
        </p:txBody>
      </p:sp>
      <p:sp>
        <p:nvSpPr>
          <p:cNvPr id="4" name="Footer Placeholder 3">
            <a:extLst>
              <a:ext uri="{FF2B5EF4-FFF2-40B4-BE49-F238E27FC236}">
                <a16:creationId xmlns:a16="http://schemas.microsoft.com/office/drawing/2014/main" id="{14CB3A36-3AEB-4EE9-9C9F-14849AD6E53D}"/>
              </a:ext>
            </a:extLst>
          </p:cNvPr>
          <p:cNvSpPr>
            <a:spLocks noGrp="1"/>
          </p:cNvSpPr>
          <p:nvPr>
            <p:ph type="ftr" sz="quarter" idx="11"/>
          </p:nvPr>
        </p:nvSpPr>
        <p:spPr/>
        <p:txBody>
          <a:bodyPr/>
          <a:lstStyle/>
          <a:p>
            <a:r>
              <a:rPr lang="en-US" i="1">
                <a:hlinkClick r:id="rId6"/>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8FDC7C51-808C-4BAA-BE13-1A26651582A3}"/>
              </a:ext>
            </a:extLst>
          </p:cNvPr>
          <p:cNvSpPr>
            <a:spLocks noGrp="1"/>
          </p:cNvSpPr>
          <p:nvPr>
            <p:ph type="sldNum" sz="quarter" idx="12"/>
          </p:nvPr>
        </p:nvSpPr>
        <p:spPr/>
        <p:txBody>
          <a:bodyPr/>
          <a:lstStyle/>
          <a:p>
            <a:fld id="{0E830361-1618-43BA-8AB7-493978DD9A9F}" type="slidenum">
              <a:rPr lang="en-US" smtClean="0"/>
              <a:t>53</a:t>
            </a:fld>
            <a:endParaRPr lang="en-US"/>
          </a:p>
        </p:txBody>
      </p:sp>
    </p:spTree>
    <p:extLst>
      <p:ext uri="{BB962C8B-B14F-4D97-AF65-F5344CB8AC3E}">
        <p14:creationId xmlns:p14="http://schemas.microsoft.com/office/powerpoint/2010/main" val="235644580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A8BD8-4C73-47AA-8732-6E10164407C2}"/>
              </a:ext>
            </a:extLst>
          </p:cNvPr>
          <p:cNvSpPr>
            <a:spLocks noGrp="1"/>
          </p:cNvSpPr>
          <p:nvPr>
            <p:ph type="title"/>
          </p:nvPr>
        </p:nvSpPr>
        <p:spPr/>
        <p:txBody>
          <a:bodyPr>
            <a:normAutofit fontScale="90000"/>
          </a:bodyPr>
          <a:lstStyle/>
          <a:p>
            <a:r>
              <a:rPr lang="en-US" dirty="0"/>
              <a:t>What should students know about AI tools &amp; </a:t>
            </a:r>
            <a:r>
              <a:rPr lang="en-US" dirty="0" err="1"/>
              <a:t>ChatGPT</a:t>
            </a:r>
            <a:r>
              <a:rPr lang="en-US" dirty="0"/>
              <a:t>? (Continued 2)</a:t>
            </a:r>
          </a:p>
        </p:txBody>
      </p:sp>
      <p:sp>
        <p:nvSpPr>
          <p:cNvPr id="3" name="Content Placeholder 2">
            <a:extLst>
              <a:ext uri="{FF2B5EF4-FFF2-40B4-BE49-F238E27FC236}">
                <a16:creationId xmlns:a16="http://schemas.microsoft.com/office/drawing/2014/main" id="{CD2C00B0-68FF-4827-A7DC-246D34B107FE}"/>
              </a:ext>
            </a:extLst>
          </p:cNvPr>
          <p:cNvSpPr>
            <a:spLocks noGrp="1"/>
          </p:cNvSpPr>
          <p:nvPr>
            <p:ph idx="1"/>
          </p:nvPr>
        </p:nvSpPr>
        <p:spPr/>
        <p:txBody>
          <a:bodyPr>
            <a:normAutofit/>
          </a:bodyPr>
          <a:lstStyle/>
          <a:p>
            <a:pPr marL="514350" indent="-514350">
              <a:buFont typeface="+mj-lt"/>
              <a:buAutoNum type="arabicPeriod" startAt="3"/>
            </a:pPr>
            <a:r>
              <a:rPr lang="en-US" b="1" dirty="0"/>
              <a:t>Research Skills</a:t>
            </a:r>
          </a:p>
          <a:p>
            <a:pPr lvl="1"/>
            <a:r>
              <a:rPr lang="en-US" sz="2800" dirty="0"/>
              <a:t>AI tools (</a:t>
            </a:r>
            <a:r>
              <a:rPr lang="en-US" sz="2800" dirty="0" err="1"/>
              <a:t>ChatGPT</a:t>
            </a:r>
            <a:r>
              <a:rPr lang="en-US" sz="2800" dirty="0"/>
              <a:t>) do not necessarily report the sources they use, and they may not satisfy assignment requirements.</a:t>
            </a:r>
          </a:p>
          <a:p>
            <a:pPr lvl="1"/>
            <a:r>
              <a:rPr lang="en-US" sz="2800" dirty="0"/>
              <a:t>During testing </a:t>
            </a:r>
            <a:r>
              <a:rPr lang="en-US" sz="2800" dirty="0" err="1"/>
              <a:t>ChatGPT</a:t>
            </a:r>
            <a:r>
              <a:rPr lang="en-US" sz="2800" dirty="0"/>
              <a:t> frequently produced sources did not existent or were inaccurate.</a:t>
            </a:r>
          </a:p>
          <a:p>
            <a:pPr lvl="1"/>
            <a:r>
              <a:rPr lang="en-US" sz="2800" dirty="0" err="1"/>
              <a:t>ChatGPT</a:t>
            </a:r>
            <a:r>
              <a:rPr lang="en-US" sz="2800" dirty="0"/>
              <a:t> may appear to conduct research on behalf of students; therefore, students may not learn important skills (researching, critically evaluating information, and problem-solving). </a:t>
            </a:r>
          </a:p>
        </p:txBody>
      </p:sp>
      <p:sp>
        <p:nvSpPr>
          <p:cNvPr id="6" name="TextBox 5">
            <a:extLst>
              <a:ext uri="{FF2B5EF4-FFF2-40B4-BE49-F238E27FC236}">
                <a16:creationId xmlns:a16="http://schemas.microsoft.com/office/drawing/2014/main" id="{216DAB8A-AFDB-4800-BCFD-5BC2155A2D33}"/>
              </a:ext>
            </a:extLst>
          </p:cNvPr>
          <p:cNvSpPr txBox="1"/>
          <p:nvPr/>
        </p:nvSpPr>
        <p:spPr>
          <a:xfrm>
            <a:off x="838200" y="5710019"/>
            <a:ext cx="10570028" cy="646331"/>
          </a:xfrm>
          <a:prstGeom prst="rect">
            <a:avLst/>
          </a:prstGeom>
          <a:noFill/>
        </p:spPr>
        <p:txBody>
          <a:bodyPr wrap="square" rtlCol="0">
            <a:spAutoFit/>
          </a:bodyPr>
          <a:lstStyle/>
          <a:p>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What should students know about AI tools &amp; </a:t>
            </a:r>
            <a:r>
              <a:rPr lang="en-US" b="0" i="0" u="sng" dirty="0" err="1">
                <a:effectLst/>
                <a:latin typeface="Encode Sans"/>
                <a:hlinkClick r:id="rId3"/>
              </a:rPr>
              <a:t>ChatGPT</a:t>
            </a:r>
            <a:r>
              <a:rPr lang="en-US" b="0" i="0" dirty="0">
                <a:solidFill>
                  <a:srgbClr val="000000"/>
                </a:solidFill>
                <a:effectLst/>
                <a:latin typeface="Encode Sans"/>
              </a:rPr>
              <a:t>” by Jennifer Easter, licensed under CC BY-NC-SA. / Text version created and minor edits and summarization.  </a:t>
            </a:r>
            <a:endParaRPr lang="en-US" dirty="0"/>
          </a:p>
        </p:txBody>
      </p:sp>
      <p:sp>
        <p:nvSpPr>
          <p:cNvPr id="4" name="Footer Placeholder 3">
            <a:extLst>
              <a:ext uri="{FF2B5EF4-FFF2-40B4-BE49-F238E27FC236}">
                <a16:creationId xmlns:a16="http://schemas.microsoft.com/office/drawing/2014/main" id="{B1758A86-B7E9-4937-8AC5-FC0CB644248E}"/>
              </a:ext>
            </a:extLst>
          </p:cNvPr>
          <p:cNvSpPr>
            <a:spLocks noGrp="1"/>
          </p:cNvSpPr>
          <p:nvPr>
            <p:ph type="ftr" sz="quarter" idx="11"/>
          </p:nvPr>
        </p:nvSpPr>
        <p:spPr/>
        <p:txBody>
          <a:bodyPr/>
          <a:lstStyle/>
          <a:p>
            <a:r>
              <a:rPr lang="en-US" i="1">
                <a:hlinkClick r:id="rId4"/>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54180BF3-E1D4-420B-A4C2-15218C4C2AE9}"/>
              </a:ext>
            </a:extLst>
          </p:cNvPr>
          <p:cNvSpPr>
            <a:spLocks noGrp="1"/>
          </p:cNvSpPr>
          <p:nvPr>
            <p:ph type="sldNum" sz="quarter" idx="12"/>
          </p:nvPr>
        </p:nvSpPr>
        <p:spPr/>
        <p:txBody>
          <a:bodyPr/>
          <a:lstStyle/>
          <a:p>
            <a:fld id="{0E830361-1618-43BA-8AB7-493978DD9A9F}" type="slidenum">
              <a:rPr lang="en-US" smtClean="0"/>
              <a:t>54</a:t>
            </a:fld>
            <a:endParaRPr lang="en-US"/>
          </a:p>
        </p:txBody>
      </p:sp>
    </p:spTree>
    <p:extLst>
      <p:ext uri="{BB962C8B-B14F-4D97-AF65-F5344CB8AC3E}">
        <p14:creationId xmlns:p14="http://schemas.microsoft.com/office/powerpoint/2010/main" val="387754362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5BBB0-1CF8-45DA-86BA-90B8BDF09A14}"/>
              </a:ext>
            </a:extLst>
          </p:cNvPr>
          <p:cNvSpPr>
            <a:spLocks noGrp="1"/>
          </p:cNvSpPr>
          <p:nvPr>
            <p:ph type="title"/>
          </p:nvPr>
        </p:nvSpPr>
        <p:spPr/>
        <p:txBody>
          <a:bodyPr>
            <a:normAutofit fontScale="90000"/>
          </a:bodyPr>
          <a:lstStyle/>
          <a:p>
            <a:r>
              <a:rPr lang="en-US" dirty="0"/>
              <a:t>What should students know about AI tools &amp; </a:t>
            </a:r>
            <a:r>
              <a:rPr lang="en-US" dirty="0" err="1"/>
              <a:t>ChatGPT</a:t>
            </a:r>
            <a:r>
              <a:rPr lang="en-US" dirty="0"/>
              <a:t>? (Continued 3)</a:t>
            </a:r>
          </a:p>
        </p:txBody>
      </p:sp>
      <p:sp>
        <p:nvSpPr>
          <p:cNvPr id="3" name="Content Placeholder 2">
            <a:extLst>
              <a:ext uri="{FF2B5EF4-FFF2-40B4-BE49-F238E27FC236}">
                <a16:creationId xmlns:a16="http://schemas.microsoft.com/office/drawing/2014/main" id="{337BCB8B-F3D7-44A2-BF51-7C4F8A35B6B4}"/>
              </a:ext>
            </a:extLst>
          </p:cNvPr>
          <p:cNvSpPr>
            <a:spLocks noGrp="1"/>
          </p:cNvSpPr>
          <p:nvPr>
            <p:ph idx="1"/>
          </p:nvPr>
        </p:nvSpPr>
        <p:spPr>
          <a:xfrm>
            <a:off x="1045028" y="2015412"/>
            <a:ext cx="10308771" cy="3337434"/>
          </a:xfrm>
        </p:spPr>
        <p:txBody>
          <a:bodyPr/>
          <a:lstStyle/>
          <a:p>
            <a:pPr marL="514350" indent="-514350">
              <a:buFont typeface="+mj-lt"/>
              <a:buAutoNum type="arabicPeriod" startAt="4"/>
            </a:pPr>
            <a:r>
              <a:rPr lang="en-US" b="1" dirty="0"/>
              <a:t>Copyright</a:t>
            </a:r>
          </a:p>
          <a:p>
            <a:pPr lvl="1"/>
            <a:r>
              <a:rPr lang="en-US" b="0" i="0" dirty="0" err="1">
                <a:solidFill>
                  <a:srgbClr val="000000"/>
                </a:solidFill>
                <a:effectLst/>
                <a:latin typeface="Arial" panose="020B0604020202020204" pitchFamily="34" charset="0"/>
              </a:rPr>
              <a:t>ChatGPT</a:t>
            </a:r>
            <a:r>
              <a:rPr lang="en-US" b="0" i="0" dirty="0">
                <a:solidFill>
                  <a:srgbClr val="000000"/>
                </a:solidFill>
                <a:effectLst/>
                <a:latin typeface="Arial" panose="020B0604020202020204" pitchFamily="34" charset="0"/>
              </a:rPr>
              <a:t> uses material taken from the internet, generally without the permission of the authors. </a:t>
            </a:r>
          </a:p>
          <a:p>
            <a:pPr lvl="1"/>
            <a:r>
              <a:rPr lang="en-US" b="0" i="0" dirty="0">
                <a:solidFill>
                  <a:srgbClr val="000000"/>
                </a:solidFill>
                <a:effectLst/>
                <a:latin typeface="Arial" panose="020B0604020202020204" pitchFamily="34" charset="0"/>
              </a:rPr>
              <a:t>It has been argued that </a:t>
            </a:r>
            <a:r>
              <a:rPr lang="en-US" b="0" i="0" dirty="0" err="1">
                <a:solidFill>
                  <a:srgbClr val="000000"/>
                </a:solidFill>
                <a:effectLst/>
                <a:latin typeface="Arial" panose="020B0604020202020204" pitchFamily="34" charset="0"/>
              </a:rPr>
              <a:t>ChatGPT</a:t>
            </a:r>
            <a:r>
              <a:rPr lang="en-US" b="0" i="0" dirty="0">
                <a:solidFill>
                  <a:srgbClr val="000000"/>
                </a:solidFill>
                <a:effectLst/>
                <a:latin typeface="Arial" panose="020B0604020202020204" pitchFamily="34" charset="0"/>
              </a:rPr>
              <a:t> is " 'copyright laundering' -- making works derivative of existing material without breaking copyright" (Hern, 2022, para. 11). </a:t>
            </a:r>
          </a:p>
          <a:p>
            <a:pPr lvl="1"/>
            <a:r>
              <a:rPr lang="en-US" b="0" i="0" dirty="0">
                <a:solidFill>
                  <a:srgbClr val="000000"/>
                </a:solidFill>
                <a:effectLst/>
                <a:latin typeface="Arial" panose="020B0604020202020204" pitchFamily="34" charset="0"/>
              </a:rPr>
              <a:t>Copyright compliance is part of academic integrity; therefore think critically about how you use AI tools in your academic work</a:t>
            </a:r>
            <a:endParaRPr lang="en-US" dirty="0"/>
          </a:p>
        </p:txBody>
      </p:sp>
      <p:sp>
        <p:nvSpPr>
          <p:cNvPr id="6" name="TextBox 5">
            <a:extLst>
              <a:ext uri="{FF2B5EF4-FFF2-40B4-BE49-F238E27FC236}">
                <a16:creationId xmlns:a16="http://schemas.microsoft.com/office/drawing/2014/main" id="{BF4212EC-9625-4915-8ADD-BCB2BA5649A9}"/>
              </a:ext>
            </a:extLst>
          </p:cNvPr>
          <p:cNvSpPr txBox="1"/>
          <p:nvPr/>
        </p:nvSpPr>
        <p:spPr>
          <a:xfrm>
            <a:off x="838200" y="5710019"/>
            <a:ext cx="10570028" cy="646331"/>
          </a:xfrm>
          <a:prstGeom prst="rect">
            <a:avLst/>
          </a:prstGeom>
          <a:noFill/>
        </p:spPr>
        <p:txBody>
          <a:bodyPr wrap="square" rtlCol="0">
            <a:spAutoFit/>
          </a:bodyPr>
          <a:lstStyle/>
          <a:p>
            <a:r>
              <a:rPr lang="en-US" b="1" i="0" dirty="0">
                <a:solidFill>
                  <a:srgbClr val="000000"/>
                </a:solidFill>
                <a:effectLst/>
                <a:latin typeface="Encode Sans"/>
              </a:rPr>
              <a:t>Activity Source:</a:t>
            </a:r>
            <a:r>
              <a:rPr lang="en-US" b="0" i="0" dirty="0">
                <a:solidFill>
                  <a:srgbClr val="000000"/>
                </a:solidFill>
                <a:effectLst/>
                <a:latin typeface="Encode Sans"/>
              </a:rPr>
              <a:t> “</a:t>
            </a:r>
            <a:r>
              <a:rPr lang="en-US" b="0" i="0" u="sng" dirty="0">
                <a:effectLst/>
                <a:latin typeface="Encode Sans"/>
                <a:hlinkClick r:id="rId3"/>
              </a:rPr>
              <a:t>What should students know about AI tools &amp; </a:t>
            </a:r>
            <a:r>
              <a:rPr lang="en-US" b="0" i="0" u="sng" dirty="0" err="1">
                <a:effectLst/>
                <a:latin typeface="Encode Sans"/>
                <a:hlinkClick r:id="rId3"/>
              </a:rPr>
              <a:t>ChatGPT</a:t>
            </a:r>
            <a:r>
              <a:rPr lang="en-US" b="0" i="0" dirty="0">
                <a:solidFill>
                  <a:srgbClr val="000000"/>
                </a:solidFill>
                <a:effectLst/>
                <a:latin typeface="Encode Sans"/>
              </a:rPr>
              <a:t>” by Jennifer Easter, licensed under CC BY-NC-SA. / Text version created and minor edits and summarization.  </a:t>
            </a:r>
            <a:endParaRPr lang="en-US" dirty="0"/>
          </a:p>
        </p:txBody>
      </p:sp>
      <p:sp>
        <p:nvSpPr>
          <p:cNvPr id="4" name="Footer Placeholder 3">
            <a:extLst>
              <a:ext uri="{FF2B5EF4-FFF2-40B4-BE49-F238E27FC236}">
                <a16:creationId xmlns:a16="http://schemas.microsoft.com/office/drawing/2014/main" id="{0D5F4591-D093-4361-ADD9-4CEA826EB62F}"/>
              </a:ext>
            </a:extLst>
          </p:cNvPr>
          <p:cNvSpPr>
            <a:spLocks noGrp="1"/>
          </p:cNvSpPr>
          <p:nvPr>
            <p:ph type="ftr" sz="quarter" idx="11"/>
          </p:nvPr>
        </p:nvSpPr>
        <p:spPr/>
        <p:txBody>
          <a:bodyPr/>
          <a:lstStyle/>
          <a:p>
            <a:r>
              <a:rPr lang="en-US" i="1">
                <a:hlinkClick r:id="rId4"/>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47D79B89-32E1-4B00-8115-0175C2E9B176}"/>
              </a:ext>
            </a:extLst>
          </p:cNvPr>
          <p:cNvSpPr>
            <a:spLocks noGrp="1"/>
          </p:cNvSpPr>
          <p:nvPr>
            <p:ph type="sldNum" sz="quarter" idx="12"/>
          </p:nvPr>
        </p:nvSpPr>
        <p:spPr/>
        <p:txBody>
          <a:bodyPr/>
          <a:lstStyle/>
          <a:p>
            <a:fld id="{0E830361-1618-43BA-8AB7-493978DD9A9F}" type="slidenum">
              <a:rPr lang="en-US" smtClean="0"/>
              <a:t>55</a:t>
            </a:fld>
            <a:endParaRPr lang="en-US"/>
          </a:p>
        </p:txBody>
      </p:sp>
    </p:spTree>
    <p:extLst>
      <p:ext uri="{BB962C8B-B14F-4D97-AF65-F5344CB8AC3E}">
        <p14:creationId xmlns:p14="http://schemas.microsoft.com/office/powerpoint/2010/main" val="260025151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101D3-05A1-48A8-9C7A-B26313F2C1A4}"/>
              </a:ext>
            </a:extLst>
          </p:cNvPr>
          <p:cNvSpPr>
            <a:spLocks noGrp="1"/>
          </p:cNvSpPr>
          <p:nvPr>
            <p:ph type="title"/>
          </p:nvPr>
        </p:nvSpPr>
        <p:spPr/>
        <p:txBody>
          <a:bodyPr/>
          <a:lstStyle/>
          <a:p>
            <a:r>
              <a:rPr lang="en-US" dirty="0"/>
              <a:t>Academic Integrity Resources for Students</a:t>
            </a:r>
          </a:p>
        </p:txBody>
      </p:sp>
      <p:sp>
        <p:nvSpPr>
          <p:cNvPr id="3" name="Content Placeholder 2">
            <a:extLst>
              <a:ext uri="{FF2B5EF4-FFF2-40B4-BE49-F238E27FC236}">
                <a16:creationId xmlns:a16="http://schemas.microsoft.com/office/drawing/2014/main" id="{BFA76DFC-F4B4-4402-A4A5-7C63978AA5C1}"/>
              </a:ext>
            </a:extLst>
          </p:cNvPr>
          <p:cNvSpPr>
            <a:spLocks noGrp="1"/>
          </p:cNvSpPr>
          <p:nvPr>
            <p:ph idx="1"/>
          </p:nvPr>
        </p:nvSpPr>
        <p:spPr>
          <a:xfrm>
            <a:off x="1045027" y="1699595"/>
            <a:ext cx="10308771" cy="4161551"/>
          </a:xfrm>
        </p:spPr>
        <p:txBody>
          <a:bodyPr/>
          <a:lstStyle/>
          <a:p>
            <a:r>
              <a:rPr lang="en-US" b="0" i="0" u="sng" dirty="0">
                <a:solidFill>
                  <a:srgbClr val="373D3F"/>
                </a:solidFill>
                <a:effectLst/>
                <a:latin typeface="Encode Sans"/>
                <a:hlinkClick r:id="rId2"/>
              </a:rPr>
              <a:t>Academic Integrity resources at the Library</a:t>
            </a:r>
            <a:endParaRPr lang="en-US" b="0" i="0" u="sng" dirty="0">
              <a:solidFill>
                <a:srgbClr val="373D3F"/>
              </a:solidFill>
              <a:effectLst/>
              <a:latin typeface="Encode Sans"/>
            </a:endParaRPr>
          </a:p>
          <a:p>
            <a:pPr marL="0" indent="0">
              <a:buNone/>
            </a:pPr>
            <a:endParaRPr lang="en-US" u="sng" dirty="0">
              <a:solidFill>
                <a:srgbClr val="373D3F"/>
              </a:solidFill>
              <a:latin typeface="Encode Sans"/>
            </a:endParaRPr>
          </a:p>
          <a:p>
            <a:pPr marL="0" indent="0">
              <a:buNone/>
            </a:pPr>
            <a:r>
              <a:rPr lang="en-US" b="0" i="0" dirty="0">
                <a:solidFill>
                  <a:srgbClr val="373D3F"/>
                </a:solidFill>
                <a:effectLst/>
                <a:latin typeface="Encode Sans"/>
              </a:rPr>
              <a:t>Student &amp; Academic Success Services that can help:</a:t>
            </a:r>
          </a:p>
          <a:p>
            <a:pPr algn="l">
              <a:buFont typeface="Arial" panose="020B0604020202020204" pitchFamily="34" charset="0"/>
              <a:buChar char="•"/>
            </a:pPr>
            <a:r>
              <a:rPr lang="en-US" b="0" i="0" u="sng" dirty="0">
                <a:solidFill>
                  <a:srgbClr val="373D3F"/>
                </a:solidFill>
                <a:effectLst/>
                <a:latin typeface="Encode Sans"/>
                <a:hlinkClick r:id="rId3"/>
              </a:rPr>
              <a:t>Language Help Centre</a:t>
            </a:r>
            <a:endParaRPr lang="en-US" b="0" i="0" dirty="0">
              <a:solidFill>
                <a:srgbClr val="373D3F"/>
              </a:solidFill>
              <a:effectLst/>
              <a:latin typeface="Encode Sans"/>
            </a:endParaRPr>
          </a:p>
          <a:p>
            <a:pPr algn="l">
              <a:buFont typeface="Arial" panose="020B0604020202020204" pitchFamily="34" charset="0"/>
              <a:buChar char="•"/>
            </a:pPr>
            <a:r>
              <a:rPr lang="en-US" b="0" i="0" u="sng" dirty="0">
                <a:solidFill>
                  <a:srgbClr val="373D3F"/>
                </a:solidFill>
                <a:effectLst/>
                <a:latin typeface="Encode Sans"/>
                <a:hlinkClick r:id="rId4"/>
              </a:rPr>
              <a:t>Writing Centre</a:t>
            </a:r>
            <a:endParaRPr lang="en-US" b="0" i="0" dirty="0">
              <a:solidFill>
                <a:srgbClr val="373D3F"/>
              </a:solidFill>
              <a:effectLst/>
              <a:latin typeface="Encode Sans"/>
            </a:endParaRPr>
          </a:p>
          <a:p>
            <a:pPr algn="l">
              <a:buFont typeface="Arial" panose="020B0604020202020204" pitchFamily="34" charset="0"/>
              <a:buChar char="•"/>
            </a:pPr>
            <a:r>
              <a:rPr lang="en-US" b="0" i="0" u="sng" dirty="0">
                <a:solidFill>
                  <a:srgbClr val="373D3F"/>
                </a:solidFill>
                <a:effectLst/>
                <a:latin typeface="Encode Sans"/>
                <a:hlinkClick r:id="rId5"/>
              </a:rPr>
              <a:t>Research Help</a:t>
            </a:r>
            <a:endParaRPr lang="en-US" b="0" i="0" dirty="0">
              <a:solidFill>
                <a:srgbClr val="373D3F"/>
              </a:solidFill>
              <a:effectLst/>
              <a:latin typeface="Encode Sans"/>
            </a:endParaRPr>
          </a:p>
          <a:p>
            <a:pPr algn="l">
              <a:buFont typeface="Arial" panose="020B0604020202020204" pitchFamily="34" charset="0"/>
              <a:buChar char="•"/>
            </a:pPr>
            <a:r>
              <a:rPr lang="en-US" b="0" i="0" u="sng" dirty="0">
                <a:solidFill>
                  <a:srgbClr val="373D3F"/>
                </a:solidFill>
                <a:effectLst/>
                <a:latin typeface="Encode Sans"/>
                <a:hlinkClick r:id="rId6"/>
              </a:rPr>
              <a:t>Tutors</a:t>
            </a:r>
            <a:r>
              <a:rPr lang="en-US" b="0" i="0" dirty="0">
                <a:solidFill>
                  <a:srgbClr val="373D3F"/>
                </a:solidFill>
                <a:effectLst/>
                <a:latin typeface="Encode Sans"/>
              </a:rPr>
              <a:t> &amp; </a:t>
            </a:r>
            <a:r>
              <a:rPr lang="en-US" b="0" i="0" u="sng" dirty="0">
                <a:solidFill>
                  <a:srgbClr val="373D3F"/>
                </a:solidFill>
                <a:effectLst/>
                <a:latin typeface="Encode Sans"/>
                <a:hlinkClick r:id="rId7"/>
              </a:rPr>
              <a:t>Peer Mentors</a:t>
            </a:r>
            <a:endParaRPr lang="en-US" b="0" i="0" dirty="0">
              <a:solidFill>
                <a:srgbClr val="373D3F"/>
              </a:solidFill>
              <a:effectLst/>
              <a:latin typeface="Encode Sans"/>
            </a:endParaRPr>
          </a:p>
          <a:p>
            <a:pPr algn="l">
              <a:buFont typeface="Arial" panose="020B0604020202020204" pitchFamily="34" charset="0"/>
              <a:buChar char="•"/>
            </a:pPr>
            <a:r>
              <a:rPr lang="en-US" b="0" i="0" u="sng" dirty="0">
                <a:solidFill>
                  <a:srgbClr val="373D3F"/>
                </a:solidFill>
                <a:effectLst/>
                <a:latin typeface="Encode Sans"/>
                <a:hlinkClick r:id="rId8"/>
              </a:rPr>
              <a:t>Student advisors</a:t>
            </a:r>
            <a:endParaRPr lang="en-US" b="0" i="0" dirty="0">
              <a:solidFill>
                <a:srgbClr val="373D3F"/>
              </a:solidFill>
              <a:effectLst/>
              <a:latin typeface="Encode Sans"/>
            </a:endParaRPr>
          </a:p>
          <a:p>
            <a:endParaRPr lang="en-US" dirty="0"/>
          </a:p>
        </p:txBody>
      </p:sp>
      <p:sp>
        <p:nvSpPr>
          <p:cNvPr id="4" name="Footer Placeholder 3">
            <a:extLst>
              <a:ext uri="{FF2B5EF4-FFF2-40B4-BE49-F238E27FC236}">
                <a16:creationId xmlns:a16="http://schemas.microsoft.com/office/drawing/2014/main" id="{19B30D1B-6E5C-43AC-A1AC-1834906AD183}"/>
              </a:ext>
            </a:extLst>
          </p:cNvPr>
          <p:cNvSpPr>
            <a:spLocks noGrp="1"/>
          </p:cNvSpPr>
          <p:nvPr>
            <p:ph type="ftr" sz="quarter" idx="11"/>
          </p:nvPr>
        </p:nvSpPr>
        <p:spPr/>
        <p:txBody>
          <a:bodyPr/>
          <a:lstStyle/>
          <a:p>
            <a:r>
              <a:rPr lang="en-US" i="1">
                <a:hlinkClick r:id="rId9"/>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51B477EB-8F44-4EA5-84A3-C6C121C93F7A}"/>
              </a:ext>
            </a:extLst>
          </p:cNvPr>
          <p:cNvSpPr>
            <a:spLocks noGrp="1"/>
          </p:cNvSpPr>
          <p:nvPr>
            <p:ph type="sldNum" sz="quarter" idx="12"/>
          </p:nvPr>
        </p:nvSpPr>
        <p:spPr/>
        <p:txBody>
          <a:bodyPr/>
          <a:lstStyle/>
          <a:p>
            <a:fld id="{0E830361-1618-43BA-8AB7-493978DD9A9F}" type="slidenum">
              <a:rPr lang="en-US" smtClean="0"/>
              <a:t>56</a:t>
            </a:fld>
            <a:endParaRPr lang="en-US"/>
          </a:p>
        </p:txBody>
      </p:sp>
    </p:spTree>
    <p:extLst>
      <p:ext uri="{BB962C8B-B14F-4D97-AF65-F5344CB8AC3E}">
        <p14:creationId xmlns:p14="http://schemas.microsoft.com/office/powerpoint/2010/main" val="410276625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488AE-1AB3-4248-8169-8CA0064C804D}"/>
              </a:ext>
            </a:extLst>
          </p:cNvPr>
          <p:cNvSpPr>
            <a:spLocks noGrp="1"/>
          </p:cNvSpPr>
          <p:nvPr>
            <p:ph type="title"/>
          </p:nvPr>
        </p:nvSpPr>
        <p:spPr/>
        <p:txBody>
          <a:bodyPr/>
          <a:lstStyle/>
          <a:p>
            <a:r>
              <a:rPr lang="en-US" dirty="0"/>
              <a:t>Key Takeaways</a:t>
            </a:r>
          </a:p>
        </p:txBody>
      </p:sp>
      <p:sp>
        <p:nvSpPr>
          <p:cNvPr id="3" name="Content Placeholder 2">
            <a:extLst>
              <a:ext uri="{FF2B5EF4-FFF2-40B4-BE49-F238E27FC236}">
                <a16:creationId xmlns:a16="http://schemas.microsoft.com/office/drawing/2014/main" id="{611256F3-9D6F-4305-B67E-A0791CC48D91}"/>
              </a:ext>
            </a:extLst>
          </p:cNvPr>
          <p:cNvSpPr>
            <a:spLocks noGrp="1"/>
          </p:cNvSpPr>
          <p:nvPr>
            <p:ph idx="1"/>
          </p:nvPr>
        </p:nvSpPr>
        <p:spPr/>
        <p:txBody>
          <a:bodyPr/>
          <a:lstStyle/>
          <a:p>
            <a:pPr algn="l">
              <a:buFont typeface="Arial" panose="020B0604020202020204" pitchFamily="34" charset="0"/>
              <a:buChar char="•"/>
            </a:pPr>
            <a:r>
              <a:rPr lang="en-US" dirty="0">
                <a:solidFill>
                  <a:srgbClr val="000000"/>
                </a:solidFill>
                <a:latin typeface="Calibri (Body)"/>
              </a:rPr>
              <a:t>A</a:t>
            </a:r>
            <a:r>
              <a:rPr lang="en-US" b="0" i="0" dirty="0">
                <a:solidFill>
                  <a:srgbClr val="000000"/>
                </a:solidFill>
                <a:effectLst/>
                <a:latin typeface="Calibri (Body)"/>
              </a:rPr>
              <a:t>s a student </a:t>
            </a:r>
            <a:r>
              <a:rPr lang="en-US" b="1" i="0" dirty="0">
                <a:solidFill>
                  <a:srgbClr val="000000"/>
                </a:solidFill>
                <a:effectLst/>
                <a:latin typeface="Calibri (Body)"/>
              </a:rPr>
              <a:t>you are a part </a:t>
            </a:r>
            <a:r>
              <a:rPr lang="en-US" b="0" i="0" dirty="0">
                <a:solidFill>
                  <a:srgbClr val="000000"/>
                </a:solidFill>
                <a:effectLst/>
                <a:latin typeface="Calibri (Body)"/>
              </a:rPr>
              <a:t>of the scholarly community</a:t>
            </a:r>
          </a:p>
          <a:p>
            <a:pPr algn="l">
              <a:buFont typeface="Arial" panose="020B0604020202020204" pitchFamily="34" charset="0"/>
              <a:buChar char="•"/>
            </a:pPr>
            <a:r>
              <a:rPr lang="en-US" b="0" i="0" dirty="0">
                <a:solidFill>
                  <a:srgbClr val="000000"/>
                </a:solidFill>
                <a:effectLst/>
                <a:latin typeface="Calibri (Body)"/>
              </a:rPr>
              <a:t>Georgian College’s Academic Integrity regulations outline 7 types of academic misconduct: cheating, fabrication, plagiarism, facilitating academic misconduct, impersonation, denying access to information or material, copyright violation.</a:t>
            </a:r>
          </a:p>
          <a:p>
            <a:pPr algn="l">
              <a:buFont typeface="Arial" panose="020B0604020202020204" pitchFamily="34" charset="0"/>
              <a:buChar char="•"/>
            </a:pPr>
            <a:r>
              <a:rPr lang="en-US" dirty="0">
                <a:solidFill>
                  <a:srgbClr val="000000"/>
                </a:solidFill>
                <a:latin typeface="Calibri (Body)"/>
              </a:rPr>
              <a:t>A</a:t>
            </a:r>
            <a:r>
              <a:rPr lang="en-US" b="0" i="0" dirty="0">
                <a:solidFill>
                  <a:srgbClr val="000000"/>
                </a:solidFill>
                <a:effectLst/>
                <a:latin typeface="Calibri (Body)"/>
              </a:rPr>
              <a:t>ll members of this community must uphold the six principles of academic integrity: </a:t>
            </a:r>
            <a:r>
              <a:rPr lang="en-US" b="1" i="0" dirty="0">
                <a:solidFill>
                  <a:srgbClr val="000000"/>
                </a:solidFill>
                <a:effectLst/>
                <a:latin typeface="Calibri (Body)"/>
              </a:rPr>
              <a:t>honesty, trust, fairness, respect, responsibility, and courage</a:t>
            </a:r>
            <a:endParaRPr lang="en-US" b="0" i="0" dirty="0">
              <a:solidFill>
                <a:srgbClr val="000000"/>
              </a:solidFill>
              <a:effectLst/>
              <a:latin typeface="Calibri (Body)"/>
            </a:endParaRPr>
          </a:p>
          <a:p>
            <a:endParaRPr lang="en-US" dirty="0"/>
          </a:p>
        </p:txBody>
      </p:sp>
      <p:sp>
        <p:nvSpPr>
          <p:cNvPr id="4" name="Footer Placeholder 3">
            <a:extLst>
              <a:ext uri="{FF2B5EF4-FFF2-40B4-BE49-F238E27FC236}">
                <a16:creationId xmlns:a16="http://schemas.microsoft.com/office/drawing/2014/main" id="{8EE8CD13-1F4B-4BF9-B93B-1D84841C1748}"/>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EDCC42E1-0022-4A37-A2AB-48566E9329F9}"/>
              </a:ext>
            </a:extLst>
          </p:cNvPr>
          <p:cNvSpPr>
            <a:spLocks noGrp="1"/>
          </p:cNvSpPr>
          <p:nvPr>
            <p:ph type="sldNum" sz="quarter" idx="12"/>
          </p:nvPr>
        </p:nvSpPr>
        <p:spPr/>
        <p:txBody>
          <a:bodyPr/>
          <a:lstStyle/>
          <a:p>
            <a:fld id="{0E830361-1618-43BA-8AB7-493978DD9A9F}" type="slidenum">
              <a:rPr lang="en-US" smtClean="0"/>
              <a:pPr/>
              <a:t>57</a:t>
            </a:fld>
            <a:endParaRPr lang="en-US"/>
          </a:p>
        </p:txBody>
      </p:sp>
    </p:spTree>
    <p:extLst>
      <p:ext uri="{BB962C8B-B14F-4D97-AF65-F5344CB8AC3E}">
        <p14:creationId xmlns:p14="http://schemas.microsoft.com/office/powerpoint/2010/main" val="41007889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73917-29F3-4D9E-8E4D-B4397DC3E3D1}"/>
              </a:ext>
            </a:extLst>
          </p:cNvPr>
          <p:cNvSpPr>
            <a:spLocks noGrp="1"/>
          </p:cNvSpPr>
          <p:nvPr>
            <p:ph type="title"/>
          </p:nvPr>
        </p:nvSpPr>
        <p:spPr/>
        <p:txBody>
          <a:bodyPr/>
          <a:lstStyle/>
          <a:p>
            <a:r>
              <a:rPr lang="en-US" dirty="0"/>
              <a:t>Key Takeaways (Continued 1)</a:t>
            </a:r>
          </a:p>
        </p:txBody>
      </p:sp>
      <p:sp>
        <p:nvSpPr>
          <p:cNvPr id="3" name="Content Placeholder 2">
            <a:extLst>
              <a:ext uri="{FF2B5EF4-FFF2-40B4-BE49-F238E27FC236}">
                <a16:creationId xmlns:a16="http://schemas.microsoft.com/office/drawing/2014/main" id="{D6A1E202-7E37-49E9-AF4E-D0E6ED103682}"/>
              </a:ext>
            </a:extLst>
          </p:cNvPr>
          <p:cNvSpPr>
            <a:spLocks noGrp="1"/>
          </p:cNvSpPr>
          <p:nvPr>
            <p:ph idx="1"/>
          </p:nvPr>
        </p:nvSpPr>
        <p:spPr/>
        <p:txBody>
          <a:bodyPr/>
          <a:lstStyle/>
          <a:p>
            <a:pPr marL="0" indent="0" algn="l">
              <a:buNone/>
            </a:pPr>
            <a:r>
              <a:rPr lang="en-US" b="0" i="0" dirty="0">
                <a:solidFill>
                  <a:srgbClr val="000000"/>
                </a:solidFill>
                <a:effectLst/>
                <a:latin typeface="Calibri (Body)"/>
              </a:rPr>
              <a:t>Any act of academic misconduct:</a:t>
            </a:r>
          </a:p>
          <a:p>
            <a:pPr marL="285750" indent="-285750">
              <a:buFont typeface="Arial" panose="020B0604020202020204" pitchFamily="34" charset="0"/>
              <a:buChar char="•"/>
            </a:pPr>
            <a:r>
              <a:rPr lang="en-US" b="0" i="0" dirty="0">
                <a:solidFill>
                  <a:srgbClr val="000000"/>
                </a:solidFill>
                <a:effectLst/>
                <a:latin typeface="Calibri (Body)"/>
              </a:rPr>
              <a:t>is dishonest and compromises the worth of other’s work</a:t>
            </a:r>
          </a:p>
          <a:p>
            <a:pPr marL="285750" indent="-285750">
              <a:buFont typeface="Arial" panose="020B0604020202020204" pitchFamily="34" charset="0"/>
              <a:buChar char="•"/>
            </a:pPr>
            <a:r>
              <a:rPr lang="en-US" b="0" i="0" dirty="0">
                <a:solidFill>
                  <a:srgbClr val="000000"/>
                </a:solidFill>
                <a:effectLst/>
                <a:latin typeface="Calibri (Body)"/>
              </a:rPr>
              <a:t>undermines the trust between students and professors</a:t>
            </a:r>
          </a:p>
          <a:p>
            <a:pPr marL="285750" indent="-285750">
              <a:buFont typeface="Arial" panose="020B0604020202020204" pitchFamily="34" charset="0"/>
              <a:buChar char="•"/>
            </a:pPr>
            <a:r>
              <a:rPr lang="en-US" b="0" i="0" dirty="0">
                <a:solidFill>
                  <a:srgbClr val="000000"/>
                </a:solidFill>
                <a:effectLst/>
                <a:latin typeface="Calibri (Body)"/>
              </a:rPr>
              <a:t>is unfair to students who pursue their studies honestly</a:t>
            </a:r>
          </a:p>
          <a:p>
            <a:pPr marL="285750" indent="-285750">
              <a:buFont typeface="Arial" panose="020B0604020202020204" pitchFamily="34" charset="0"/>
              <a:buChar char="•"/>
            </a:pPr>
            <a:r>
              <a:rPr lang="en-US" b="0" i="0" dirty="0">
                <a:solidFill>
                  <a:srgbClr val="000000"/>
                </a:solidFill>
                <a:effectLst/>
                <a:latin typeface="Calibri (Body)"/>
              </a:rPr>
              <a:t>disrespects professors and the institution as a whole</a:t>
            </a:r>
          </a:p>
          <a:p>
            <a:pPr marL="285750" indent="-285750">
              <a:buFont typeface="Arial" panose="020B0604020202020204" pitchFamily="34" charset="0"/>
              <a:buChar char="•"/>
            </a:pPr>
            <a:r>
              <a:rPr lang="en-US" b="0" i="0" dirty="0">
                <a:solidFill>
                  <a:srgbClr val="000000"/>
                </a:solidFill>
                <a:effectLst/>
                <a:latin typeface="Calibri (Body)"/>
              </a:rPr>
              <a:t>is irresponsible to yourself, because it prevents you from meaningfully reaching your own scholarly potential</a:t>
            </a:r>
          </a:p>
          <a:p>
            <a:endParaRPr lang="en-US" dirty="0">
              <a:latin typeface="Calibri (Body)"/>
            </a:endParaRPr>
          </a:p>
        </p:txBody>
      </p:sp>
      <p:sp>
        <p:nvSpPr>
          <p:cNvPr id="4" name="Footer Placeholder 3">
            <a:extLst>
              <a:ext uri="{FF2B5EF4-FFF2-40B4-BE49-F238E27FC236}">
                <a16:creationId xmlns:a16="http://schemas.microsoft.com/office/drawing/2014/main" id="{A96CD969-9347-44A9-9813-A113A7537DB8}"/>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E51FEFC0-0AB0-4AA7-BF0B-208D3A9338A7}"/>
              </a:ext>
            </a:extLst>
          </p:cNvPr>
          <p:cNvSpPr>
            <a:spLocks noGrp="1"/>
          </p:cNvSpPr>
          <p:nvPr>
            <p:ph type="sldNum" sz="quarter" idx="12"/>
          </p:nvPr>
        </p:nvSpPr>
        <p:spPr/>
        <p:txBody>
          <a:bodyPr/>
          <a:lstStyle/>
          <a:p>
            <a:fld id="{0E830361-1618-43BA-8AB7-493978DD9A9F}" type="slidenum">
              <a:rPr lang="en-US" smtClean="0"/>
              <a:pPr/>
              <a:t>58</a:t>
            </a:fld>
            <a:endParaRPr lang="en-US"/>
          </a:p>
        </p:txBody>
      </p:sp>
    </p:spTree>
    <p:extLst>
      <p:ext uri="{BB962C8B-B14F-4D97-AF65-F5344CB8AC3E}">
        <p14:creationId xmlns:p14="http://schemas.microsoft.com/office/powerpoint/2010/main" val="21625929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91B82-F797-425C-A4B5-AB9B2D0783D1}"/>
              </a:ext>
            </a:extLst>
          </p:cNvPr>
          <p:cNvSpPr>
            <a:spLocks noGrp="1"/>
          </p:cNvSpPr>
          <p:nvPr>
            <p:ph type="title"/>
          </p:nvPr>
        </p:nvSpPr>
        <p:spPr/>
        <p:txBody>
          <a:bodyPr/>
          <a:lstStyle/>
          <a:p>
            <a:r>
              <a:rPr lang="en-US" dirty="0"/>
              <a:t>Key Takeaways (Continued 2)</a:t>
            </a:r>
          </a:p>
        </p:txBody>
      </p:sp>
      <p:sp>
        <p:nvSpPr>
          <p:cNvPr id="3" name="Content Placeholder 2">
            <a:extLst>
              <a:ext uri="{FF2B5EF4-FFF2-40B4-BE49-F238E27FC236}">
                <a16:creationId xmlns:a16="http://schemas.microsoft.com/office/drawing/2014/main" id="{C4F9AD0A-B5D3-4B4B-82D8-8B23A3333992}"/>
              </a:ext>
            </a:extLst>
          </p:cNvPr>
          <p:cNvSpPr>
            <a:spLocks noGrp="1"/>
          </p:cNvSpPr>
          <p:nvPr>
            <p:ph idx="1"/>
          </p:nvPr>
        </p:nvSpPr>
        <p:spPr/>
        <p:txBody>
          <a:bodyPr/>
          <a:lstStyle/>
          <a:p>
            <a:pPr algn="l">
              <a:buFont typeface="Arial" panose="020B0604020202020204" pitchFamily="34" charset="0"/>
              <a:buChar char="•"/>
            </a:pPr>
            <a:r>
              <a:rPr lang="en-US" b="0" i="0" dirty="0">
                <a:solidFill>
                  <a:srgbClr val="000000"/>
                </a:solidFill>
                <a:effectLst/>
                <a:latin typeface="Calibri (Body)"/>
              </a:rPr>
              <a:t>It is </a:t>
            </a:r>
            <a:r>
              <a:rPr lang="en-US" b="1" i="0" dirty="0">
                <a:solidFill>
                  <a:srgbClr val="000000"/>
                </a:solidFill>
                <a:effectLst/>
                <a:latin typeface="Calibri (Body)"/>
              </a:rPr>
              <a:t>your</a:t>
            </a:r>
            <a:r>
              <a:rPr lang="en-US" b="0" i="0" dirty="0">
                <a:solidFill>
                  <a:srgbClr val="000000"/>
                </a:solidFill>
                <a:effectLst/>
                <a:latin typeface="Calibri (Body)"/>
              </a:rPr>
              <a:t> </a:t>
            </a:r>
            <a:r>
              <a:rPr lang="en-US" b="1" i="0" dirty="0">
                <a:solidFill>
                  <a:srgbClr val="000000"/>
                </a:solidFill>
                <a:effectLst/>
                <a:latin typeface="Calibri (Body)"/>
              </a:rPr>
              <a:t>responsibility</a:t>
            </a:r>
            <a:r>
              <a:rPr lang="en-US" b="0" i="0" dirty="0">
                <a:solidFill>
                  <a:srgbClr val="000000"/>
                </a:solidFill>
                <a:effectLst/>
                <a:latin typeface="Calibri (Body)"/>
              </a:rPr>
              <a:t> to uphold academic integrity standards</a:t>
            </a:r>
          </a:p>
          <a:p>
            <a:pPr algn="l">
              <a:buFont typeface="Arial" panose="020B0604020202020204" pitchFamily="34" charset="0"/>
              <a:buChar char="•"/>
            </a:pPr>
            <a:r>
              <a:rPr lang="en-US" b="0" i="0" dirty="0">
                <a:solidFill>
                  <a:srgbClr val="000000"/>
                </a:solidFill>
                <a:effectLst/>
                <a:latin typeface="Calibri (Body)"/>
              </a:rPr>
              <a:t>Violations of academic misconduct can have severe academic consequences</a:t>
            </a:r>
          </a:p>
          <a:p>
            <a:pPr algn="l">
              <a:buFont typeface="Arial" panose="020B0604020202020204" pitchFamily="34" charset="0"/>
              <a:buChar char="•"/>
            </a:pPr>
            <a:r>
              <a:rPr lang="en-US" dirty="0">
                <a:solidFill>
                  <a:srgbClr val="000000"/>
                </a:solidFill>
                <a:latin typeface="Calibri (Body)"/>
              </a:rPr>
              <a:t>T</a:t>
            </a:r>
            <a:r>
              <a:rPr lang="en-US" b="0" i="0" dirty="0">
                <a:solidFill>
                  <a:srgbClr val="000000"/>
                </a:solidFill>
                <a:effectLst/>
                <a:latin typeface="Calibri (Body)"/>
              </a:rPr>
              <a:t>he use of AI tools such as </a:t>
            </a:r>
            <a:r>
              <a:rPr lang="en-US" b="0" i="0" dirty="0" err="1">
                <a:solidFill>
                  <a:srgbClr val="000000"/>
                </a:solidFill>
                <a:effectLst/>
                <a:latin typeface="Calibri (Body)"/>
              </a:rPr>
              <a:t>ChatGPT</a:t>
            </a:r>
            <a:r>
              <a:rPr lang="en-US" b="0" i="0" dirty="0">
                <a:solidFill>
                  <a:srgbClr val="000000"/>
                </a:solidFill>
                <a:effectLst/>
                <a:latin typeface="Calibri (Body)"/>
              </a:rPr>
              <a:t> to complete assignments without your professor’s</a:t>
            </a:r>
            <a:r>
              <a:rPr lang="en-US" b="1" i="0" dirty="0">
                <a:solidFill>
                  <a:srgbClr val="000000"/>
                </a:solidFill>
                <a:effectLst/>
                <a:latin typeface="Calibri (Body)"/>
              </a:rPr>
              <a:t> specific permission</a:t>
            </a:r>
            <a:r>
              <a:rPr lang="en-US" b="0" i="0" dirty="0">
                <a:solidFill>
                  <a:srgbClr val="000000"/>
                </a:solidFill>
                <a:effectLst/>
                <a:latin typeface="Calibri (Body)"/>
              </a:rPr>
              <a:t> may result in academic misconduct</a:t>
            </a:r>
          </a:p>
          <a:p>
            <a:endParaRPr lang="en-US" dirty="0">
              <a:latin typeface="Calibri (Body)"/>
            </a:endParaRPr>
          </a:p>
        </p:txBody>
      </p:sp>
      <p:sp>
        <p:nvSpPr>
          <p:cNvPr id="4" name="Footer Placeholder 3">
            <a:extLst>
              <a:ext uri="{FF2B5EF4-FFF2-40B4-BE49-F238E27FC236}">
                <a16:creationId xmlns:a16="http://schemas.microsoft.com/office/drawing/2014/main" id="{3D6B711E-82F1-4135-953A-4AA17B8B8ABD}"/>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97C344AB-BC06-458B-84C1-E304528EE928}"/>
              </a:ext>
            </a:extLst>
          </p:cNvPr>
          <p:cNvSpPr>
            <a:spLocks noGrp="1"/>
          </p:cNvSpPr>
          <p:nvPr>
            <p:ph type="sldNum" sz="quarter" idx="12"/>
          </p:nvPr>
        </p:nvSpPr>
        <p:spPr/>
        <p:txBody>
          <a:bodyPr/>
          <a:lstStyle/>
          <a:p>
            <a:fld id="{0E830361-1618-43BA-8AB7-493978DD9A9F}" type="slidenum">
              <a:rPr lang="en-US" smtClean="0"/>
              <a:pPr/>
              <a:t>59</a:t>
            </a:fld>
            <a:endParaRPr lang="en-US"/>
          </a:p>
        </p:txBody>
      </p:sp>
    </p:spTree>
    <p:extLst>
      <p:ext uri="{BB962C8B-B14F-4D97-AF65-F5344CB8AC3E}">
        <p14:creationId xmlns:p14="http://schemas.microsoft.com/office/powerpoint/2010/main" val="3334255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B44BB-3112-4036-99A8-57D927155704}"/>
              </a:ext>
            </a:extLst>
          </p:cNvPr>
          <p:cNvSpPr>
            <a:spLocks noGrp="1"/>
          </p:cNvSpPr>
          <p:nvPr>
            <p:ph type="title"/>
          </p:nvPr>
        </p:nvSpPr>
        <p:spPr/>
        <p:txBody>
          <a:bodyPr>
            <a:normAutofit fontScale="90000"/>
          </a:bodyPr>
          <a:lstStyle/>
          <a:p>
            <a:r>
              <a:rPr lang="en-US" dirty="0"/>
              <a:t>Academic Integrity &amp; Academic Misconduct at Georgian College </a:t>
            </a:r>
          </a:p>
        </p:txBody>
      </p:sp>
      <p:sp>
        <p:nvSpPr>
          <p:cNvPr id="3" name="Content Placeholder 2">
            <a:extLst>
              <a:ext uri="{FF2B5EF4-FFF2-40B4-BE49-F238E27FC236}">
                <a16:creationId xmlns:a16="http://schemas.microsoft.com/office/drawing/2014/main" id="{8B77FA18-6050-4F2B-A191-6D59E1B81388}"/>
              </a:ext>
            </a:extLst>
          </p:cNvPr>
          <p:cNvSpPr>
            <a:spLocks noGrp="1"/>
          </p:cNvSpPr>
          <p:nvPr>
            <p:ph idx="1"/>
          </p:nvPr>
        </p:nvSpPr>
        <p:spPr>
          <a:xfrm>
            <a:off x="1045028" y="2015411"/>
            <a:ext cx="10308771" cy="4340939"/>
          </a:xfrm>
        </p:spPr>
        <p:txBody>
          <a:bodyPr>
            <a:normAutofit/>
          </a:bodyPr>
          <a:lstStyle/>
          <a:p>
            <a:r>
              <a:rPr lang="en-US" i="0" dirty="0">
                <a:solidFill>
                  <a:srgbClr val="000000"/>
                </a:solidFill>
                <a:effectLst/>
              </a:rPr>
              <a:t>Watch</a:t>
            </a:r>
            <a:r>
              <a:rPr lang="en-US" b="1" i="0" dirty="0">
                <a:solidFill>
                  <a:srgbClr val="000000"/>
                </a:solidFill>
                <a:effectLst/>
              </a:rPr>
              <a:t> </a:t>
            </a:r>
            <a:r>
              <a:rPr lang="en-US" b="1" i="0" u="sng" dirty="0">
                <a:solidFill>
                  <a:srgbClr val="000000"/>
                </a:solidFill>
                <a:effectLst/>
                <a:hlinkClick r:id="rId3"/>
              </a:rPr>
              <a:t>Orientation – Academic Integrity (3 mins)</a:t>
            </a:r>
            <a:endParaRPr lang="en-US" b="1" i="0" u="sng" dirty="0">
              <a:solidFill>
                <a:srgbClr val="000000"/>
              </a:solidFill>
              <a:effectLst/>
            </a:endParaRPr>
          </a:p>
          <a:p>
            <a:r>
              <a:rPr lang="en-US" dirty="0">
                <a:solidFill>
                  <a:srgbClr val="000000"/>
                </a:solidFill>
              </a:rPr>
              <a:t>Georgian College’s </a:t>
            </a:r>
            <a:r>
              <a:rPr lang="en-US" b="0" i="0" u="sng" dirty="0">
                <a:effectLst/>
                <a:hlinkClick r:id="rId4"/>
              </a:rPr>
              <a:t>Academic Regulations</a:t>
            </a:r>
            <a:r>
              <a:rPr lang="en-US" b="0" i="0" dirty="0">
                <a:solidFill>
                  <a:srgbClr val="000000"/>
                </a:solidFill>
                <a:effectLst/>
              </a:rPr>
              <a:t> </a:t>
            </a:r>
          </a:p>
          <a:p>
            <a:r>
              <a:rPr lang="en-US" dirty="0">
                <a:solidFill>
                  <a:srgbClr val="000000"/>
                </a:solidFill>
              </a:rPr>
              <a:t>S</a:t>
            </a:r>
            <a:r>
              <a:rPr lang="en-US" dirty="0"/>
              <a:t>tudents are required to:</a:t>
            </a:r>
          </a:p>
          <a:p>
            <a:pPr lvl="1"/>
            <a:r>
              <a:rPr lang="en-US" sz="2800" dirty="0"/>
              <a:t>Read and understand the </a:t>
            </a:r>
            <a:r>
              <a:rPr lang="en-US" sz="2800" b="0" i="0" u="sng" dirty="0">
                <a:effectLst/>
                <a:hlinkClick r:id="rId5"/>
              </a:rPr>
              <a:t>Academic Integrity regulations and consequences for Academic Misconduct</a:t>
            </a:r>
            <a:endParaRPr lang="en-US" sz="2800" b="0" i="0" u="sng" dirty="0">
              <a:effectLst/>
            </a:endParaRPr>
          </a:p>
          <a:p>
            <a:pPr lvl="1"/>
            <a:r>
              <a:rPr lang="en-US" sz="2800" b="0" i="0" dirty="0">
                <a:solidFill>
                  <a:srgbClr val="323232"/>
                </a:solidFill>
                <a:effectLst/>
              </a:rPr>
              <a:t>Submit course work and meet the learning outcomes of each course without academic misconduct</a:t>
            </a:r>
          </a:p>
          <a:p>
            <a:pPr lvl="1"/>
            <a:r>
              <a:rPr lang="en-US" sz="2800" b="0" i="0" dirty="0">
                <a:solidFill>
                  <a:srgbClr val="323232"/>
                </a:solidFill>
                <a:effectLst/>
              </a:rPr>
              <a:t>Ask for help if they are unsure about any area of the policy or course learning outcomes</a:t>
            </a:r>
          </a:p>
          <a:p>
            <a:endParaRPr lang="en-US" b="0" i="0" u="sng" dirty="0">
              <a:effectLst/>
            </a:endParaRPr>
          </a:p>
          <a:p>
            <a:endParaRPr lang="en-US" dirty="0"/>
          </a:p>
        </p:txBody>
      </p:sp>
      <p:sp>
        <p:nvSpPr>
          <p:cNvPr id="6" name="TextBox 5">
            <a:extLst>
              <a:ext uri="{FF2B5EF4-FFF2-40B4-BE49-F238E27FC236}">
                <a16:creationId xmlns:a16="http://schemas.microsoft.com/office/drawing/2014/main" id="{77321386-67CE-4BB7-89C8-AA073A516BF2}"/>
              </a:ext>
            </a:extLst>
          </p:cNvPr>
          <p:cNvSpPr txBox="1"/>
          <p:nvPr/>
        </p:nvSpPr>
        <p:spPr>
          <a:xfrm>
            <a:off x="6199413" y="5944934"/>
            <a:ext cx="5823856" cy="369332"/>
          </a:xfrm>
          <a:prstGeom prst="rect">
            <a:avLst/>
          </a:prstGeom>
          <a:noFill/>
        </p:spPr>
        <p:txBody>
          <a:bodyPr wrap="square" rtlCol="0">
            <a:spAutoFit/>
          </a:bodyPr>
          <a:lstStyle/>
          <a:p>
            <a:r>
              <a:rPr lang="en-US" dirty="0">
                <a:solidFill>
                  <a:schemeClr val="tx2"/>
                </a:solidFill>
              </a:rPr>
              <a:t>(Georgian College, n.d., as cited in </a:t>
            </a:r>
            <a:r>
              <a:rPr lang="en-US" dirty="0">
                <a:solidFill>
                  <a:srgbClr val="373D3F"/>
                </a:solidFill>
                <a:latin typeface="Encode Sans"/>
              </a:rPr>
              <a:t>Booth et al</a:t>
            </a:r>
            <a:r>
              <a:rPr lang="en-US" dirty="0">
                <a:solidFill>
                  <a:schemeClr val="tx2"/>
                </a:solidFill>
              </a:rPr>
              <a:t>., 2022)</a:t>
            </a:r>
          </a:p>
        </p:txBody>
      </p:sp>
      <p:sp>
        <p:nvSpPr>
          <p:cNvPr id="4" name="Footer Placeholder 3">
            <a:extLst>
              <a:ext uri="{FF2B5EF4-FFF2-40B4-BE49-F238E27FC236}">
                <a16:creationId xmlns:a16="http://schemas.microsoft.com/office/drawing/2014/main" id="{0093FE8A-A8EB-44B3-8064-97E50C54A087}"/>
              </a:ext>
            </a:extLst>
          </p:cNvPr>
          <p:cNvSpPr>
            <a:spLocks noGrp="1"/>
          </p:cNvSpPr>
          <p:nvPr>
            <p:ph type="ftr" sz="quarter" idx="11"/>
          </p:nvPr>
        </p:nvSpPr>
        <p:spPr/>
        <p:txBody>
          <a:bodyPr/>
          <a:lstStyle/>
          <a:p>
            <a:r>
              <a:rPr lang="en-US" i="1">
                <a:hlinkClick r:id="rId6"/>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E77556EA-6B17-4088-ACEF-7BD999E2B149}"/>
              </a:ext>
            </a:extLst>
          </p:cNvPr>
          <p:cNvSpPr>
            <a:spLocks noGrp="1"/>
          </p:cNvSpPr>
          <p:nvPr>
            <p:ph type="sldNum" sz="quarter" idx="12"/>
          </p:nvPr>
        </p:nvSpPr>
        <p:spPr/>
        <p:txBody>
          <a:bodyPr/>
          <a:lstStyle/>
          <a:p>
            <a:fld id="{0E830361-1618-43BA-8AB7-493978DD9A9F}" type="slidenum">
              <a:rPr lang="en-US" smtClean="0"/>
              <a:t>6</a:t>
            </a:fld>
            <a:endParaRPr lang="en-US"/>
          </a:p>
        </p:txBody>
      </p:sp>
    </p:spTree>
    <p:extLst>
      <p:ext uri="{BB962C8B-B14F-4D97-AF65-F5344CB8AC3E}">
        <p14:creationId xmlns:p14="http://schemas.microsoft.com/office/powerpoint/2010/main" val="23195775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25920-6673-4173-9FDA-2FDC4A777442}"/>
              </a:ext>
            </a:extLst>
          </p:cNvPr>
          <p:cNvSpPr>
            <a:spLocks noGrp="1"/>
          </p:cNvSpPr>
          <p:nvPr>
            <p:ph type="title"/>
          </p:nvPr>
        </p:nvSpPr>
        <p:spPr/>
        <p:txBody>
          <a:bodyPr/>
          <a:lstStyle/>
          <a:p>
            <a:r>
              <a:rPr lang="en-US" b="1"/>
              <a:t>References &amp; Attributions</a:t>
            </a:r>
          </a:p>
        </p:txBody>
      </p:sp>
      <p:sp>
        <p:nvSpPr>
          <p:cNvPr id="3" name="Content Placeholder 2">
            <a:extLst>
              <a:ext uri="{FF2B5EF4-FFF2-40B4-BE49-F238E27FC236}">
                <a16:creationId xmlns:a16="http://schemas.microsoft.com/office/drawing/2014/main" id="{CE6156C3-3B61-4F6E-99EE-A35C1D7408FE}"/>
              </a:ext>
            </a:extLst>
          </p:cNvPr>
          <p:cNvSpPr>
            <a:spLocks noGrp="1"/>
          </p:cNvSpPr>
          <p:nvPr>
            <p:ph idx="1"/>
          </p:nvPr>
        </p:nvSpPr>
        <p:spPr>
          <a:xfrm>
            <a:off x="1045028" y="1690688"/>
            <a:ext cx="10823122" cy="4523075"/>
          </a:xfrm>
        </p:spPr>
        <p:txBody>
          <a:bodyPr vert="horz" lIns="91440" tIns="45720" rIns="91440" bIns="45720" rtlCol="0" anchor="t">
            <a:normAutofit fontScale="92500" lnSpcReduction="10000"/>
          </a:bodyPr>
          <a:lstStyle/>
          <a:p>
            <a:pPr marL="340995" indent="-340995">
              <a:buNone/>
            </a:pPr>
            <a:r>
              <a:rPr lang="en-US" b="0" i="0" dirty="0">
                <a:solidFill>
                  <a:srgbClr val="000000"/>
                </a:solidFill>
                <a:effectLst/>
                <a:latin typeface="Encode Sans"/>
              </a:rPr>
              <a:t>“</a:t>
            </a:r>
            <a:r>
              <a:rPr lang="en-US" b="0" i="0" u="sng" dirty="0">
                <a:effectLst/>
                <a:latin typeface="Encode Sans"/>
                <a:hlinkClick r:id="rId3"/>
              </a:rPr>
              <a:t>Courage</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a:t>
            </a:r>
          </a:p>
          <a:p>
            <a:pPr marL="340995" indent="-340995">
              <a:buNone/>
            </a:pPr>
            <a:r>
              <a:rPr lang="en-US" dirty="0"/>
              <a:t>Cramer, E., Quibell, A. </a:t>
            </a:r>
            <a:r>
              <a:rPr lang="en-US"/>
              <a:t>&amp; Booth, J. </a:t>
            </a:r>
            <a:r>
              <a:rPr lang="en-US" dirty="0"/>
              <a:t>(2022, February 28). </a:t>
            </a:r>
            <a:r>
              <a:rPr lang="en-US" i="1" dirty="0"/>
              <a:t>Communication Essentials for College</a:t>
            </a:r>
            <a:r>
              <a:rPr lang="en-US" dirty="0"/>
              <a:t>. </a:t>
            </a:r>
            <a:r>
              <a:rPr lang="en-US" dirty="0" err="1"/>
              <a:t>eCampus</a:t>
            </a:r>
            <a:r>
              <a:rPr lang="en-US" dirty="0"/>
              <a:t> Ontario Open Library. </a:t>
            </a:r>
            <a:r>
              <a:rPr lang="en-US" dirty="0">
                <a:hlinkClick r:id="rId6"/>
              </a:rPr>
              <a:t>https://ecampusontario.pre ssbooks.pub/gccomm/ </a:t>
            </a:r>
            <a:r>
              <a:rPr lang="en-US" dirty="0"/>
              <a:t> </a:t>
            </a:r>
            <a:endParaRPr lang="en-US" dirty="0">
              <a:cs typeface="Calibri"/>
            </a:endParaRPr>
          </a:p>
          <a:p>
            <a:pPr marL="340995" indent="-340995">
              <a:buNone/>
            </a:pPr>
            <a:r>
              <a:rPr lang="en-US" b="0" i="0" dirty="0">
                <a:solidFill>
                  <a:srgbClr val="000000"/>
                </a:solidFill>
                <a:effectLst/>
              </a:rPr>
              <a:t>Except where otherwise noted, “Explore Academic Integrity and Academic Misconduct at Georgian College” is licensed under </a:t>
            </a:r>
            <a:r>
              <a:rPr lang="en-US" b="0" i="0" u="sng" dirty="0">
                <a:effectLst/>
                <a:hlinkClick r:id="rId7"/>
              </a:rPr>
              <a:t>CC BY-NC 4.0</a:t>
            </a:r>
            <a:r>
              <a:rPr lang="en-US" b="0" i="0" dirty="0">
                <a:solidFill>
                  <a:srgbClr val="000000"/>
                </a:solidFill>
                <a:effectLst/>
              </a:rPr>
              <a:t>.</a:t>
            </a:r>
          </a:p>
          <a:p>
            <a:pPr marL="340995" indent="-340995">
              <a:buNone/>
            </a:pPr>
            <a:r>
              <a:rPr lang="en-US" b="0" i="0" dirty="0">
                <a:solidFill>
                  <a:srgbClr val="000000"/>
                </a:solidFill>
                <a:effectLst/>
                <a:latin typeface="Encode Sans"/>
              </a:rPr>
              <a:t>“</a:t>
            </a:r>
            <a:r>
              <a:rPr lang="en-US" b="0" i="0" u="sng" dirty="0">
                <a:effectLst/>
                <a:latin typeface="Encode Sans"/>
                <a:hlinkClick r:id="rId8"/>
              </a:rPr>
              <a:t>Fairness</a:t>
            </a:r>
            <a:r>
              <a:rPr lang="en-US" b="0" i="0" dirty="0">
                <a:solidFill>
                  <a:srgbClr val="000000"/>
                </a:solidFill>
                <a:effectLst/>
                <a:latin typeface="Encode Sans"/>
              </a:rPr>
              <a:t>” by Ulrike </a:t>
            </a:r>
            <a:r>
              <a:rPr lang="en-US" b="0" i="0" dirty="0" err="1">
                <a:solidFill>
                  <a:srgbClr val="000000"/>
                </a:solidFill>
                <a:effectLst/>
                <a:latin typeface="Encode Sans"/>
              </a:rPr>
              <a:t>Kestler</a:t>
            </a:r>
            <a:r>
              <a:rPr lang="en-US" b="0" i="0" dirty="0">
                <a:solidFill>
                  <a:srgbClr val="000000"/>
                </a:solidFill>
                <a:effectLst/>
                <a:latin typeface="Encode Sans"/>
              </a:rPr>
              <a:t> In </a:t>
            </a:r>
            <a:r>
              <a:rPr lang="en-US" b="0" i="1" u="sng" dirty="0">
                <a:effectLst/>
                <a:latin typeface="Encode Sans"/>
                <a:hlinkClick r:id="rId4"/>
              </a:rPr>
              <a:t>Academic Integrity</a:t>
            </a:r>
            <a:r>
              <a:rPr lang="en-US" b="0" i="0" dirty="0">
                <a:solidFill>
                  <a:srgbClr val="000000"/>
                </a:solidFill>
                <a:effectLst/>
                <a:latin typeface="Encode Sans"/>
              </a:rPr>
              <a:t> is licensed under </a:t>
            </a:r>
            <a:r>
              <a:rPr lang="en-US" b="0" i="0" u="sng" dirty="0">
                <a:effectLst/>
                <a:latin typeface="Encode Sans"/>
                <a:hlinkClick r:id="rId5"/>
              </a:rPr>
              <a:t>CC BY-NC-SA 4.0</a:t>
            </a:r>
            <a:r>
              <a:rPr lang="en-US" b="0" i="0" dirty="0">
                <a:solidFill>
                  <a:srgbClr val="000000"/>
                </a:solidFill>
                <a:effectLst/>
                <a:latin typeface="Encode Sans"/>
              </a:rPr>
              <a:t>. / Text version created.</a:t>
            </a:r>
          </a:p>
          <a:p>
            <a:pPr marL="340995" indent="-340995">
              <a:buNone/>
            </a:pPr>
            <a:r>
              <a:rPr lang="en-US" dirty="0">
                <a:effectLst/>
                <a:ea typeface="Calibri" panose="020F0502020204030204" pitchFamily="34" charset="0"/>
                <a:cs typeface="Times New Roman" panose="02020603050405020304" pitchFamily="18" charset="0"/>
              </a:rPr>
              <a:t>Georgian College. (n.d.). Academic Integrity. </a:t>
            </a:r>
            <a:r>
              <a:rPr lang="en-US" i="1" dirty="0">
                <a:effectLst/>
                <a:ea typeface="Calibri" panose="020F0502020204030204" pitchFamily="34" charset="0"/>
                <a:cs typeface="Times New Roman" panose="02020603050405020304" pitchFamily="18" charset="0"/>
              </a:rPr>
              <a:t>Academic Regulations</a:t>
            </a:r>
            <a:r>
              <a:rPr lang="en-US" dirty="0">
                <a:effectLst/>
                <a:ea typeface="Calibri" panose="020F0502020204030204" pitchFamily="34" charset="0"/>
                <a:cs typeface="Times New Roman" panose="02020603050405020304" pitchFamily="18" charset="0"/>
              </a:rPr>
              <a:t>. Retrieved April 21, 2023 from </a:t>
            </a:r>
            <a:r>
              <a:rPr lang="en-US" u="sng" dirty="0">
                <a:solidFill>
                  <a:srgbClr val="0563C1"/>
                </a:solidFill>
                <a:effectLst/>
                <a:ea typeface="Calibri" panose="020F0502020204030204" pitchFamily="34" charset="0"/>
                <a:cs typeface="Times New Roman" panose="02020603050405020304" pitchFamily="18" charset="0"/>
                <a:hlinkClick r:id="rId9"/>
              </a:rPr>
              <a:t>https://cat.georgiancollege.ca/academic-regulations/integrity/</a:t>
            </a:r>
            <a:endParaRPr lang="en-US" dirty="0">
              <a:cs typeface="Calibri"/>
            </a:endParaRPr>
          </a:p>
        </p:txBody>
      </p:sp>
      <p:sp>
        <p:nvSpPr>
          <p:cNvPr id="4" name="Footer Placeholder 3">
            <a:extLst>
              <a:ext uri="{FF2B5EF4-FFF2-40B4-BE49-F238E27FC236}">
                <a16:creationId xmlns:a16="http://schemas.microsoft.com/office/drawing/2014/main" id="{37AF8AC4-0089-42FF-84A0-DBE551EF2BA2}"/>
              </a:ext>
            </a:extLst>
          </p:cNvPr>
          <p:cNvSpPr>
            <a:spLocks noGrp="1"/>
          </p:cNvSpPr>
          <p:nvPr>
            <p:ph type="ftr" sz="quarter" idx="11"/>
          </p:nvPr>
        </p:nvSpPr>
        <p:spPr/>
        <p:txBody>
          <a:bodyPr/>
          <a:lstStyle/>
          <a:p>
            <a:r>
              <a:rPr lang="en-US" i="1">
                <a:hlinkClick r:id="rId10"/>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44AFEB68-9FAC-4D6E-A056-0CABB63544AF}"/>
              </a:ext>
            </a:extLst>
          </p:cNvPr>
          <p:cNvSpPr>
            <a:spLocks noGrp="1"/>
          </p:cNvSpPr>
          <p:nvPr>
            <p:ph type="sldNum" sz="quarter" idx="12"/>
          </p:nvPr>
        </p:nvSpPr>
        <p:spPr/>
        <p:txBody>
          <a:bodyPr/>
          <a:lstStyle/>
          <a:p>
            <a:fld id="{0E830361-1618-43BA-8AB7-493978DD9A9F}" type="slidenum">
              <a:rPr lang="en-US" smtClean="0"/>
              <a:t>60</a:t>
            </a:fld>
            <a:endParaRPr lang="en-US"/>
          </a:p>
        </p:txBody>
      </p:sp>
    </p:spTree>
    <p:extLst>
      <p:ext uri="{BB962C8B-B14F-4D97-AF65-F5344CB8AC3E}">
        <p14:creationId xmlns:p14="http://schemas.microsoft.com/office/powerpoint/2010/main" val="231779706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25920-6673-4173-9FDA-2FDC4A777442}"/>
              </a:ext>
            </a:extLst>
          </p:cNvPr>
          <p:cNvSpPr>
            <a:spLocks noGrp="1"/>
          </p:cNvSpPr>
          <p:nvPr>
            <p:ph type="title"/>
          </p:nvPr>
        </p:nvSpPr>
        <p:spPr/>
        <p:txBody>
          <a:bodyPr/>
          <a:lstStyle/>
          <a:p>
            <a:r>
              <a:rPr lang="en-US" b="1" dirty="0"/>
              <a:t>References &amp; Attributions (Continued 1)</a:t>
            </a:r>
          </a:p>
        </p:txBody>
      </p:sp>
      <p:sp>
        <p:nvSpPr>
          <p:cNvPr id="3" name="Content Placeholder 2">
            <a:extLst>
              <a:ext uri="{FF2B5EF4-FFF2-40B4-BE49-F238E27FC236}">
                <a16:creationId xmlns:a16="http://schemas.microsoft.com/office/drawing/2014/main" id="{CE6156C3-3B61-4F6E-99EE-A35C1D7408FE}"/>
              </a:ext>
            </a:extLst>
          </p:cNvPr>
          <p:cNvSpPr>
            <a:spLocks noGrp="1"/>
          </p:cNvSpPr>
          <p:nvPr>
            <p:ph idx="1"/>
          </p:nvPr>
        </p:nvSpPr>
        <p:spPr>
          <a:xfrm>
            <a:off x="1045028" y="1690689"/>
            <a:ext cx="10823122" cy="4486274"/>
          </a:xfrm>
        </p:spPr>
        <p:txBody>
          <a:bodyPr vert="horz" lIns="91440" tIns="45720" rIns="91440" bIns="45720" rtlCol="0" anchor="t">
            <a:normAutofit/>
          </a:bodyPr>
          <a:lstStyle/>
          <a:p>
            <a:pPr marL="340995" indent="-340995">
              <a:buNone/>
            </a:pPr>
            <a:r>
              <a:rPr lang="en-US" sz="2400" b="0" i="0" dirty="0">
                <a:solidFill>
                  <a:srgbClr val="000000"/>
                </a:solidFill>
                <a:effectLst/>
              </a:rPr>
              <a:t>“</a:t>
            </a:r>
            <a:r>
              <a:rPr lang="en-US" sz="2400" b="0" i="0" u="sng" dirty="0">
                <a:effectLst/>
                <a:hlinkClick r:id="rId3"/>
              </a:rPr>
              <a:t>Honesty</a:t>
            </a:r>
            <a:r>
              <a:rPr lang="en-US" sz="2400" b="0" i="0" dirty="0">
                <a:solidFill>
                  <a:srgbClr val="000000"/>
                </a:solidFill>
                <a:effectLst/>
              </a:rPr>
              <a:t>” by Ulrike </a:t>
            </a:r>
            <a:r>
              <a:rPr lang="en-US" sz="2400" b="0" i="0" dirty="0" err="1">
                <a:solidFill>
                  <a:srgbClr val="000000"/>
                </a:solidFill>
                <a:effectLst/>
              </a:rPr>
              <a:t>Kestler</a:t>
            </a:r>
            <a:r>
              <a:rPr lang="en-US" sz="2400" b="0" i="0" dirty="0">
                <a:solidFill>
                  <a:srgbClr val="000000"/>
                </a:solidFill>
                <a:effectLst/>
              </a:rPr>
              <a:t> In </a:t>
            </a:r>
            <a:r>
              <a:rPr lang="en-US" sz="2400" b="0" i="1" u="sng" dirty="0">
                <a:effectLst/>
                <a:hlinkClick r:id="rId4"/>
              </a:rPr>
              <a:t>Academic Integrity</a:t>
            </a:r>
            <a:r>
              <a:rPr lang="en-US" sz="2400" b="0" i="0" dirty="0">
                <a:solidFill>
                  <a:srgbClr val="000000"/>
                </a:solidFill>
                <a:effectLst/>
              </a:rPr>
              <a:t> is licensed under </a:t>
            </a:r>
            <a:r>
              <a:rPr lang="en-US" sz="2400" b="0" i="0" u="sng" dirty="0">
                <a:effectLst/>
                <a:hlinkClick r:id="rId5"/>
              </a:rPr>
              <a:t>CC BY-NC-SA 4.0</a:t>
            </a:r>
            <a:r>
              <a:rPr lang="en-US" sz="2400" b="0" i="0" dirty="0">
                <a:solidFill>
                  <a:srgbClr val="000000"/>
                </a:solidFill>
                <a:effectLst/>
              </a:rPr>
              <a:t>. / Text version created.</a:t>
            </a:r>
          </a:p>
          <a:p>
            <a:pPr marL="340995" indent="-340995">
              <a:buNone/>
            </a:pPr>
            <a:r>
              <a:rPr lang="en-US" sz="2400" dirty="0">
                <a:effectLst/>
                <a:ea typeface="Calibri" panose="020F0502020204030204" pitchFamily="34" charset="0"/>
                <a:cs typeface="Times New Roman" panose="02020603050405020304" pitchFamily="18" charset="0"/>
              </a:rPr>
              <a:t>International Center for Academic Integrity. (2013). </a:t>
            </a:r>
            <a:r>
              <a:rPr lang="en-US" sz="2400" i="1" dirty="0">
                <a:effectLst/>
                <a:ea typeface="Calibri" panose="020F0502020204030204" pitchFamily="34" charset="0"/>
                <a:cs typeface="Times New Roman" panose="02020603050405020304" pitchFamily="18" charset="0"/>
              </a:rPr>
              <a:t>The fundamental values of academic integrity</a:t>
            </a:r>
            <a:r>
              <a:rPr lang="en-US" sz="2400" dirty="0">
                <a:effectLst/>
                <a:ea typeface="Calibri" panose="020F0502020204030204" pitchFamily="34" charset="0"/>
                <a:cs typeface="Times New Roman" panose="02020603050405020304" pitchFamily="18" charset="0"/>
              </a:rPr>
              <a:t> (2nd ed.). https://www.academicintegrity.org/wp-content/uploads/2017/12/Fundamental-Values-2014.pdf (</a:t>
            </a:r>
            <a:r>
              <a:rPr lang="en-US" sz="2400" u="sng" dirty="0">
                <a:solidFill>
                  <a:srgbClr val="0563C1"/>
                </a:solidFill>
                <a:effectLst/>
                <a:ea typeface="Calibri" panose="020F0502020204030204" pitchFamily="34" charset="0"/>
                <a:cs typeface="Times New Roman" panose="02020603050405020304" pitchFamily="18" charset="0"/>
                <a:hlinkClick r:id="rId6"/>
              </a:rPr>
              <a:t>new version available</a:t>
            </a:r>
            <a:r>
              <a:rPr lang="en-US" sz="2400" dirty="0">
                <a:effectLst/>
                <a:ea typeface="Calibri" panose="020F0502020204030204" pitchFamily="34" charset="0"/>
                <a:cs typeface="Times New Roman" panose="02020603050405020304" pitchFamily="18" charset="0"/>
              </a:rPr>
              <a:t>). </a:t>
            </a:r>
            <a:r>
              <a:rPr lang="en-US" sz="2400" u="sng" dirty="0">
                <a:solidFill>
                  <a:srgbClr val="0563C1"/>
                </a:solidFill>
                <a:effectLst/>
                <a:ea typeface="Calibri" panose="020F0502020204030204" pitchFamily="34" charset="0"/>
                <a:cs typeface="Times New Roman" panose="02020603050405020304" pitchFamily="18" charset="0"/>
                <a:hlinkClick r:id="rId5"/>
              </a:rPr>
              <a:t>CC BY-NC-SA 4.0</a:t>
            </a:r>
            <a:endParaRPr lang="en-US" sz="2400" dirty="0">
              <a:effectLst/>
              <a:ea typeface="Calibri" panose="020F0502020204030204" pitchFamily="34" charset="0"/>
              <a:cs typeface="Times New Roman" panose="02020603050405020304" pitchFamily="18" charset="0"/>
            </a:endParaRPr>
          </a:p>
          <a:p>
            <a:pPr marL="340995" indent="-340995">
              <a:buNone/>
            </a:pPr>
            <a:r>
              <a:rPr lang="en-US" sz="2400" dirty="0" err="1">
                <a:effectLst/>
                <a:ea typeface="Calibri" panose="020F0502020204030204" pitchFamily="34" charset="0"/>
                <a:cs typeface="Times New Roman" panose="02020603050405020304" pitchFamily="18" charset="0"/>
              </a:rPr>
              <a:t>MusicCentric</a:t>
            </a:r>
            <a:r>
              <a:rPr lang="en-US" sz="2400" dirty="0">
                <a:effectLst/>
                <a:ea typeface="Calibri" panose="020F0502020204030204" pitchFamily="34" charset="0"/>
                <a:cs typeface="Times New Roman" panose="02020603050405020304" pitchFamily="18" charset="0"/>
              </a:rPr>
              <a:t> Technologies. (2018). </a:t>
            </a:r>
            <a:r>
              <a:rPr lang="en-US" sz="2400" i="1" dirty="0" err="1">
                <a:effectLst/>
                <a:ea typeface="Calibri" panose="020F0502020204030204" pitchFamily="34" charset="0"/>
                <a:cs typeface="Times New Roman" panose="02020603050405020304" pitchFamily="18" charset="0"/>
              </a:rPr>
              <a:t>IntegrityMatters</a:t>
            </a:r>
            <a:r>
              <a:rPr lang="en-US" sz="2400" dirty="0">
                <a:effectLst/>
                <a:ea typeface="Calibri" panose="020F0502020204030204" pitchFamily="34" charset="0"/>
                <a:cs typeface="Times New Roman" panose="02020603050405020304" pitchFamily="18" charset="0"/>
              </a:rPr>
              <a:t> [Mobile application software]. https://apps.apple.com/ . </a:t>
            </a:r>
            <a:r>
              <a:rPr lang="en-US" sz="2400" u="sng" dirty="0">
                <a:solidFill>
                  <a:srgbClr val="0563C1"/>
                </a:solidFill>
                <a:effectLst/>
                <a:ea typeface="Calibri" panose="020F0502020204030204" pitchFamily="34" charset="0"/>
                <a:cs typeface="Times New Roman" panose="02020603050405020304" pitchFamily="18" charset="0"/>
                <a:hlinkClick r:id="rId7"/>
              </a:rPr>
              <a:t>CC BY-NC 4.0</a:t>
            </a:r>
            <a:r>
              <a:rPr lang="en-US" sz="2400" dirty="0">
                <a:effectLst/>
                <a:ea typeface="Calibri" panose="020F0502020204030204" pitchFamily="34" charset="0"/>
                <a:cs typeface="Times New Roman" panose="02020603050405020304" pitchFamily="18" charset="0"/>
              </a:rPr>
              <a:t>.</a:t>
            </a:r>
          </a:p>
          <a:p>
            <a:pPr marL="340995" indent="-340995">
              <a:buNone/>
            </a:pPr>
            <a:r>
              <a:rPr lang="en-US" sz="2400" b="0" i="0" dirty="0">
                <a:solidFill>
                  <a:srgbClr val="000000"/>
                </a:solidFill>
                <a:effectLst/>
              </a:rPr>
              <a:t>“</a:t>
            </a:r>
            <a:r>
              <a:rPr lang="en-US" sz="2400" b="0" i="0" u="sng" dirty="0">
                <a:effectLst/>
                <a:hlinkClick r:id="rId8"/>
              </a:rPr>
              <a:t>Responsibility</a:t>
            </a:r>
            <a:r>
              <a:rPr lang="en-US" sz="2400" b="0" i="0" dirty="0">
                <a:solidFill>
                  <a:srgbClr val="000000"/>
                </a:solidFill>
                <a:effectLst/>
              </a:rPr>
              <a:t>” by Ulrike </a:t>
            </a:r>
            <a:r>
              <a:rPr lang="en-US" sz="2400" b="0" i="0" dirty="0" err="1">
                <a:solidFill>
                  <a:srgbClr val="000000"/>
                </a:solidFill>
                <a:effectLst/>
              </a:rPr>
              <a:t>Kestler</a:t>
            </a:r>
            <a:r>
              <a:rPr lang="en-US" sz="2400" b="0" i="0" dirty="0">
                <a:solidFill>
                  <a:srgbClr val="000000"/>
                </a:solidFill>
                <a:effectLst/>
              </a:rPr>
              <a:t> In </a:t>
            </a:r>
            <a:r>
              <a:rPr lang="en-US" sz="2400" b="0" i="1" u="sng" dirty="0">
                <a:effectLst/>
                <a:hlinkClick r:id="rId4"/>
              </a:rPr>
              <a:t>Academic Integrity</a:t>
            </a:r>
            <a:r>
              <a:rPr lang="en-US" sz="2400" b="0" i="0" dirty="0">
                <a:solidFill>
                  <a:srgbClr val="000000"/>
                </a:solidFill>
                <a:effectLst/>
              </a:rPr>
              <a:t> is licensed under </a:t>
            </a:r>
            <a:r>
              <a:rPr lang="en-US" sz="2400" b="0" i="0" u="sng" dirty="0">
                <a:effectLst/>
                <a:hlinkClick r:id="rId5"/>
              </a:rPr>
              <a:t>CC BY-NC-SA 4.0</a:t>
            </a:r>
            <a:r>
              <a:rPr lang="en-US" sz="2400" b="0" i="0" dirty="0">
                <a:solidFill>
                  <a:srgbClr val="000000"/>
                </a:solidFill>
                <a:effectLst/>
              </a:rPr>
              <a:t>. </a:t>
            </a:r>
            <a:r>
              <a:rPr lang="en-US" sz="2400" b="0" i="0">
                <a:solidFill>
                  <a:srgbClr val="000000"/>
                </a:solidFill>
                <a:effectLst/>
              </a:rPr>
              <a:t>/ Text version created.</a:t>
            </a:r>
          </a:p>
          <a:p>
            <a:pPr marL="340995" indent="-340995">
              <a:buNone/>
            </a:pPr>
            <a:endParaRPr lang="en-US" sz="2400" dirty="0">
              <a:cs typeface="Calibri"/>
            </a:endParaRPr>
          </a:p>
        </p:txBody>
      </p:sp>
      <p:sp>
        <p:nvSpPr>
          <p:cNvPr id="4" name="Footer Placeholder 3">
            <a:extLst>
              <a:ext uri="{FF2B5EF4-FFF2-40B4-BE49-F238E27FC236}">
                <a16:creationId xmlns:a16="http://schemas.microsoft.com/office/drawing/2014/main" id="{37AF8AC4-0089-42FF-84A0-DBE551EF2BA2}"/>
              </a:ext>
            </a:extLst>
          </p:cNvPr>
          <p:cNvSpPr>
            <a:spLocks noGrp="1"/>
          </p:cNvSpPr>
          <p:nvPr>
            <p:ph type="ftr" sz="quarter" idx="11"/>
          </p:nvPr>
        </p:nvSpPr>
        <p:spPr/>
        <p:txBody>
          <a:bodyPr/>
          <a:lstStyle/>
          <a:p>
            <a:r>
              <a:rPr lang="en-US" i="1">
                <a:hlinkClick r:id="rId9"/>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44AFEB68-9FAC-4D6E-A056-0CABB63544AF}"/>
              </a:ext>
            </a:extLst>
          </p:cNvPr>
          <p:cNvSpPr>
            <a:spLocks noGrp="1"/>
          </p:cNvSpPr>
          <p:nvPr>
            <p:ph type="sldNum" sz="quarter" idx="12"/>
          </p:nvPr>
        </p:nvSpPr>
        <p:spPr/>
        <p:txBody>
          <a:bodyPr/>
          <a:lstStyle/>
          <a:p>
            <a:fld id="{0E830361-1618-43BA-8AB7-493978DD9A9F}" type="slidenum">
              <a:rPr lang="en-US" smtClean="0"/>
              <a:t>61</a:t>
            </a:fld>
            <a:endParaRPr lang="en-US"/>
          </a:p>
        </p:txBody>
      </p:sp>
    </p:spTree>
    <p:extLst>
      <p:ext uri="{BB962C8B-B14F-4D97-AF65-F5344CB8AC3E}">
        <p14:creationId xmlns:p14="http://schemas.microsoft.com/office/powerpoint/2010/main" val="374738216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25920-6673-4173-9FDA-2FDC4A777442}"/>
              </a:ext>
            </a:extLst>
          </p:cNvPr>
          <p:cNvSpPr>
            <a:spLocks noGrp="1"/>
          </p:cNvSpPr>
          <p:nvPr>
            <p:ph type="title"/>
          </p:nvPr>
        </p:nvSpPr>
        <p:spPr/>
        <p:txBody>
          <a:bodyPr/>
          <a:lstStyle/>
          <a:p>
            <a:r>
              <a:rPr lang="en-US" b="1" dirty="0"/>
              <a:t>References &amp; Attributions </a:t>
            </a:r>
            <a:r>
              <a:rPr lang="en-US" b="1"/>
              <a:t>(Continued 2)</a:t>
            </a:r>
            <a:endParaRPr lang="en-US" b="1" dirty="0"/>
          </a:p>
        </p:txBody>
      </p:sp>
      <p:sp>
        <p:nvSpPr>
          <p:cNvPr id="3" name="Content Placeholder 2">
            <a:extLst>
              <a:ext uri="{FF2B5EF4-FFF2-40B4-BE49-F238E27FC236}">
                <a16:creationId xmlns:a16="http://schemas.microsoft.com/office/drawing/2014/main" id="{CE6156C3-3B61-4F6E-99EE-A35C1D7408FE}"/>
              </a:ext>
            </a:extLst>
          </p:cNvPr>
          <p:cNvSpPr>
            <a:spLocks noGrp="1"/>
          </p:cNvSpPr>
          <p:nvPr>
            <p:ph idx="1"/>
          </p:nvPr>
        </p:nvSpPr>
        <p:spPr>
          <a:xfrm>
            <a:off x="1045028" y="1690689"/>
            <a:ext cx="10823122" cy="4486274"/>
          </a:xfrm>
        </p:spPr>
        <p:txBody>
          <a:bodyPr vert="horz" lIns="91440" tIns="45720" rIns="91440" bIns="45720" rtlCol="0" anchor="t">
            <a:normAutofit/>
          </a:bodyPr>
          <a:lstStyle/>
          <a:p>
            <a:pPr marL="340995" indent="-340995">
              <a:buNone/>
            </a:pPr>
            <a:r>
              <a:rPr lang="en-US" sz="2400" b="0" i="0" dirty="0">
                <a:solidFill>
                  <a:srgbClr val="000000"/>
                </a:solidFill>
                <a:effectLst/>
              </a:rPr>
              <a:t>“</a:t>
            </a:r>
            <a:r>
              <a:rPr lang="en-US" sz="2400" b="0" i="0" u="sng" dirty="0">
                <a:effectLst/>
                <a:hlinkClick r:id="rId3"/>
              </a:rPr>
              <a:t>Respect</a:t>
            </a:r>
            <a:r>
              <a:rPr lang="en-US" sz="2400" b="0" i="0" dirty="0">
                <a:solidFill>
                  <a:srgbClr val="000000"/>
                </a:solidFill>
                <a:effectLst/>
              </a:rPr>
              <a:t>” by Ulrike </a:t>
            </a:r>
            <a:r>
              <a:rPr lang="en-US" sz="2400" b="0" i="0" dirty="0" err="1">
                <a:solidFill>
                  <a:srgbClr val="000000"/>
                </a:solidFill>
                <a:effectLst/>
              </a:rPr>
              <a:t>Kestler</a:t>
            </a:r>
            <a:r>
              <a:rPr lang="en-US" sz="2400" b="0" i="0" dirty="0">
                <a:solidFill>
                  <a:srgbClr val="000000"/>
                </a:solidFill>
                <a:effectLst/>
              </a:rPr>
              <a:t> In </a:t>
            </a:r>
            <a:r>
              <a:rPr lang="en-US" sz="2400" b="0" i="1" u="sng" dirty="0">
                <a:effectLst/>
                <a:hlinkClick r:id="rId4"/>
              </a:rPr>
              <a:t>Academic Integrity</a:t>
            </a:r>
            <a:r>
              <a:rPr lang="en-US" sz="2400" b="0" i="0" dirty="0">
                <a:solidFill>
                  <a:srgbClr val="000000"/>
                </a:solidFill>
                <a:effectLst/>
              </a:rPr>
              <a:t> is licensed under </a:t>
            </a:r>
            <a:r>
              <a:rPr lang="en-US" sz="2400" b="0" i="0" u="sng" dirty="0">
                <a:effectLst/>
                <a:hlinkClick r:id="rId5"/>
              </a:rPr>
              <a:t>CC BY-NC-SA 4.0</a:t>
            </a:r>
            <a:r>
              <a:rPr lang="en-US" sz="2400" b="0" i="0" dirty="0">
                <a:solidFill>
                  <a:srgbClr val="000000"/>
                </a:solidFill>
                <a:effectLst/>
              </a:rPr>
              <a:t>. / Text version created.</a:t>
            </a:r>
          </a:p>
          <a:p>
            <a:pPr marL="340995" indent="-340995">
              <a:buNone/>
            </a:pPr>
            <a:r>
              <a:rPr lang="en-US" sz="2400" b="0" i="0" dirty="0">
                <a:solidFill>
                  <a:srgbClr val="000000"/>
                </a:solidFill>
                <a:effectLst/>
              </a:rPr>
              <a:t>“</a:t>
            </a:r>
            <a:r>
              <a:rPr lang="en-US" sz="2400" b="0" i="0" u="sng" dirty="0">
                <a:effectLst/>
                <a:hlinkClick r:id="rId6"/>
              </a:rPr>
              <a:t>Trust</a:t>
            </a:r>
            <a:r>
              <a:rPr lang="en-US" sz="2400" b="0" i="0" dirty="0">
                <a:solidFill>
                  <a:srgbClr val="000000"/>
                </a:solidFill>
                <a:effectLst/>
              </a:rPr>
              <a:t>” by Ulrike </a:t>
            </a:r>
            <a:r>
              <a:rPr lang="en-US" sz="2400" b="0" i="0" dirty="0" err="1">
                <a:solidFill>
                  <a:srgbClr val="000000"/>
                </a:solidFill>
                <a:effectLst/>
              </a:rPr>
              <a:t>Kestler</a:t>
            </a:r>
            <a:r>
              <a:rPr lang="en-US" sz="2400" b="0" i="0" dirty="0">
                <a:solidFill>
                  <a:srgbClr val="000000"/>
                </a:solidFill>
                <a:effectLst/>
              </a:rPr>
              <a:t> In </a:t>
            </a:r>
            <a:r>
              <a:rPr lang="en-US" sz="2400" b="0" i="1" u="sng" dirty="0">
                <a:effectLst/>
                <a:hlinkClick r:id="rId4"/>
              </a:rPr>
              <a:t>Academic Integrity</a:t>
            </a:r>
            <a:r>
              <a:rPr lang="en-US" sz="2400" b="0" i="0" dirty="0">
                <a:solidFill>
                  <a:srgbClr val="000000"/>
                </a:solidFill>
                <a:effectLst/>
              </a:rPr>
              <a:t> is licensed under </a:t>
            </a:r>
            <a:r>
              <a:rPr lang="en-US" sz="2400" b="0" i="0" u="sng" dirty="0">
                <a:effectLst/>
                <a:hlinkClick r:id="rId5"/>
              </a:rPr>
              <a:t>CC BY-NC-SA 4.0</a:t>
            </a:r>
            <a:r>
              <a:rPr lang="en-US" sz="2400" b="0" i="0" dirty="0">
                <a:solidFill>
                  <a:srgbClr val="000000"/>
                </a:solidFill>
                <a:effectLst/>
              </a:rPr>
              <a:t>. / Text version created.</a:t>
            </a:r>
          </a:p>
          <a:p>
            <a:pPr marL="340995" indent="-340995">
              <a:buNone/>
            </a:pPr>
            <a:r>
              <a:rPr lang="en-US" sz="2400" b="0" i="0" dirty="0">
                <a:solidFill>
                  <a:srgbClr val="000000"/>
                </a:solidFill>
                <a:effectLst/>
              </a:rPr>
              <a:t>“</a:t>
            </a:r>
            <a:r>
              <a:rPr lang="en-US" sz="2400" b="0" i="0" u="sng" dirty="0">
                <a:effectLst/>
                <a:hlinkClick r:id="rId7"/>
              </a:rPr>
              <a:t>What should students know about AI tools &amp; </a:t>
            </a:r>
            <a:r>
              <a:rPr lang="en-US" sz="2400" b="0" i="0" u="sng" dirty="0" err="1">
                <a:effectLst/>
                <a:hlinkClick r:id="rId7"/>
              </a:rPr>
              <a:t>ChatGPT</a:t>
            </a:r>
            <a:r>
              <a:rPr lang="en-US" sz="2400" b="0" i="0" dirty="0">
                <a:solidFill>
                  <a:srgbClr val="000000"/>
                </a:solidFill>
                <a:effectLst/>
              </a:rPr>
              <a:t>” by Jennifer Easter, licensed under CC BY-NC-SA. / Plain text version added.</a:t>
            </a:r>
            <a:endParaRPr lang="en-US" sz="2400" dirty="0">
              <a:effectLst/>
              <a:ea typeface="Calibri" panose="020F0502020204030204" pitchFamily="34" charset="0"/>
              <a:cs typeface="Times New Roman" panose="02020603050405020304" pitchFamily="18" charset="0"/>
            </a:endParaRPr>
          </a:p>
          <a:p>
            <a:pPr marL="340995" indent="-340995">
              <a:buNone/>
            </a:pPr>
            <a:endParaRPr lang="en-US" sz="2400" dirty="0">
              <a:cs typeface="Calibri"/>
            </a:endParaRPr>
          </a:p>
        </p:txBody>
      </p:sp>
      <p:sp>
        <p:nvSpPr>
          <p:cNvPr id="4" name="Footer Placeholder 3">
            <a:extLst>
              <a:ext uri="{FF2B5EF4-FFF2-40B4-BE49-F238E27FC236}">
                <a16:creationId xmlns:a16="http://schemas.microsoft.com/office/drawing/2014/main" id="{37AF8AC4-0089-42FF-84A0-DBE551EF2BA2}"/>
              </a:ext>
            </a:extLst>
          </p:cNvPr>
          <p:cNvSpPr>
            <a:spLocks noGrp="1"/>
          </p:cNvSpPr>
          <p:nvPr>
            <p:ph type="ftr" sz="quarter" idx="11"/>
          </p:nvPr>
        </p:nvSpPr>
        <p:spPr/>
        <p:txBody>
          <a:bodyPr/>
          <a:lstStyle/>
          <a:p>
            <a:r>
              <a:rPr lang="en-US" i="1">
                <a:hlinkClick r:id="rId8"/>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44AFEB68-9FAC-4D6E-A056-0CABB63544AF}"/>
              </a:ext>
            </a:extLst>
          </p:cNvPr>
          <p:cNvSpPr>
            <a:spLocks noGrp="1"/>
          </p:cNvSpPr>
          <p:nvPr>
            <p:ph type="sldNum" sz="quarter" idx="12"/>
          </p:nvPr>
        </p:nvSpPr>
        <p:spPr/>
        <p:txBody>
          <a:bodyPr/>
          <a:lstStyle/>
          <a:p>
            <a:fld id="{0E830361-1618-43BA-8AB7-493978DD9A9F}" type="slidenum">
              <a:rPr lang="en-US" smtClean="0"/>
              <a:t>62</a:t>
            </a:fld>
            <a:endParaRPr lang="en-US"/>
          </a:p>
        </p:txBody>
      </p:sp>
    </p:spTree>
    <p:extLst>
      <p:ext uri="{BB962C8B-B14F-4D97-AF65-F5344CB8AC3E}">
        <p14:creationId xmlns:p14="http://schemas.microsoft.com/office/powerpoint/2010/main" val="3784272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B44BB-3112-4036-99A8-57D927155704}"/>
              </a:ext>
            </a:extLst>
          </p:cNvPr>
          <p:cNvSpPr>
            <a:spLocks noGrp="1"/>
          </p:cNvSpPr>
          <p:nvPr>
            <p:ph type="title"/>
          </p:nvPr>
        </p:nvSpPr>
        <p:spPr>
          <a:xfrm>
            <a:off x="1045028" y="644236"/>
            <a:ext cx="10591801" cy="1046452"/>
          </a:xfrm>
        </p:spPr>
        <p:txBody>
          <a:bodyPr>
            <a:normAutofit fontScale="90000"/>
          </a:bodyPr>
          <a:lstStyle/>
          <a:p>
            <a:r>
              <a:rPr lang="en-US" dirty="0"/>
              <a:t>Academic Integrity &amp; Academic Misconduct at Georgian College</a:t>
            </a:r>
          </a:p>
        </p:txBody>
      </p:sp>
      <p:sp>
        <p:nvSpPr>
          <p:cNvPr id="3" name="Content Placeholder 2">
            <a:extLst>
              <a:ext uri="{FF2B5EF4-FFF2-40B4-BE49-F238E27FC236}">
                <a16:creationId xmlns:a16="http://schemas.microsoft.com/office/drawing/2014/main" id="{8B77FA18-6050-4F2B-A191-6D59E1B81388}"/>
              </a:ext>
            </a:extLst>
          </p:cNvPr>
          <p:cNvSpPr>
            <a:spLocks noGrp="1"/>
          </p:cNvSpPr>
          <p:nvPr>
            <p:ph idx="1"/>
          </p:nvPr>
        </p:nvSpPr>
        <p:spPr>
          <a:xfrm>
            <a:off x="1045028" y="1924342"/>
            <a:ext cx="10591801" cy="4198353"/>
          </a:xfrm>
        </p:spPr>
        <p:txBody>
          <a:bodyPr>
            <a:normAutofit/>
          </a:bodyPr>
          <a:lstStyle/>
          <a:p>
            <a:pPr marL="0" indent="0">
              <a:buNone/>
            </a:pPr>
            <a:r>
              <a:rPr lang="en-US" b="0" i="0" dirty="0">
                <a:effectLst/>
                <a:latin typeface="Calibri (Body)"/>
              </a:rPr>
              <a:t>Seven ty</a:t>
            </a:r>
            <a:r>
              <a:rPr lang="en-US" dirty="0">
                <a:latin typeface="Calibri (Body)"/>
              </a:rPr>
              <a:t>pes of academic misconduct outlined by Georgian College: </a:t>
            </a:r>
          </a:p>
          <a:p>
            <a:pPr marL="514350" indent="-514350">
              <a:buFont typeface="+mj-lt"/>
              <a:buAutoNum type="arabicPeriod"/>
            </a:pPr>
            <a:r>
              <a:rPr lang="en-US" b="0" i="0" dirty="0">
                <a:effectLst/>
                <a:latin typeface="Calibri (Body)"/>
              </a:rPr>
              <a:t>Cheating</a:t>
            </a:r>
          </a:p>
          <a:p>
            <a:pPr marL="514350" indent="-514350">
              <a:buFont typeface="+mj-lt"/>
              <a:buAutoNum type="arabicPeriod"/>
            </a:pPr>
            <a:r>
              <a:rPr lang="en-US" dirty="0">
                <a:latin typeface="Calibri (Body)"/>
              </a:rPr>
              <a:t>Fabrication</a:t>
            </a:r>
          </a:p>
          <a:p>
            <a:pPr marL="514350" indent="-514350">
              <a:buFont typeface="+mj-lt"/>
              <a:buAutoNum type="arabicPeriod"/>
            </a:pPr>
            <a:r>
              <a:rPr lang="en-US" b="0" i="0" dirty="0">
                <a:effectLst/>
                <a:latin typeface="Calibri (Body)"/>
              </a:rPr>
              <a:t>Plagiarism</a:t>
            </a:r>
          </a:p>
          <a:p>
            <a:pPr marL="514350" indent="-514350">
              <a:buFont typeface="+mj-lt"/>
              <a:buAutoNum type="arabicPeriod"/>
            </a:pPr>
            <a:r>
              <a:rPr lang="en-US" dirty="0">
                <a:latin typeface="Calibri (Body)"/>
              </a:rPr>
              <a:t>Facilitation</a:t>
            </a:r>
          </a:p>
          <a:p>
            <a:pPr marL="514350" indent="-514350">
              <a:buFont typeface="+mj-lt"/>
              <a:buAutoNum type="arabicPeriod"/>
            </a:pPr>
            <a:r>
              <a:rPr lang="en-US" b="0" i="0" dirty="0">
                <a:effectLst/>
                <a:latin typeface="Calibri (Body)"/>
              </a:rPr>
              <a:t>Academic misconduct</a:t>
            </a:r>
          </a:p>
          <a:p>
            <a:pPr marL="514350" indent="-514350">
              <a:buFont typeface="+mj-lt"/>
              <a:buAutoNum type="arabicPeriod"/>
            </a:pPr>
            <a:r>
              <a:rPr lang="en-US" dirty="0">
                <a:latin typeface="Calibri (Body)"/>
              </a:rPr>
              <a:t>Impersonation</a:t>
            </a:r>
          </a:p>
          <a:p>
            <a:pPr marL="514350" indent="-514350">
              <a:buFont typeface="+mj-lt"/>
              <a:buAutoNum type="arabicPeriod"/>
            </a:pPr>
            <a:r>
              <a:rPr lang="en-US" b="0" i="0" dirty="0">
                <a:effectLst/>
                <a:latin typeface="Calibri (Body)"/>
              </a:rPr>
              <a:t>Denying access to information or materials and copyright violations</a:t>
            </a:r>
          </a:p>
          <a:p>
            <a:endParaRPr lang="en-US" dirty="0">
              <a:latin typeface="Calibri (Body)"/>
            </a:endParaRPr>
          </a:p>
        </p:txBody>
      </p:sp>
      <p:sp>
        <p:nvSpPr>
          <p:cNvPr id="6" name="TextBox 5">
            <a:extLst>
              <a:ext uri="{FF2B5EF4-FFF2-40B4-BE49-F238E27FC236}">
                <a16:creationId xmlns:a16="http://schemas.microsoft.com/office/drawing/2014/main" id="{F4486644-21D0-4863-A418-6A428EDA9A14}"/>
              </a:ext>
            </a:extLst>
          </p:cNvPr>
          <p:cNvSpPr txBox="1"/>
          <p:nvPr/>
        </p:nvSpPr>
        <p:spPr>
          <a:xfrm>
            <a:off x="6199413" y="6043984"/>
            <a:ext cx="5823856" cy="369332"/>
          </a:xfrm>
          <a:prstGeom prst="rect">
            <a:avLst/>
          </a:prstGeom>
          <a:noFill/>
        </p:spPr>
        <p:txBody>
          <a:bodyPr wrap="square" rtlCol="0">
            <a:spAutoFit/>
          </a:bodyPr>
          <a:lstStyle/>
          <a:p>
            <a:r>
              <a:rPr lang="en-US" dirty="0">
                <a:solidFill>
                  <a:schemeClr val="tx2"/>
                </a:solidFill>
              </a:rPr>
              <a:t>(Georgian College, n.d., as cited in </a:t>
            </a:r>
            <a:r>
              <a:rPr lang="en-US" dirty="0">
                <a:solidFill>
                  <a:srgbClr val="373D3F"/>
                </a:solidFill>
                <a:latin typeface="Encode Sans"/>
              </a:rPr>
              <a:t>Booth et al</a:t>
            </a:r>
            <a:r>
              <a:rPr lang="en-US" dirty="0">
                <a:solidFill>
                  <a:schemeClr val="tx2"/>
                </a:solidFill>
              </a:rPr>
              <a:t>., 2022)</a:t>
            </a:r>
          </a:p>
        </p:txBody>
      </p:sp>
      <p:sp>
        <p:nvSpPr>
          <p:cNvPr id="4" name="Footer Placeholder 3">
            <a:extLst>
              <a:ext uri="{FF2B5EF4-FFF2-40B4-BE49-F238E27FC236}">
                <a16:creationId xmlns:a16="http://schemas.microsoft.com/office/drawing/2014/main" id="{0093FE8A-A8EB-44B3-8064-97E50C54A087}"/>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E77556EA-6B17-4088-ACEF-7BD999E2B149}"/>
              </a:ext>
            </a:extLst>
          </p:cNvPr>
          <p:cNvSpPr>
            <a:spLocks noGrp="1"/>
          </p:cNvSpPr>
          <p:nvPr>
            <p:ph type="sldNum" sz="quarter" idx="12"/>
          </p:nvPr>
        </p:nvSpPr>
        <p:spPr/>
        <p:txBody>
          <a:bodyPr/>
          <a:lstStyle/>
          <a:p>
            <a:fld id="{0E830361-1618-43BA-8AB7-493978DD9A9F}" type="slidenum">
              <a:rPr lang="en-US" smtClean="0"/>
              <a:t>7</a:t>
            </a:fld>
            <a:endParaRPr lang="en-US"/>
          </a:p>
        </p:txBody>
      </p:sp>
    </p:spTree>
    <p:extLst>
      <p:ext uri="{BB962C8B-B14F-4D97-AF65-F5344CB8AC3E}">
        <p14:creationId xmlns:p14="http://schemas.microsoft.com/office/powerpoint/2010/main" val="1856426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4A224-0FF2-4581-8BF2-079DB83F831B}"/>
              </a:ext>
            </a:extLst>
          </p:cNvPr>
          <p:cNvSpPr>
            <a:spLocks noGrp="1"/>
          </p:cNvSpPr>
          <p:nvPr>
            <p:ph type="title"/>
          </p:nvPr>
        </p:nvSpPr>
        <p:spPr/>
        <p:txBody>
          <a:bodyPr/>
          <a:lstStyle/>
          <a:p>
            <a:r>
              <a:rPr lang="en-US" dirty="0"/>
              <a:t>Academic Integrity Values</a:t>
            </a:r>
          </a:p>
        </p:txBody>
      </p:sp>
      <p:sp>
        <p:nvSpPr>
          <p:cNvPr id="3" name="Content Placeholder 2">
            <a:extLst>
              <a:ext uri="{FF2B5EF4-FFF2-40B4-BE49-F238E27FC236}">
                <a16:creationId xmlns:a16="http://schemas.microsoft.com/office/drawing/2014/main" id="{3ABC6919-CD37-4B6C-9380-2F82EFCD43CC}"/>
              </a:ext>
            </a:extLst>
          </p:cNvPr>
          <p:cNvSpPr>
            <a:spLocks noGrp="1"/>
          </p:cNvSpPr>
          <p:nvPr>
            <p:ph idx="1"/>
          </p:nvPr>
        </p:nvSpPr>
        <p:spPr>
          <a:xfrm>
            <a:off x="1045028" y="1690688"/>
            <a:ext cx="10308771" cy="4161551"/>
          </a:xfrm>
        </p:spPr>
        <p:txBody>
          <a:bodyPr/>
          <a:lstStyle/>
          <a:p>
            <a:r>
              <a:rPr lang="en-US" dirty="0"/>
              <a:t>Academic integrity is the commitment to upholding six fundamental values in the academic community: </a:t>
            </a:r>
          </a:p>
          <a:p>
            <a:pPr marL="514350" indent="-514350">
              <a:buFont typeface="+mj-lt"/>
              <a:buAutoNum type="arabicPeriod"/>
            </a:pPr>
            <a:r>
              <a:rPr lang="en-US" dirty="0"/>
              <a:t>Honesty</a:t>
            </a:r>
          </a:p>
          <a:p>
            <a:pPr marL="514350" indent="-514350">
              <a:buFont typeface="+mj-lt"/>
              <a:buAutoNum type="arabicPeriod"/>
            </a:pPr>
            <a:r>
              <a:rPr lang="en-US" dirty="0"/>
              <a:t>Trust</a:t>
            </a:r>
          </a:p>
          <a:p>
            <a:pPr marL="514350" indent="-514350">
              <a:buFont typeface="+mj-lt"/>
              <a:buAutoNum type="arabicPeriod"/>
            </a:pPr>
            <a:r>
              <a:rPr lang="en-US" dirty="0"/>
              <a:t>Fairness</a:t>
            </a:r>
          </a:p>
          <a:p>
            <a:pPr marL="514350" indent="-514350">
              <a:buFont typeface="+mj-lt"/>
              <a:buAutoNum type="arabicPeriod"/>
            </a:pPr>
            <a:r>
              <a:rPr lang="en-US" dirty="0"/>
              <a:t>Respect</a:t>
            </a:r>
          </a:p>
          <a:p>
            <a:pPr marL="514350" indent="-514350">
              <a:buFont typeface="+mj-lt"/>
              <a:buAutoNum type="arabicPeriod"/>
            </a:pPr>
            <a:r>
              <a:rPr lang="en-US" dirty="0"/>
              <a:t>Responsibility</a:t>
            </a:r>
          </a:p>
          <a:p>
            <a:pPr marL="514350" indent="-514350">
              <a:buFont typeface="+mj-lt"/>
              <a:buAutoNum type="arabicPeriod"/>
            </a:pPr>
            <a:r>
              <a:rPr lang="en-US" dirty="0"/>
              <a:t>Courage </a:t>
            </a:r>
          </a:p>
        </p:txBody>
      </p:sp>
      <p:sp>
        <p:nvSpPr>
          <p:cNvPr id="6" name="TextBox 5">
            <a:extLst>
              <a:ext uri="{FF2B5EF4-FFF2-40B4-BE49-F238E27FC236}">
                <a16:creationId xmlns:a16="http://schemas.microsoft.com/office/drawing/2014/main" id="{153D3EE5-EAA8-4586-8D1A-766FBB3C48E9}"/>
              </a:ext>
            </a:extLst>
          </p:cNvPr>
          <p:cNvSpPr txBox="1"/>
          <p:nvPr/>
        </p:nvSpPr>
        <p:spPr>
          <a:xfrm>
            <a:off x="4273732" y="6029098"/>
            <a:ext cx="7918268" cy="369332"/>
          </a:xfrm>
          <a:prstGeom prst="rect">
            <a:avLst/>
          </a:prstGeom>
          <a:noFill/>
        </p:spPr>
        <p:txBody>
          <a:bodyPr wrap="square" rtlCol="0">
            <a:spAutoFit/>
          </a:bodyPr>
          <a:lstStyle/>
          <a:p>
            <a:r>
              <a:rPr lang="en-US" dirty="0">
                <a:solidFill>
                  <a:schemeClr val="tx2"/>
                </a:solidFill>
              </a:rPr>
              <a:t>(</a:t>
            </a:r>
            <a:r>
              <a:rPr lang="en-US" b="0" i="0" dirty="0">
                <a:solidFill>
                  <a:schemeClr val="tx2"/>
                </a:solidFill>
                <a:effectLst/>
              </a:rPr>
              <a:t>International Center for Academic Integrity, 2013, </a:t>
            </a:r>
            <a:r>
              <a:rPr lang="en-US" dirty="0">
                <a:solidFill>
                  <a:schemeClr val="tx2"/>
                </a:solidFill>
              </a:rPr>
              <a:t>as cited in </a:t>
            </a:r>
            <a:r>
              <a:rPr lang="en-US" dirty="0">
                <a:solidFill>
                  <a:srgbClr val="373D3F"/>
                </a:solidFill>
                <a:latin typeface="Encode Sans"/>
              </a:rPr>
              <a:t>Booth et al</a:t>
            </a:r>
            <a:r>
              <a:rPr lang="en-US" dirty="0">
                <a:solidFill>
                  <a:schemeClr val="tx2"/>
                </a:solidFill>
              </a:rPr>
              <a:t>., 2022)</a:t>
            </a:r>
          </a:p>
        </p:txBody>
      </p:sp>
      <p:sp>
        <p:nvSpPr>
          <p:cNvPr id="4" name="Footer Placeholder 3">
            <a:extLst>
              <a:ext uri="{FF2B5EF4-FFF2-40B4-BE49-F238E27FC236}">
                <a16:creationId xmlns:a16="http://schemas.microsoft.com/office/drawing/2014/main" id="{509528F9-7851-46FA-8B7F-8793E86BD3F5}"/>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CB37D8E8-ED2D-4F06-873F-523146377614}"/>
              </a:ext>
            </a:extLst>
          </p:cNvPr>
          <p:cNvSpPr>
            <a:spLocks noGrp="1"/>
          </p:cNvSpPr>
          <p:nvPr>
            <p:ph type="sldNum" sz="quarter" idx="12"/>
          </p:nvPr>
        </p:nvSpPr>
        <p:spPr/>
        <p:txBody>
          <a:bodyPr/>
          <a:lstStyle/>
          <a:p>
            <a:fld id="{0E830361-1618-43BA-8AB7-493978DD9A9F}" type="slidenum">
              <a:rPr lang="en-US" smtClean="0"/>
              <a:t>8</a:t>
            </a:fld>
            <a:endParaRPr lang="en-US"/>
          </a:p>
        </p:txBody>
      </p:sp>
    </p:spTree>
    <p:extLst>
      <p:ext uri="{BB962C8B-B14F-4D97-AF65-F5344CB8AC3E}">
        <p14:creationId xmlns:p14="http://schemas.microsoft.com/office/powerpoint/2010/main" val="3031485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7BAE0-5E74-4547-BA51-0E25BD8C6E0A}"/>
              </a:ext>
            </a:extLst>
          </p:cNvPr>
          <p:cNvSpPr>
            <a:spLocks noGrp="1"/>
          </p:cNvSpPr>
          <p:nvPr>
            <p:ph type="title"/>
          </p:nvPr>
        </p:nvSpPr>
        <p:spPr/>
        <p:txBody>
          <a:bodyPr/>
          <a:lstStyle/>
          <a:p>
            <a:r>
              <a:rPr lang="en-US" dirty="0"/>
              <a:t>Honesty</a:t>
            </a:r>
          </a:p>
        </p:txBody>
      </p:sp>
      <p:sp>
        <p:nvSpPr>
          <p:cNvPr id="3" name="Content Placeholder 2">
            <a:extLst>
              <a:ext uri="{FF2B5EF4-FFF2-40B4-BE49-F238E27FC236}">
                <a16:creationId xmlns:a16="http://schemas.microsoft.com/office/drawing/2014/main" id="{5C7D1518-B55B-4781-A3AE-67C7B529BEB3}"/>
              </a:ext>
            </a:extLst>
          </p:cNvPr>
          <p:cNvSpPr>
            <a:spLocks noGrp="1"/>
          </p:cNvSpPr>
          <p:nvPr>
            <p:ph idx="1"/>
          </p:nvPr>
        </p:nvSpPr>
        <p:spPr>
          <a:xfrm>
            <a:off x="1045028" y="1899694"/>
            <a:ext cx="10308771" cy="3769586"/>
          </a:xfrm>
        </p:spPr>
        <p:txBody>
          <a:bodyPr/>
          <a:lstStyle/>
          <a:p>
            <a:r>
              <a:rPr lang="en-US" dirty="0"/>
              <a:t>Respect college policies and follow instructions provided by their professors.</a:t>
            </a:r>
          </a:p>
          <a:p>
            <a:r>
              <a:rPr lang="en-US" dirty="0"/>
              <a:t>A person with integrity finds dishonest </a:t>
            </a:r>
            <a:r>
              <a:rPr lang="en-US" dirty="0" err="1"/>
              <a:t>behaviour</a:t>
            </a:r>
            <a:r>
              <a:rPr lang="en-US" dirty="0"/>
              <a:t> (lying, cheating, impersonating another person, falsifying data, etcetera) morally and ethically unacceptable. </a:t>
            </a:r>
          </a:p>
        </p:txBody>
      </p:sp>
      <p:sp>
        <p:nvSpPr>
          <p:cNvPr id="4" name="Footer Placeholder 3">
            <a:extLst>
              <a:ext uri="{FF2B5EF4-FFF2-40B4-BE49-F238E27FC236}">
                <a16:creationId xmlns:a16="http://schemas.microsoft.com/office/drawing/2014/main" id="{67E9668A-EB7C-4169-9F69-D67E85CD3FE5}"/>
              </a:ext>
            </a:extLst>
          </p:cNvPr>
          <p:cNvSpPr>
            <a:spLocks noGrp="1"/>
          </p:cNvSpPr>
          <p:nvPr>
            <p:ph type="ftr" sz="quarter" idx="11"/>
          </p:nvPr>
        </p:nvSpPr>
        <p:spPr/>
        <p:txBody>
          <a:bodyPr/>
          <a:lstStyle/>
          <a:p>
            <a:r>
              <a:rPr lang="en-US" i="1">
                <a:hlinkClick r:id="rId3"/>
              </a:rPr>
              <a:t>Communication Essentials for College, CC BY-NC 4.0, except where noted </a:t>
            </a:r>
            <a:endParaRPr lang="en-US"/>
          </a:p>
        </p:txBody>
      </p:sp>
      <p:sp>
        <p:nvSpPr>
          <p:cNvPr id="5" name="Slide Number Placeholder 4">
            <a:extLst>
              <a:ext uri="{FF2B5EF4-FFF2-40B4-BE49-F238E27FC236}">
                <a16:creationId xmlns:a16="http://schemas.microsoft.com/office/drawing/2014/main" id="{79E5BB8D-CDDA-4A7D-99B5-62E7EE90017E}"/>
              </a:ext>
            </a:extLst>
          </p:cNvPr>
          <p:cNvSpPr>
            <a:spLocks noGrp="1"/>
          </p:cNvSpPr>
          <p:nvPr>
            <p:ph type="sldNum" sz="quarter" idx="12"/>
          </p:nvPr>
        </p:nvSpPr>
        <p:spPr/>
        <p:txBody>
          <a:bodyPr/>
          <a:lstStyle/>
          <a:p>
            <a:fld id="{0E830361-1618-43BA-8AB7-493978DD9A9F}" type="slidenum">
              <a:rPr lang="en-US" smtClean="0"/>
              <a:t>9</a:t>
            </a:fld>
            <a:endParaRPr lang="en-US"/>
          </a:p>
        </p:txBody>
      </p:sp>
    </p:spTree>
    <p:extLst>
      <p:ext uri="{BB962C8B-B14F-4D97-AF65-F5344CB8AC3E}">
        <p14:creationId xmlns:p14="http://schemas.microsoft.com/office/powerpoint/2010/main" val="643552493"/>
      </p:ext>
    </p:extLst>
  </p:cSld>
  <p:clrMapOvr>
    <a:masterClrMapping/>
  </p:clrMapOvr>
</p:sld>
</file>

<file path=ppt/theme/theme1.xml><?xml version="1.0" encoding="utf-8"?>
<a:theme xmlns:a="http://schemas.openxmlformats.org/drawingml/2006/main" name="Office Theme">
  <a:themeElements>
    <a:clrScheme name="Custom 2">
      <a:dk1>
        <a:srgbClr val="1BADAA"/>
      </a:dk1>
      <a:lt1>
        <a:srgbClr val="FFFFFF"/>
      </a:lt1>
      <a:dk2>
        <a:srgbClr val="39393A"/>
      </a:dk2>
      <a:lt2>
        <a:srgbClr val="FFFFFF"/>
      </a:lt2>
      <a:accent1>
        <a:srgbClr val="D64933"/>
      </a:accent1>
      <a:accent2>
        <a:srgbClr val="14438F"/>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57ea68b1-4d50-472f-9c24-c5e3d9af93fd" xsi:nil="true"/>
    <lcf76f155ced4ddcb4097134ff3c332f xmlns="2c46aebe-e55f-417f-84c0-33e2637dc132">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89A05E4BDC9A747A979C8FFFF84C17F" ma:contentTypeVersion="15" ma:contentTypeDescription="Create a new document." ma:contentTypeScope="" ma:versionID="ac00aa41f2863b35d6ff25bd8b298fae">
  <xsd:schema xmlns:xsd="http://www.w3.org/2001/XMLSchema" xmlns:xs="http://www.w3.org/2001/XMLSchema" xmlns:p="http://schemas.microsoft.com/office/2006/metadata/properties" xmlns:ns2="2c46aebe-e55f-417f-84c0-33e2637dc132" xmlns:ns3="57ea68b1-4d50-472f-9c24-c5e3d9af93fd" targetNamespace="http://schemas.microsoft.com/office/2006/metadata/properties" ma:root="true" ma:fieldsID="17162eedc2d414b7ea6077bf881f4fe5" ns2:_="" ns3:_="">
    <xsd:import namespace="2c46aebe-e55f-417f-84c0-33e2637dc132"/>
    <xsd:import namespace="57ea68b1-4d50-472f-9c24-c5e3d9af93f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6aebe-e55f-417f-84c0-33e2637dc1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d9a59e6a-29c3-4921-9c03-4d7ff3dd46bf"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ea68b1-4d50-472f-9c24-c5e3d9af93fd"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29750ea3-d6ae-4b13-a323-8ca9f69553a4}" ma:internalName="TaxCatchAll" ma:showField="CatchAllData" ma:web="57ea68b1-4d50-472f-9c24-c5e3d9af93fd">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4CCFBF6-E5E3-49F5-9512-F7A4211FF6DA}">
  <ds:schemaRefs>
    <ds:schemaRef ds:uri="http://purl.org/dc/terms/"/>
    <ds:schemaRef ds:uri="http://purl.org/dc/elements/1.1/"/>
    <ds:schemaRef ds:uri="http://schemas.microsoft.com/office/2006/documentManagement/types"/>
    <ds:schemaRef ds:uri="http://schemas.microsoft.com/office/infopath/2007/PartnerControls"/>
    <ds:schemaRef ds:uri="http://schemas.microsoft.com/office/2006/metadata/properties"/>
    <ds:schemaRef ds:uri="http://purl.org/dc/dcmitype/"/>
    <ds:schemaRef ds:uri="http://www.w3.org/XML/1998/namespace"/>
    <ds:schemaRef ds:uri="57ea68b1-4d50-472f-9c24-c5e3d9af93fd"/>
    <ds:schemaRef ds:uri="http://schemas.openxmlformats.org/package/2006/metadata/core-properties"/>
    <ds:schemaRef ds:uri="2c46aebe-e55f-417f-84c0-33e2637dc132"/>
  </ds:schemaRefs>
</ds:datastoreItem>
</file>

<file path=customXml/itemProps2.xml><?xml version="1.0" encoding="utf-8"?>
<ds:datastoreItem xmlns:ds="http://schemas.openxmlformats.org/officeDocument/2006/customXml" ds:itemID="{CDEBB12C-158D-4AB4-9994-E44D58237A12}">
  <ds:schemaRefs>
    <ds:schemaRef ds:uri="http://schemas.microsoft.com/sharepoint/v3/contenttype/forms"/>
  </ds:schemaRefs>
</ds:datastoreItem>
</file>

<file path=customXml/itemProps3.xml><?xml version="1.0" encoding="utf-8"?>
<ds:datastoreItem xmlns:ds="http://schemas.openxmlformats.org/officeDocument/2006/customXml" ds:itemID="{95CD0DC1-E1EE-4253-BD9F-1C6FA551E9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46aebe-e55f-417f-84c0-33e2637dc132"/>
    <ds:schemaRef ds:uri="57ea68b1-4d50-472f-9c24-c5e3d9af93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1195</TotalTime>
  <Words>8072</Words>
  <Application>Microsoft Office PowerPoint</Application>
  <PresentationFormat>Widescreen</PresentationFormat>
  <Paragraphs>609</Paragraphs>
  <Slides>62</Slides>
  <Notes>61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62</vt:i4>
      </vt:variant>
    </vt:vector>
  </HeadingPairs>
  <TitlesOfParts>
    <vt:vector size="71" baseType="lpstr">
      <vt:lpstr>Arial</vt:lpstr>
      <vt:lpstr>Calibri</vt:lpstr>
      <vt:lpstr>Calibri (Body)</vt:lpstr>
      <vt:lpstr>Calibri Light</vt:lpstr>
      <vt:lpstr>Encode Sans</vt:lpstr>
      <vt:lpstr>H5PDroidSans</vt:lpstr>
      <vt:lpstr>Lato</vt:lpstr>
      <vt:lpstr>Wingdings</vt:lpstr>
      <vt:lpstr>Office Theme</vt:lpstr>
      <vt:lpstr>Communication Essentials  for College</vt:lpstr>
      <vt:lpstr>Chapter 1: Introduction</vt:lpstr>
      <vt:lpstr>1.4 – Academic Integrity</vt:lpstr>
      <vt:lpstr>Academic Integrity: A shared responsibility</vt:lpstr>
      <vt:lpstr>Why you should care</vt:lpstr>
      <vt:lpstr>Academic Integrity &amp; Academic Misconduct at Georgian College </vt:lpstr>
      <vt:lpstr>Academic Integrity &amp; Academic Misconduct at Georgian College</vt:lpstr>
      <vt:lpstr>Academic Integrity Values</vt:lpstr>
      <vt:lpstr>Honesty</vt:lpstr>
      <vt:lpstr>Honesty Scenario </vt:lpstr>
      <vt:lpstr>Honesty Scenario Responses</vt:lpstr>
      <vt:lpstr>Honesty Scenario Responses (Continued 1)</vt:lpstr>
      <vt:lpstr>Honesty Scenario Responses (Continued 2)</vt:lpstr>
      <vt:lpstr>Trust</vt:lpstr>
      <vt:lpstr>Trust Scenario</vt:lpstr>
      <vt:lpstr>Trust Scenario Responses</vt:lpstr>
      <vt:lpstr>Trust Scenario Responses (Continued 1)</vt:lpstr>
      <vt:lpstr>Trust Scenario Responses (Continued 2)</vt:lpstr>
      <vt:lpstr>Trust Scenario Responses (Continued 3)</vt:lpstr>
      <vt:lpstr>Fairness</vt:lpstr>
      <vt:lpstr>Fairness Scenario</vt:lpstr>
      <vt:lpstr>Fairness Scenario Responses</vt:lpstr>
      <vt:lpstr>Fairness Scenario Responses (Continued 1)</vt:lpstr>
      <vt:lpstr>Fairness Scenario Responses (Continued 2)</vt:lpstr>
      <vt:lpstr>Respect</vt:lpstr>
      <vt:lpstr>Respect Scenario</vt:lpstr>
      <vt:lpstr>Respect Scenario Responses</vt:lpstr>
      <vt:lpstr>Respect Scenario Responses (Continued 1)</vt:lpstr>
      <vt:lpstr>Respect Scenario Responses (Continued 2)</vt:lpstr>
      <vt:lpstr>Respect Scenario Responses (Continued 3)</vt:lpstr>
      <vt:lpstr>Respect Scenario Responses (Continued 4)</vt:lpstr>
      <vt:lpstr>Responsibility</vt:lpstr>
      <vt:lpstr>Responsibility Scenario</vt:lpstr>
      <vt:lpstr>Responsibility Scenario Responses</vt:lpstr>
      <vt:lpstr>Responsibility Scenario Responses (Continued 1)</vt:lpstr>
      <vt:lpstr>Responsibility Scenario Responses (Continued 2)</vt:lpstr>
      <vt:lpstr>Responsibility Scenario Responses (Continued 3)</vt:lpstr>
      <vt:lpstr>Responsibility Scenario Responses (Continued 4)</vt:lpstr>
      <vt:lpstr>Responsibility Scenario Responses (Continued 5)</vt:lpstr>
      <vt:lpstr>Responsibility Scenario Responses (Continued 6)</vt:lpstr>
      <vt:lpstr>Courage</vt:lpstr>
      <vt:lpstr>Courage Scenario</vt:lpstr>
      <vt:lpstr>Courage Scenario: Responses </vt:lpstr>
      <vt:lpstr>Courage Scenario: Responses (Continued 1)</vt:lpstr>
      <vt:lpstr>Courage Scenario: Responses (Continued 2)</vt:lpstr>
      <vt:lpstr>Courage Scenario: Responses (Continued 3) </vt:lpstr>
      <vt:lpstr>Artificial Intelligence (AI) Tools &amp; Academic Integrity</vt:lpstr>
      <vt:lpstr>Artificial Intelligence (AI) Tools &amp; Academic Integrity (Continued)</vt:lpstr>
      <vt:lpstr>Thinking of using AI Tools? Check before you do!</vt:lpstr>
      <vt:lpstr>Thinking of using AI Tools? Check before you do! (Continued)</vt:lpstr>
      <vt:lpstr>Reminder – Plagiarism &amp; Academic Misconduct</vt:lpstr>
      <vt:lpstr>What should students know about AI tools &amp; ChatGPT?</vt:lpstr>
      <vt:lpstr>What should students know about AI tools &amp; ChatGPT? (Continued 1)</vt:lpstr>
      <vt:lpstr>What should students know about AI tools &amp; ChatGPT? (Continued 2)</vt:lpstr>
      <vt:lpstr>What should students know about AI tools &amp; ChatGPT? (Continued 3)</vt:lpstr>
      <vt:lpstr>Academic Integrity Resources for Students</vt:lpstr>
      <vt:lpstr>Key Takeaways</vt:lpstr>
      <vt:lpstr>Key Takeaways (Continued 1)</vt:lpstr>
      <vt:lpstr>Key Takeaways (Continued 2)</vt:lpstr>
      <vt:lpstr>References &amp; Attributions</vt:lpstr>
      <vt:lpstr>References &amp; Attributions (Continued 1)</vt:lpstr>
      <vt:lpstr>References &amp; Attributions (Continued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Communications Essentials - Chapter 1</dc:title>
  <dc:subject/>
  <dc:creator>Jen Booth;Shaima Shaima</dc:creator>
  <cp:lastModifiedBy>Jen Booth</cp:lastModifiedBy>
  <cp:revision>185</cp:revision>
  <dcterms:created xsi:type="dcterms:W3CDTF">2022-05-23T14:26:42Z</dcterms:created>
  <dcterms:modified xsi:type="dcterms:W3CDTF">2023-09-01T19:22:12Z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0x010100B89A05E4BDC9A747A979C8FFFF84C17F</vt:lpwstr>
  </property>
  <property fmtid="{D5CDD505-2E9C-101B-9397-08002B2CF9AE}" pid="3" name="MediaServiceImageTags">
    <vt:lpwstr/>
  </property>
</Properties>
</file>