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2" r:id="rId5"/>
    <p:sldId id="273" r:id="rId6"/>
    <p:sldId id="256" r:id="rId7"/>
    <p:sldId id="257" r:id="rId8"/>
    <p:sldId id="258" r:id="rId9"/>
    <p:sldId id="259" r:id="rId10"/>
    <p:sldId id="275" r:id="rId11"/>
    <p:sldId id="260" r:id="rId12"/>
    <p:sldId id="261" r:id="rId13"/>
    <p:sldId id="276" r:id="rId14"/>
    <p:sldId id="262" r:id="rId15"/>
    <p:sldId id="264" r:id="rId16"/>
    <p:sldId id="265" r:id="rId17"/>
    <p:sldId id="277" r:id="rId18"/>
    <p:sldId id="266" r:id="rId19"/>
    <p:sldId id="274" r:id="rId20"/>
    <p:sldId id="263" r:id="rId21"/>
    <p:sldId id="267" r:id="rId22"/>
    <p:sldId id="268" r:id="rId23"/>
    <p:sldId id="269" r:id="rId24"/>
    <p:sldId id="270" r:id="rId25"/>
    <p:sldId id="2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1BA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ECD4F-3C41-6197-5E45-9F5DF6DD17DB}" v="22" dt="2023-03-14T15:05:51.384"/>
    <p1510:client id="{3A06EEE5-811B-4DC6-31B5-36068554C53D}" v="4" dt="2022-09-29T21:21:34.128"/>
    <p1510:client id="{906F2D05-32DB-E293-0AE0-EC8BC88A318C}" v="35" dt="2022-12-09T19:49:36.200"/>
    <p1510:client id="{FED7B8A2-034B-21B2-DE63-A2968A154EB4}" v="2" dt="2022-08-16T13:22:29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36" autoAdjust="0"/>
  </p:normalViewPr>
  <p:slideViewPr>
    <p:cSldViewPr snapToGrid="0">
      <p:cViewPr varScale="1">
        <p:scale>
          <a:sx n="73" d="100"/>
          <a:sy n="73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52"/>
    </p:cViewPr>
  </p:sorter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S::jessica.jones@georgiancollege.ca::d7fd67f7-a65d-448e-99ae-2d17d582b34b" providerId="AD" clId="Web-{76269F48-3F95-423C-A5C1-5746F74A2B56}"/>
    <pc:docChg chg="modSld">
      <pc:chgData name="Jessica Jones" userId="S::jessica.jones@georgiancollege.ca::d7fd67f7-a65d-448e-99ae-2d17d582b34b" providerId="AD" clId="Web-{76269F48-3F95-423C-A5C1-5746F74A2B56}" dt="2022-06-17T14:27:08.586" v="0"/>
      <pc:docMkLst>
        <pc:docMk/>
      </pc:docMkLst>
      <pc:sldChg chg="addSp">
        <pc:chgData name="Jessica Jones" userId="S::jessica.jones@georgiancollege.ca::d7fd67f7-a65d-448e-99ae-2d17d582b34b" providerId="AD" clId="Web-{76269F48-3F95-423C-A5C1-5746F74A2B56}" dt="2022-06-17T14:27:08.586" v="0"/>
        <pc:sldMkLst>
          <pc:docMk/>
          <pc:sldMk cId="3897705396" sldId="272"/>
        </pc:sldMkLst>
        <pc:spChg chg="add">
          <ac:chgData name="Jessica Jones" userId="S::jessica.jones@georgiancollege.ca::d7fd67f7-a65d-448e-99ae-2d17d582b34b" providerId="AD" clId="Web-{76269F48-3F95-423C-A5C1-5746F74A2B56}" dt="2022-06-17T14:27:08.586" v="0"/>
          <ac:spMkLst>
            <pc:docMk/>
            <pc:sldMk cId="3897705396" sldId="272"/>
            <ac:spMk id="3" creationId="{B9610236-B724-85E9-1F8B-78C5B51DE432}"/>
          </ac:spMkLst>
        </pc:spChg>
      </pc:sldChg>
    </pc:docChg>
  </pc:docChgLst>
  <pc:docChgLst>
    <pc:chgData name="Jessica Jones" userId="S::jessica.jones@georgiancollege.ca::d7fd67f7-a65d-448e-99ae-2d17d582b34b" providerId="AD" clId="Web-{FC5B78AD-73E0-4629-8CFC-A7CF972E9396}"/>
    <pc:docChg chg="modSld">
      <pc:chgData name="Jessica Jones" userId="S::jessica.jones@georgiancollege.ca::d7fd67f7-a65d-448e-99ae-2d17d582b34b" providerId="AD" clId="Web-{FC5B78AD-73E0-4629-8CFC-A7CF972E9396}" dt="2022-06-16T14:17:53.792" v="3" actId="20577"/>
      <pc:docMkLst>
        <pc:docMk/>
      </pc:docMkLst>
      <pc:sldChg chg="modSp">
        <pc:chgData name="Jessica Jones" userId="S::jessica.jones@georgiancollege.ca::d7fd67f7-a65d-448e-99ae-2d17d582b34b" providerId="AD" clId="Web-{FC5B78AD-73E0-4629-8CFC-A7CF972E9396}" dt="2022-06-16T14:17:53.792" v="3" actId="20577"/>
        <pc:sldMkLst>
          <pc:docMk/>
          <pc:sldMk cId="876694236" sldId="258"/>
        </pc:sldMkLst>
        <pc:spChg chg="mod">
          <ac:chgData name="Jessica Jones" userId="S::jessica.jones@georgiancollege.ca::d7fd67f7-a65d-448e-99ae-2d17d582b34b" providerId="AD" clId="Web-{FC5B78AD-73E0-4629-8CFC-A7CF972E9396}" dt="2022-06-16T14:17:53.792" v="3" actId="20577"/>
          <ac:spMkLst>
            <pc:docMk/>
            <pc:sldMk cId="876694236" sldId="258"/>
            <ac:spMk id="3" creationId="{683A8536-FD60-4821-822C-56CA53650C0C}"/>
          </ac:spMkLst>
        </pc:spChg>
      </pc:sldChg>
    </pc:docChg>
  </pc:docChgLst>
  <pc:docChgLst>
    <pc:chgData name="Jessica Jones" userId="S::jessica.jones@georgiancollege.ca::d7fd67f7-a65d-448e-99ae-2d17d582b34b" providerId="AD" clId="Web-{3157767C-65AB-4A23-850C-1B88A1D26490}"/>
    <pc:docChg chg="modSld">
      <pc:chgData name="Jessica Jones" userId="S::jessica.jones@georgiancollege.ca::d7fd67f7-a65d-448e-99ae-2d17d582b34b" providerId="AD" clId="Web-{3157767C-65AB-4A23-850C-1B88A1D26490}" dt="2022-06-17T20:04:40.325" v="21" actId="20577"/>
      <pc:docMkLst>
        <pc:docMk/>
      </pc:docMkLst>
      <pc:sldChg chg="modSp">
        <pc:chgData name="Jessica Jones" userId="S::jessica.jones@georgiancollege.ca::d7fd67f7-a65d-448e-99ae-2d17d582b34b" providerId="AD" clId="Web-{3157767C-65AB-4A23-850C-1B88A1D26490}" dt="2022-06-17T20:03:42.778" v="8" actId="20577"/>
        <pc:sldMkLst>
          <pc:docMk/>
          <pc:sldMk cId="1573012161" sldId="256"/>
        </pc:sldMkLst>
        <pc:spChg chg="mod">
          <ac:chgData name="Jessica Jones" userId="S::jessica.jones@georgiancollege.ca::d7fd67f7-a65d-448e-99ae-2d17d582b34b" providerId="AD" clId="Web-{3157767C-65AB-4A23-850C-1B88A1D26490}" dt="2022-06-17T20:03:42.778" v="8" actId="20577"/>
          <ac:spMkLst>
            <pc:docMk/>
            <pc:sldMk cId="1573012161" sldId="256"/>
            <ac:spMk id="2" creationId="{7196C51D-8892-4875-8C0C-EF3960C34706}"/>
          </ac:spMkLst>
        </pc:spChg>
      </pc:sldChg>
      <pc:sldChg chg="modSp">
        <pc:chgData name="Jessica Jones" userId="S::jessica.jones@georgiancollege.ca::d7fd67f7-a65d-448e-99ae-2d17d582b34b" providerId="AD" clId="Web-{3157767C-65AB-4A23-850C-1B88A1D26490}" dt="2022-06-17T20:04:06.731" v="12" actId="20577"/>
        <pc:sldMkLst>
          <pc:docMk/>
          <pc:sldMk cId="3586433478" sldId="261"/>
        </pc:sldMkLst>
        <pc:spChg chg="mod">
          <ac:chgData name="Jessica Jones" userId="S::jessica.jones@georgiancollege.ca::d7fd67f7-a65d-448e-99ae-2d17d582b34b" providerId="AD" clId="Web-{3157767C-65AB-4A23-850C-1B88A1D26490}" dt="2022-06-17T20:04:06.731" v="12" actId="20577"/>
          <ac:spMkLst>
            <pc:docMk/>
            <pc:sldMk cId="3586433478" sldId="261"/>
            <ac:spMk id="7" creationId="{584412A7-D012-40E3-8000-1BC0DC99B985}"/>
          </ac:spMkLst>
        </pc:spChg>
      </pc:sldChg>
      <pc:sldChg chg="modSp">
        <pc:chgData name="Jessica Jones" userId="S::jessica.jones@georgiancollege.ca::d7fd67f7-a65d-448e-99ae-2d17d582b34b" providerId="AD" clId="Web-{3157767C-65AB-4A23-850C-1B88A1D26490}" dt="2022-06-17T20:04:31.934" v="18" actId="20577"/>
        <pc:sldMkLst>
          <pc:docMk/>
          <pc:sldMk cId="467500428" sldId="262"/>
        </pc:sldMkLst>
        <pc:spChg chg="mod">
          <ac:chgData name="Jessica Jones" userId="S::jessica.jones@georgiancollege.ca::d7fd67f7-a65d-448e-99ae-2d17d582b34b" providerId="AD" clId="Web-{3157767C-65AB-4A23-850C-1B88A1D26490}" dt="2022-06-17T20:04:31.934" v="18" actId="20577"/>
          <ac:spMkLst>
            <pc:docMk/>
            <pc:sldMk cId="467500428" sldId="262"/>
            <ac:spMk id="8" creationId="{26D12084-6309-49C9-89FF-148AF18556EA}"/>
          </ac:spMkLst>
        </pc:spChg>
      </pc:sldChg>
      <pc:sldChg chg="modSp">
        <pc:chgData name="Jessica Jones" userId="S::jessica.jones@georgiancollege.ca::d7fd67f7-a65d-448e-99ae-2d17d582b34b" providerId="AD" clId="Web-{3157767C-65AB-4A23-850C-1B88A1D26490}" dt="2022-06-17T20:04:40.325" v="21" actId="20577"/>
        <pc:sldMkLst>
          <pc:docMk/>
          <pc:sldMk cId="1986465887" sldId="263"/>
        </pc:sldMkLst>
        <pc:spChg chg="mod">
          <ac:chgData name="Jessica Jones" userId="S::jessica.jones@georgiancollege.ca::d7fd67f7-a65d-448e-99ae-2d17d582b34b" providerId="AD" clId="Web-{3157767C-65AB-4A23-850C-1B88A1D26490}" dt="2022-06-17T20:04:40.325" v="21" actId="20577"/>
          <ac:spMkLst>
            <pc:docMk/>
            <pc:sldMk cId="1986465887" sldId="263"/>
            <ac:spMk id="8" creationId="{5034F6DD-1796-427F-BDE3-4CD54D93C84F}"/>
          </ac:spMkLst>
        </pc:spChg>
      </pc:sldChg>
      <pc:sldChg chg="modSp">
        <pc:chgData name="Jessica Jones" userId="S::jessica.jones@georgiancollege.ca::d7fd67f7-a65d-448e-99ae-2d17d582b34b" providerId="AD" clId="Web-{3157767C-65AB-4A23-850C-1B88A1D26490}" dt="2022-06-17T20:03:56.590" v="10" actId="20577"/>
        <pc:sldMkLst>
          <pc:docMk/>
          <pc:sldMk cId="1428349823" sldId="275"/>
        </pc:sldMkLst>
        <pc:spChg chg="mod">
          <ac:chgData name="Jessica Jones" userId="S::jessica.jones@georgiancollege.ca::d7fd67f7-a65d-448e-99ae-2d17d582b34b" providerId="AD" clId="Web-{3157767C-65AB-4A23-850C-1B88A1D26490}" dt="2022-06-17T20:03:56.590" v="10" actId="20577"/>
          <ac:spMkLst>
            <pc:docMk/>
            <pc:sldMk cId="1428349823" sldId="275"/>
            <ac:spMk id="7" creationId="{C37070C4-2A9E-45A2-B80E-4E8E06ECBC78}"/>
          </ac:spMkLst>
        </pc:spChg>
      </pc:sldChg>
      <pc:sldChg chg="modSp">
        <pc:chgData name="Jessica Jones" userId="S::jessica.jones@georgiancollege.ca::d7fd67f7-a65d-448e-99ae-2d17d582b34b" providerId="AD" clId="Web-{3157767C-65AB-4A23-850C-1B88A1D26490}" dt="2022-06-17T20:04:15.262" v="14" actId="20577"/>
        <pc:sldMkLst>
          <pc:docMk/>
          <pc:sldMk cId="2105909444" sldId="276"/>
        </pc:sldMkLst>
        <pc:spChg chg="mod">
          <ac:chgData name="Jessica Jones" userId="S::jessica.jones@georgiancollege.ca::d7fd67f7-a65d-448e-99ae-2d17d582b34b" providerId="AD" clId="Web-{3157767C-65AB-4A23-850C-1B88A1D26490}" dt="2022-06-17T20:04:15.262" v="14" actId="20577"/>
          <ac:spMkLst>
            <pc:docMk/>
            <pc:sldMk cId="2105909444" sldId="276"/>
            <ac:spMk id="7" creationId="{C5428732-6132-4709-BF26-D7CD05B8F537}"/>
          </ac:spMkLst>
        </pc:spChg>
      </pc:sldChg>
    </pc:docChg>
  </pc:docChgLst>
  <pc:docChgLst>
    <pc:chgData name="Jessica Jones" userId="S::jessica.jones@georgiancollege.ca::d7fd67f7-a65d-448e-99ae-2d17d582b34b" providerId="AD" clId="Web-{1938FEEC-94F9-45CA-8427-5903EA9A0619}"/>
    <pc:docChg chg="modSld">
      <pc:chgData name="Jessica Jones" userId="S::jessica.jones@georgiancollege.ca::d7fd67f7-a65d-448e-99ae-2d17d582b34b" providerId="AD" clId="Web-{1938FEEC-94F9-45CA-8427-5903EA9A0619}" dt="2022-06-16T14:27:36.158" v="26" actId="20577"/>
      <pc:docMkLst>
        <pc:docMk/>
      </pc:docMkLst>
      <pc:sldChg chg="modSp">
        <pc:chgData name="Jessica Jones" userId="S::jessica.jones@georgiancollege.ca::d7fd67f7-a65d-448e-99ae-2d17d582b34b" providerId="AD" clId="Web-{1938FEEC-94F9-45CA-8427-5903EA9A0619}" dt="2022-06-16T14:19:29.880" v="4" actId="20577"/>
        <pc:sldMkLst>
          <pc:docMk/>
          <pc:sldMk cId="3016124342" sldId="259"/>
        </pc:sldMkLst>
        <pc:spChg chg="mod">
          <ac:chgData name="Jessica Jones" userId="S::jessica.jones@georgiancollege.ca::d7fd67f7-a65d-448e-99ae-2d17d582b34b" providerId="AD" clId="Web-{1938FEEC-94F9-45CA-8427-5903EA9A0619}" dt="2022-06-16T14:19:29.880" v="4" actId="20577"/>
          <ac:spMkLst>
            <pc:docMk/>
            <pc:sldMk cId="3016124342" sldId="259"/>
            <ac:spMk id="8" creationId="{680041B2-2930-4034-B585-9FB672018ED9}"/>
          </ac:spMkLst>
        </pc:spChg>
      </pc:sldChg>
      <pc:sldChg chg="modSp">
        <pc:chgData name="Jessica Jones" userId="S::jessica.jones@georgiancollege.ca::d7fd67f7-a65d-448e-99ae-2d17d582b34b" providerId="AD" clId="Web-{1938FEEC-94F9-45CA-8427-5903EA9A0619}" dt="2022-06-16T14:21:29.535" v="16" actId="20577"/>
        <pc:sldMkLst>
          <pc:docMk/>
          <pc:sldMk cId="165862021" sldId="260"/>
        </pc:sldMkLst>
        <pc:spChg chg="mod">
          <ac:chgData name="Jessica Jones" userId="S::jessica.jones@georgiancollege.ca::d7fd67f7-a65d-448e-99ae-2d17d582b34b" providerId="AD" clId="Web-{1938FEEC-94F9-45CA-8427-5903EA9A0619}" dt="2022-06-16T14:21:29.535" v="16" actId="20577"/>
          <ac:spMkLst>
            <pc:docMk/>
            <pc:sldMk cId="165862021" sldId="260"/>
            <ac:spMk id="3" creationId="{3A379C17-3466-46C6-AD4B-899078EA9A74}"/>
          </ac:spMkLst>
        </pc:spChg>
      </pc:sldChg>
      <pc:sldChg chg="modSp">
        <pc:chgData name="Jessica Jones" userId="S::jessica.jones@georgiancollege.ca::d7fd67f7-a65d-448e-99ae-2d17d582b34b" providerId="AD" clId="Web-{1938FEEC-94F9-45CA-8427-5903EA9A0619}" dt="2022-06-16T14:27:36.158" v="26" actId="20577"/>
        <pc:sldMkLst>
          <pc:docMk/>
          <pc:sldMk cId="2461979233" sldId="269"/>
        </pc:sldMkLst>
        <pc:spChg chg="mod">
          <ac:chgData name="Jessica Jones" userId="S::jessica.jones@georgiancollege.ca::d7fd67f7-a65d-448e-99ae-2d17d582b34b" providerId="AD" clId="Web-{1938FEEC-94F9-45CA-8427-5903EA9A0619}" dt="2022-06-16T14:27:36.158" v="26" actId="20577"/>
          <ac:spMkLst>
            <pc:docMk/>
            <pc:sldMk cId="2461979233" sldId="269"/>
            <ac:spMk id="3" creationId="{283CA006-F3CE-40FB-B8DD-14A27DDBE9A0}"/>
          </ac:spMkLst>
        </pc:spChg>
      </pc:sldChg>
      <pc:sldChg chg="modSp">
        <pc:chgData name="Jessica Jones" userId="S::jessica.jones@georgiancollege.ca::d7fd67f7-a65d-448e-99ae-2d17d582b34b" providerId="AD" clId="Web-{1938FEEC-94F9-45CA-8427-5903EA9A0619}" dt="2022-06-16T14:26:23.580" v="21" actId="20577"/>
        <pc:sldMkLst>
          <pc:docMk/>
          <pc:sldMk cId="2472442072" sldId="274"/>
        </pc:sldMkLst>
        <pc:spChg chg="mod">
          <ac:chgData name="Jessica Jones" userId="S::jessica.jones@georgiancollege.ca::d7fd67f7-a65d-448e-99ae-2d17d582b34b" providerId="AD" clId="Web-{1938FEEC-94F9-45CA-8427-5903EA9A0619}" dt="2022-06-16T14:26:23.580" v="21" actId="20577"/>
          <ac:spMkLst>
            <pc:docMk/>
            <pc:sldMk cId="2472442072" sldId="274"/>
            <ac:spMk id="31" creationId="{A0E9AD18-27B6-4D51-B5DE-98A3C90CAE09}"/>
          </ac:spMkLst>
        </pc:spChg>
        <pc:picChg chg="mod">
          <ac:chgData name="Jessica Jones" userId="S::jessica.jones@georgiancollege.ca::d7fd67f7-a65d-448e-99ae-2d17d582b34b" providerId="AD" clId="Web-{1938FEEC-94F9-45CA-8427-5903EA9A0619}" dt="2022-06-16T14:26:01.752" v="19"/>
          <ac:picMkLst>
            <pc:docMk/>
            <pc:sldMk cId="2472442072" sldId="274"/>
            <ac:picMk id="33" creationId="{D6C7FB1F-6912-4EE6-A8D8-3A268C9ED219}"/>
          </ac:picMkLst>
        </pc:picChg>
      </pc:sldChg>
    </pc:docChg>
  </pc:docChgLst>
  <pc:docChgLst>
    <pc:chgData name="Jessica Jones" userId="S::jessica.jones@georgiancollege.ca::d7fd67f7-a65d-448e-99ae-2d17d582b34b" providerId="AD" clId="Web-{AB2783C8-3E59-1E87-F5FC-810EDDC2F2B7}"/>
    <pc:docChg chg="modSld">
      <pc:chgData name="Jessica Jones" userId="S::jessica.jones@georgiancollege.ca::d7fd67f7-a65d-448e-99ae-2d17d582b34b" providerId="AD" clId="Web-{AB2783C8-3E59-1E87-F5FC-810EDDC2F2B7}" dt="2022-07-14T19:46:16.828" v="7" actId="20577"/>
      <pc:docMkLst>
        <pc:docMk/>
      </pc:docMkLst>
      <pc:sldChg chg="modSp">
        <pc:chgData name="Jessica Jones" userId="S::jessica.jones@georgiancollege.ca::d7fd67f7-a65d-448e-99ae-2d17d582b34b" providerId="AD" clId="Web-{AB2783C8-3E59-1E87-F5FC-810EDDC2F2B7}" dt="2022-07-14T19:46:16.828" v="7" actId="20577"/>
        <pc:sldMkLst>
          <pc:docMk/>
          <pc:sldMk cId="2472442072" sldId="274"/>
        </pc:sldMkLst>
        <pc:spChg chg="mod">
          <ac:chgData name="Jessica Jones" userId="S::jessica.jones@georgiancollege.ca::d7fd67f7-a65d-448e-99ae-2d17d582b34b" providerId="AD" clId="Web-{AB2783C8-3E59-1E87-F5FC-810EDDC2F2B7}" dt="2022-07-14T19:46:16.828" v="7" actId="20577"/>
          <ac:spMkLst>
            <pc:docMk/>
            <pc:sldMk cId="2472442072" sldId="274"/>
            <ac:spMk id="31" creationId="{A0E9AD18-27B6-4D51-B5DE-98A3C90CAE09}"/>
          </ac:spMkLst>
        </pc:spChg>
        <pc:picChg chg="mod">
          <ac:chgData name="Jessica Jones" userId="S::jessica.jones@georgiancollege.ca::d7fd67f7-a65d-448e-99ae-2d17d582b34b" providerId="AD" clId="Web-{AB2783C8-3E59-1E87-F5FC-810EDDC2F2B7}" dt="2022-07-14T19:46:11.937" v="6"/>
          <ac:picMkLst>
            <pc:docMk/>
            <pc:sldMk cId="2472442072" sldId="274"/>
            <ac:picMk id="33" creationId="{D6C7FB1F-6912-4EE6-A8D8-3A268C9ED219}"/>
          </ac:picMkLst>
        </pc:picChg>
      </pc:sldChg>
    </pc:docChg>
  </pc:docChgLst>
  <pc:docChgLst>
    <pc:chgData name="Jessica Jones" userId="S::jessica.jones@georgiancollege.ca::d7fd67f7-a65d-448e-99ae-2d17d582b34b" providerId="AD" clId="Web-{A3D682BC-D33C-4054-AE5C-16BCF759BB79}"/>
    <pc:docChg chg="modSld">
      <pc:chgData name="Jessica Jones" userId="S::jessica.jones@georgiancollege.ca::d7fd67f7-a65d-448e-99ae-2d17d582b34b" providerId="AD" clId="Web-{A3D682BC-D33C-4054-AE5C-16BCF759BB79}" dt="2022-06-17T20:01:45.174" v="2" actId="20577"/>
      <pc:docMkLst>
        <pc:docMk/>
      </pc:docMkLst>
      <pc:sldChg chg="modSp">
        <pc:chgData name="Jessica Jones" userId="S::jessica.jones@georgiancollege.ca::d7fd67f7-a65d-448e-99ae-2d17d582b34b" providerId="AD" clId="Web-{A3D682BC-D33C-4054-AE5C-16BCF759BB79}" dt="2022-06-17T20:01:34.736" v="0" actId="20577"/>
        <pc:sldMkLst>
          <pc:docMk/>
          <pc:sldMk cId="3586433478" sldId="261"/>
        </pc:sldMkLst>
        <pc:spChg chg="mod">
          <ac:chgData name="Jessica Jones" userId="S::jessica.jones@georgiancollege.ca::d7fd67f7-a65d-448e-99ae-2d17d582b34b" providerId="AD" clId="Web-{A3D682BC-D33C-4054-AE5C-16BCF759BB79}" dt="2022-06-17T20:01:34.736" v="0" actId="20577"/>
          <ac:spMkLst>
            <pc:docMk/>
            <pc:sldMk cId="3586433478" sldId="261"/>
            <ac:spMk id="7" creationId="{584412A7-D012-40E3-8000-1BC0DC99B985}"/>
          </ac:spMkLst>
        </pc:spChg>
      </pc:sldChg>
      <pc:sldChg chg="modSp">
        <pc:chgData name="Jessica Jones" userId="S::jessica.jones@georgiancollege.ca::d7fd67f7-a65d-448e-99ae-2d17d582b34b" providerId="AD" clId="Web-{A3D682BC-D33C-4054-AE5C-16BCF759BB79}" dt="2022-06-17T20:01:45.174" v="2" actId="20577"/>
        <pc:sldMkLst>
          <pc:docMk/>
          <pc:sldMk cId="2105909444" sldId="276"/>
        </pc:sldMkLst>
        <pc:spChg chg="mod">
          <ac:chgData name="Jessica Jones" userId="S::jessica.jones@georgiancollege.ca::d7fd67f7-a65d-448e-99ae-2d17d582b34b" providerId="AD" clId="Web-{A3D682BC-D33C-4054-AE5C-16BCF759BB79}" dt="2022-06-17T20:01:45.174" v="2" actId="20577"/>
          <ac:spMkLst>
            <pc:docMk/>
            <pc:sldMk cId="2105909444" sldId="276"/>
            <ac:spMk id="7" creationId="{C5428732-6132-4709-BF26-D7CD05B8F537}"/>
          </ac:spMkLst>
        </pc:spChg>
      </pc:sldChg>
    </pc:docChg>
  </pc:docChgLst>
  <pc:docChgLst>
    <pc:chgData name="Shaima Shaima" userId="S::shaima.shaima@georgiancollege.ca::34d2ec4a-4995-4995-9aec-fe7f918b8668" providerId="AD" clId="Web-{930CE5A0-BC5D-A023-46D9-8CEAE2E50C30}"/>
    <pc:docChg chg="modSld">
      <pc:chgData name="Shaima Shaima" userId="S::shaima.shaima@georgiancollege.ca::34d2ec4a-4995-4995-9aec-fe7f918b8668" providerId="AD" clId="Web-{930CE5A0-BC5D-A023-46D9-8CEAE2E50C30}" dt="2022-07-04T18:06:17.021" v="16" actId="1076"/>
      <pc:docMkLst>
        <pc:docMk/>
      </pc:docMkLst>
      <pc:sldChg chg="modSp">
        <pc:chgData name="Shaima Shaima" userId="S::shaima.shaima@georgiancollege.ca::34d2ec4a-4995-4995-9aec-fe7f918b8668" providerId="AD" clId="Web-{930CE5A0-BC5D-A023-46D9-8CEAE2E50C30}" dt="2022-07-04T18:05:45.943" v="6" actId="20577"/>
        <pc:sldMkLst>
          <pc:docMk/>
          <pc:sldMk cId="1573012161" sldId="256"/>
        </pc:sldMkLst>
        <pc:spChg chg="mod">
          <ac:chgData name="Shaima Shaima" userId="S::shaima.shaima@georgiancollege.ca::34d2ec4a-4995-4995-9aec-fe7f918b8668" providerId="AD" clId="Web-{930CE5A0-BC5D-A023-46D9-8CEAE2E50C30}" dt="2022-07-04T18:05:45.943" v="6" actId="20577"/>
          <ac:spMkLst>
            <pc:docMk/>
            <pc:sldMk cId="1573012161" sldId="256"/>
            <ac:spMk id="4" creationId="{CD2A00D9-7C56-4A1B-B8F0-DB4D0B1747A9}"/>
          </ac:spMkLst>
        </pc:spChg>
      </pc:sldChg>
      <pc:sldChg chg="modSp">
        <pc:chgData name="Shaima Shaima" userId="S::shaima.shaima@georgiancollege.ca::34d2ec4a-4995-4995-9aec-fe7f918b8668" providerId="AD" clId="Web-{930CE5A0-BC5D-A023-46D9-8CEAE2E50C30}" dt="2022-07-04T18:05:49.521" v="10" actId="20577"/>
        <pc:sldMkLst>
          <pc:docMk/>
          <pc:sldMk cId="467500428" sldId="262"/>
        </pc:sldMkLst>
        <pc:spChg chg="mod">
          <ac:chgData name="Shaima Shaima" userId="S::shaima.shaima@georgiancollege.ca::34d2ec4a-4995-4995-9aec-fe7f918b8668" providerId="AD" clId="Web-{930CE5A0-BC5D-A023-46D9-8CEAE2E50C30}" dt="2022-07-04T18:05:49.521" v="10" actId="20577"/>
          <ac:spMkLst>
            <pc:docMk/>
            <pc:sldMk cId="467500428" sldId="262"/>
            <ac:spMk id="2" creationId="{DE2736D9-663F-4C11-977A-2690484F7CA9}"/>
          </ac:spMkLst>
        </pc:spChg>
      </pc:sldChg>
      <pc:sldChg chg="modSp">
        <pc:chgData name="Shaima Shaima" userId="S::shaima.shaima@georgiancollege.ca::34d2ec4a-4995-4995-9aec-fe7f918b8668" providerId="AD" clId="Web-{930CE5A0-BC5D-A023-46D9-8CEAE2E50C30}" dt="2022-07-04T18:06:17.021" v="16" actId="1076"/>
        <pc:sldMkLst>
          <pc:docMk/>
          <pc:sldMk cId="1986465887" sldId="263"/>
        </pc:sldMkLst>
        <pc:spChg chg="mod">
          <ac:chgData name="Shaima Shaima" userId="S::shaima.shaima@georgiancollege.ca::34d2ec4a-4995-4995-9aec-fe7f918b8668" providerId="AD" clId="Web-{930CE5A0-BC5D-A023-46D9-8CEAE2E50C30}" dt="2022-07-04T18:06:17.021" v="16" actId="1076"/>
          <ac:spMkLst>
            <pc:docMk/>
            <pc:sldMk cId="1986465887" sldId="263"/>
            <ac:spMk id="2" creationId="{A3AE89AF-6368-4CF0-8863-58B4E029E3DD}"/>
          </ac:spMkLst>
        </pc:spChg>
      </pc:sldChg>
    </pc:docChg>
  </pc:docChgLst>
  <pc:docChgLst>
    <pc:chgData name="Jessica Jones" userId="S::jessica.jones@georgiancollege.ca::d7fd67f7-a65d-448e-99ae-2d17d582b34b" providerId="AD" clId="Web-{13BECD4F-3C41-6197-5E45-9F5DF6DD17DB}"/>
    <pc:docChg chg="modSld">
      <pc:chgData name="Jessica Jones" userId="S::jessica.jones@georgiancollege.ca::d7fd67f7-a65d-448e-99ae-2d17d582b34b" providerId="AD" clId="Web-{13BECD4F-3C41-6197-5E45-9F5DF6DD17DB}" dt="2023-03-14T15:05:51.384" v="21"/>
      <pc:docMkLst>
        <pc:docMk/>
      </pc:docMkLst>
      <pc:sldChg chg="modSp">
        <pc:chgData name="Jessica Jones" userId="S::jessica.jones@georgiancollege.ca::d7fd67f7-a65d-448e-99ae-2d17d582b34b" providerId="AD" clId="Web-{13BECD4F-3C41-6197-5E45-9F5DF6DD17DB}" dt="2023-03-14T15:04:54.943" v="2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13BECD4F-3C41-6197-5E45-9F5DF6DD17DB}" dt="2023-03-14T15:04:54.943" v="2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4:58.615" v="3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13BECD4F-3C41-6197-5E45-9F5DF6DD17DB}" dt="2023-03-14T15:04:58.615" v="3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05.006" v="4"/>
        <pc:sldMkLst>
          <pc:docMk/>
          <pc:sldMk cId="876694236" sldId="258"/>
        </pc:sldMkLst>
        <pc:spChg chg="ord">
          <ac:chgData name="Jessica Jones" userId="S::jessica.jones@georgiancollege.ca::d7fd67f7-a65d-448e-99ae-2d17d582b34b" providerId="AD" clId="Web-{13BECD4F-3C41-6197-5E45-9F5DF6DD17DB}" dt="2023-03-14T15:05:05.006" v="4"/>
          <ac:spMkLst>
            <pc:docMk/>
            <pc:sldMk cId="876694236" sldId="25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08.725" v="5"/>
        <pc:sldMkLst>
          <pc:docMk/>
          <pc:sldMk cId="3016124342" sldId="259"/>
        </pc:sldMkLst>
        <pc:spChg chg="ord">
          <ac:chgData name="Jessica Jones" userId="S::jessica.jones@georgiancollege.ca::d7fd67f7-a65d-448e-99ae-2d17d582b34b" providerId="AD" clId="Web-{13BECD4F-3C41-6197-5E45-9F5DF6DD17DB}" dt="2023-03-14T15:05:08.725" v="5"/>
          <ac:spMkLst>
            <pc:docMk/>
            <pc:sldMk cId="3016124342" sldId="259"/>
            <ac:spMk id="5" creationId="{982F208F-93EB-4E1A-8359-E44D35EDB5FE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14.944" v="7"/>
        <pc:sldMkLst>
          <pc:docMk/>
          <pc:sldMk cId="165862021" sldId="260"/>
        </pc:sldMkLst>
        <pc:spChg chg="ord">
          <ac:chgData name="Jessica Jones" userId="S::jessica.jones@georgiancollege.ca::d7fd67f7-a65d-448e-99ae-2d17d582b34b" providerId="AD" clId="Web-{13BECD4F-3C41-6197-5E45-9F5DF6DD17DB}" dt="2023-03-14T15:05:14.944" v="7"/>
          <ac:spMkLst>
            <pc:docMk/>
            <pc:sldMk cId="165862021" sldId="260"/>
            <ac:spMk id="5" creationId="{25C42A10-9125-410A-BC6E-1FC8D9A51D8C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17.663" v="8"/>
        <pc:sldMkLst>
          <pc:docMk/>
          <pc:sldMk cId="3586433478" sldId="261"/>
        </pc:sldMkLst>
        <pc:spChg chg="ord">
          <ac:chgData name="Jessica Jones" userId="S::jessica.jones@georgiancollege.ca::d7fd67f7-a65d-448e-99ae-2d17d582b34b" providerId="AD" clId="Web-{13BECD4F-3C41-6197-5E45-9F5DF6DD17DB}" dt="2023-03-14T15:05:17.663" v="8"/>
          <ac:spMkLst>
            <pc:docMk/>
            <pc:sldMk cId="3586433478" sldId="261"/>
            <ac:spMk id="5" creationId="{398C4B76-0DB8-46C8-891A-0D64F8F95B52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24.367" v="10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13BECD4F-3C41-6197-5E45-9F5DF6DD17DB}" dt="2023-03-14T15:05:24.367" v="10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38.367" v="16"/>
        <pc:sldMkLst>
          <pc:docMk/>
          <pc:sldMk cId="1986465887" sldId="263"/>
        </pc:sldMkLst>
        <pc:spChg chg="ord">
          <ac:chgData name="Jessica Jones" userId="S::jessica.jones@georgiancollege.ca::d7fd67f7-a65d-448e-99ae-2d17d582b34b" providerId="AD" clId="Web-{13BECD4F-3C41-6197-5E45-9F5DF6DD17DB}" dt="2023-03-14T15:05:38.367" v="16"/>
          <ac:spMkLst>
            <pc:docMk/>
            <pc:sldMk cId="1986465887" sldId="263"/>
            <ac:spMk id="6" creationId="{A2DFB037-2E6A-4A69-BE8C-3DF6DC44CFBA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25.773" v="11"/>
        <pc:sldMkLst>
          <pc:docMk/>
          <pc:sldMk cId="72567930" sldId="264"/>
        </pc:sldMkLst>
        <pc:spChg chg="ord">
          <ac:chgData name="Jessica Jones" userId="S::jessica.jones@georgiancollege.ca::d7fd67f7-a65d-448e-99ae-2d17d582b34b" providerId="AD" clId="Web-{13BECD4F-3C41-6197-5E45-9F5DF6DD17DB}" dt="2023-03-14T15:05:25.773" v="11"/>
          <ac:spMkLst>
            <pc:docMk/>
            <pc:sldMk cId="72567930" sldId="264"/>
            <ac:spMk id="5" creationId="{7BBC26BB-A9EF-4C2E-9902-995AD518F575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28.070" v="12"/>
        <pc:sldMkLst>
          <pc:docMk/>
          <pc:sldMk cId="2076496540" sldId="265"/>
        </pc:sldMkLst>
        <pc:spChg chg="ord">
          <ac:chgData name="Jessica Jones" userId="S::jessica.jones@georgiancollege.ca::d7fd67f7-a65d-448e-99ae-2d17d582b34b" providerId="AD" clId="Web-{13BECD4F-3C41-6197-5E45-9F5DF6DD17DB}" dt="2023-03-14T15:05:28.070" v="12"/>
          <ac:spMkLst>
            <pc:docMk/>
            <pc:sldMk cId="2076496540" sldId="265"/>
            <ac:spMk id="5" creationId="{79E93FEA-F08D-40FA-AC41-BE1139F1813A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33.305" v="14"/>
        <pc:sldMkLst>
          <pc:docMk/>
          <pc:sldMk cId="1960882995" sldId="266"/>
        </pc:sldMkLst>
        <pc:spChg chg="ord">
          <ac:chgData name="Jessica Jones" userId="S::jessica.jones@georgiancollege.ca::d7fd67f7-a65d-448e-99ae-2d17d582b34b" providerId="AD" clId="Web-{13BECD4F-3C41-6197-5E45-9F5DF6DD17DB}" dt="2023-03-14T15:05:33.305" v="14"/>
          <ac:spMkLst>
            <pc:docMk/>
            <pc:sldMk cId="1960882995" sldId="266"/>
            <ac:spMk id="5" creationId="{861B1A2F-0A41-4B03-9FC4-4181F7279F71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40.961" v="17"/>
        <pc:sldMkLst>
          <pc:docMk/>
          <pc:sldMk cId="930657817" sldId="267"/>
        </pc:sldMkLst>
        <pc:spChg chg="ord">
          <ac:chgData name="Jessica Jones" userId="S::jessica.jones@georgiancollege.ca::d7fd67f7-a65d-448e-99ae-2d17d582b34b" providerId="AD" clId="Web-{13BECD4F-3C41-6197-5E45-9F5DF6DD17DB}" dt="2023-03-14T15:05:40.961" v="17"/>
          <ac:spMkLst>
            <pc:docMk/>
            <pc:sldMk cId="930657817" sldId="267"/>
            <ac:spMk id="5" creationId="{BC926D2D-90AE-4DBA-8BA0-CCE15BC41BA7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43.774" v="18"/>
        <pc:sldMkLst>
          <pc:docMk/>
          <pc:sldMk cId="4082567404" sldId="268"/>
        </pc:sldMkLst>
        <pc:spChg chg="ord">
          <ac:chgData name="Jessica Jones" userId="S::jessica.jones@georgiancollege.ca::d7fd67f7-a65d-448e-99ae-2d17d582b34b" providerId="AD" clId="Web-{13BECD4F-3C41-6197-5E45-9F5DF6DD17DB}" dt="2023-03-14T15:05:43.774" v="18"/>
          <ac:spMkLst>
            <pc:docMk/>
            <pc:sldMk cId="4082567404" sldId="268"/>
            <ac:spMk id="5" creationId="{A5FB7D9E-6597-4B6A-B551-CD9F2BA2E658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46.040" v="19"/>
        <pc:sldMkLst>
          <pc:docMk/>
          <pc:sldMk cId="2461979233" sldId="269"/>
        </pc:sldMkLst>
        <pc:spChg chg="ord">
          <ac:chgData name="Jessica Jones" userId="S::jessica.jones@georgiancollege.ca::d7fd67f7-a65d-448e-99ae-2d17d582b34b" providerId="AD" clId="Web-{13BECD4F-3C41-6197-5E45-9F5DF6DD17DB}" dt="2023-03-14T15:05:46.040" v="19"/>
          <ac:spMkLst>
            <pc:docMk/>
            <pc:sldMk cId="2461979233" sldId="269"/>
            <ac:spMk id="5" creationId="{0930D017-124F-4FE6-9824-46FF94AF81AD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49.008" v="20"/>
        <pc:sldMkLst>
          <pc:docMk/>
          <pc:sldMk cId="847818894" sldId="270"/>
        </pc:sldMkLst>
        <pc:spChg chg="ord">
          <ac:chgData name="Jessica Jones" userId="S::jessica.jones@georgiancollege.ca::d7fd67f7-a65d-448e-99ae-2d17d582b34b" providerId="AD" clId="Web-{13BECD4F-3C41-6197-5E45-9F5DF6DD17DB}" dt="2023-03-14T15:05:49.008" v="20"/>
          <ac:spMkLst>
            <pc:docMk/>
            <pc:sldMk cId="847818894" sldId="270"/>
            <ac:spMk id="5" creationId="{C2C1BED8-03CD-47F1-9F3B-0EE43922497F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51.384" v="21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13BECD4F-3C41-6197-5E45-9F5DF6DD17DB}" dt="2023-03-14T15:05:51.384" v="21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4:26.488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13BECD4F-3C41-6197-5E45-9F5DF6DD17DB}" dt="2023-03-14T15:04:26.488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4:49.333" v="1"/>
        <pc:sldMkLst>
          <pc:docMk/>
          <pc:sldMk cId="4015404543" sldId="273"/>
        </pc:sldMkLst>
        <pc:spChg chg="ord">
          <ac:chgData name="Jessica Jones" userId="S::jessica.jones@georgiancollege.ca::d7fd67f7-a65d-448e-99ae-2d17d582b34b" providerId="AD" clId="Web-{13BECD4F-3C41-6197-5E45-9F5DF6DD17DB}" dt="2023-03-14T15:04:49.333" v="1"/>
          <ac:spMkLst>
            <pc:docMk/>
            <pc:sldMk cId="4015404543" sldId="273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35.742" v="15"/>
        <pc:sldMkLst>
          <pc:docMk/>
          <pc:sldMk cId="2472442072" sldId="274"/>
        </pc:sldMkLst>
        <pc:spChg chg="ord">
          <ac:chgData name="Jessica Jones" userId="S::jessica.jones@georgiancollege.ca::d7fd67f7-a65d-448e-99ae-2d17d582b34b" providerId="AD" clId="Web-{13BECD4F-3C41-6197-5E45-9F5DF6DD17DB}" dt="2023-03-14T15:05:35.742" v="15"/>
          <ac:spMkLst>
            <pc:docMk/>
            <pc:sldMk cId="2472442072" sldId="274"/>
            <ac:spMk id="6" creationId="{4C53AD68-9AD1-4F62-AFF6-07C9083D06E8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11.835" v="6"/>
        <pc:sldMkLst>
          <pc:docMk/>
          <pc:sldMk cId="1428349823" sldId="275"/>
        </pc:sldMkLst>
        <pc:spChg chg="ord">
          <ac:chgData name="Jessica Jones" userId="S::jessica.jones@georgiancollege.ca::d7fd67f7-a65d-448e-99ae-2d17d582b34b" providerId="AD" clId="Web-{13BECD4F-3C41-6197-5E45-9F5DF6DD17DB}" dt="2023-03-14T15:05:11.835" v="6"/>
          <ac:spMkLst>
            <pc:docMk/>
            <pc:sldMk cId="1428349823" sldId="275"/>
            <ac:spMk id="5" creationId="{982F208F-93EB-4E1A-8359-E44D35EDB5FE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20.898" v="9"/>
        <pc:sldMkLst>
          <pc:docMk/>
          <pc:sldMk cId="2105909444" sldId="276"/>
        </pc:sldMkLst>
        <pc:spChg chg="ord">
          <ac:chgData name="Jessica Jones" userId="S::jessica.jones@georgiancollege.ca::d7fd67f7-a65d-448e-99ae-2d17d582b34b" providerId="AD" clId="Web-{13BECD4F-3C41-6197-5E45-9F5DF6DD17DB}" dt="2023-03-14T15:05:20.898" v="9"/>
          <ac:spMkLst>
            <pc:docMk/>
            <pc:sldMk cId="2105909444" sldId="276"/>
            <ac:spMk id="5" creationId="{398C4B76-0DB8-46C8-891A-0D64F8F95B52}"/>
          </ac:spMkLst>
        </pc:spChg>
      </pc:sldChg>
      <pc:sldChg chg="modSp">
        <pc:chgData name="Jessica Jones" userId="S::jessica.jones@georgiancollege.ca::d7fd67f7-a65d-448e-99ae-2d17d582b34b" providerId="AD" clId="Web-{13BECD4F-3C41-6197-5E45-9F5DF6DD17DB}" dt="2023-03-14T15:05:30.461" v="13"/>
        <pc:sldMkLst>
          <pc:docMk/>
          <pc:sldMk cId="3561131728" sldId="277"/>
        </pc:sldMkLst>
        <pc:spChg chg="ord">
          <ac:chgData name="Jessica Jones" userId="S::jessica.jones@georgiancollege.ca::d7fd67f7-a65d-448e-99ae-2d17d582b34b" providerId="AD" clId="Web-{13BECD4F-3C41-6197-5E45-9F5DF6DD17DB}" dt="2023-03-14T15:05:30.461" v="13"/>
          <ac:spMkLst>
            <pc:docMk/>
            <pc:sldMk cId="3561131728" sldId="277"/>
            <ac:spMk id="5" creationId="{79E93FEA-F08D-40FA-AC41-BE1139F1813A}"/>
          </ac:spMkLst>
        </pc:spChg>
      </pc:sldChg>
    </pc:docChg>
  </pc:docChgLst>
  <pc:docChgLst>
    <pc:chgData name="Jessica Jones" userId="S::jessica.jones@georgiancollege.ca::d7fd67f7-a65d-448e-99ae-2d17d582b34b" providerId="AD" clId="Web-{A76F4280-B0E4-46C0-A2F2-439F77096201}"/>
    <pc:docChg chg="modSld">
      <pc:chgData name="Jessica Jones" userId="S::jessica.jones@georgiancollege.ca::d7fd67f7-a65d-448e-99ae-2d17d582b34b" providerId="AD" clId="Web-{A76F4280-B0E4-46C0-A2F2-439F77096201}" dt="2022-06-20T14:54:57.578" v="183" actId="20577"/>
      <pc:docMkLst>
        <pc:docMk/>
      </pc:docMkLst>
      <pc:sldChg chg="modNotes">
        <pc:chgData name="Jessica Jones" userId="S::jessica.jones@georgiancollege.ca::d7fd67f7-a65d-448e-99ae-2d17d582b34b" providerId="AD" clId="Web-{A76F4280-B0E4-46C0-A2F2-439F77096201}" dt="2022-06-20T14:45:01.455" v="0"/>
        <pc:sldMkLst>
          <pc:docMk/>
          <pc:sldMk cId="876694236" sldId="258"/>
        </pc:sldMkLst>
      </pc:sldChg>
      <pc:sldChg chg="modSp">
        <pc:chgData name="Jessica Jones" userId="S::jessica.jones@georgiancollege.ca::d7fd67f7-a65d-448e-99ae-2d17d582b34b" providerId="AD" clId="Web-{A76F4280-B0E4-46C0-A2F2-439F77096201}" dt="2022-06-20T14:53:39.029" v="173" actId="20577"/>
        <pc:sldMkLst>
          <pc:docMk/>
          <pc:sldMk cId="72567930" sldId="264"/>
        </pc:sldMkLst>
        <pc:spChg chg="mod">
          <ac:chgData name="Jessica Jones" userId="S::jessica.jones@georgiancollege.ca::d7fd67f7-a65d-448e-99ae-2d17d582b34b" providerId="AD" clId="Web-{A76F4280-B0E4-46C0-A2F2-439F77096201}" dt="2022-06-20T14:53:39.029" v="173" actId="20577"/>
          <ac:spMkLst>
            <pc:docMk/>
            <pc:sldMk cId="72567930" sldId="264"/>
            <ac:spMk id="7" creationId="{04D146A6-C451-4004-883C-FDA5214D5D86}"/>
          </ac:spMkLst>
        </pc:spChg>
      </pc:sldChg>
      <pc:sldChg chg="modSp">
        <pc:chgData name="Jessica Jones" userId="S::jessica.jones@georgiancollege.ca::d7fd67f7-a65d-448e-99ae-2d17d582b34b" providerId="AD" clId="Web-{A76F4280-B0E4-46C0-A2F2-439F77096201}" dt="2022-06-20T14:54:57.578" v="183" actId="20577"/>
        <pc:sldMkLst>
          <pc:docMk/>
          <pc:sldMk cId="2076496540" sldId="265"/>
        </pc:sldMkLst>
        <pc:spChg chg="mod">
          <ac:chgData name="Jessica Jones" userId="S::jessica.jones@georgiancollege.ca::d7fd67f7-a65d-448e-99ae-2d17d582b34b" providerId="AD" clId="Web-{A76F4280-B0E4-46C0-A2F2-439F77096201}" dt="2022-06-20T14:54:57.578" v="183" actId="20577"/>
          <ac:spMkLst>
            <pc:docMk/>
            <pc:sldMk cId="2076496540" sldId="265"/>
            <ac:spMk id="12" creationId="{F28D4C86-F67C-4570-AA03-08EC019E5BE5}"/>
          </ac:spMkLst>
        </pc:spChg>
      </pc:sldChg>
    </pc:docChg>
  </pc:docChgLst>
  <pc:docChgLst>
    <pc:chgData name="Jessica Jones" userId="d7fd67f7-a65d-448e-99ae-2d17d582b34b" providerId="ADAL" clId="{64A84345-BC5B-458D-9434-E4288C8D5A75}"/>
    <pc:docChg chg="undo custSel modSld modMainMaster">
      <pc:chgData name="Jessica Jones" userId="d7fd67f7-a65d-448e-99ae-2d17d582b34b" providerId="ADAL" clId="{64A84345-BC5B-458D-9434-E4288C8D5A75}" dt="2022-08-11T16:34:10.498" v="166" actId="478"/>
      <pc:docMkLst>
        <pc:docMk/>
      </pc:docMkLst>
      <pc:sldChg chg="addSp modSp">
        <pc:chgData name="Jessica Jones" userId="d7fd67f7-a65d-448e-99ae-2d17d582b34b" providerId="ADAL" clId="{64A84345-BC5B-458D-9434-E4288C8D5A75}" dt="2022-08-04T15:07:24.797" v="143" actId="207"/>
        <pc:sldMkLst>
          <pc:docMk/>
          <pc:sldMk cId="876694236" sldId="258"/>
        </pc:sldMkLst>
        <pc:spChg chg="add mod">
          <ac:chgData name="Jessica Jones" userId="d7fd67f7-a65d-448e-99ae-2d17d582b34b" providerId="ADAL" clId="{64A84345-BC5B-458D-9434-E4288C8D5A75}" dt="2022-08-04T15:07:24.797" v="143" actId="207"/>
          <ac:spMkLst>
            <pc:docMk/>
            <pc:sldMk cId="876694236" sldId="258"/>
            <ac:spMk id="6" creationId="{399A477E-6E03-4BEA-8465-FAE9C08937C2}"/>
          </ac:spMkLst>
        </pc:spChg>
      </pc:sldChg>
      <pc:sldChg chg="modSp">
        <pc:chgData name="Jessica Jones" userId="d7fd67f7-a65d-448e-99ae-2d17d582b34b" providerId="ADAL" clId="{64A84345-BC5B-458D-9434-E4288C8D5A75}" dt="2022-08-03T18:24:33.898" v="5"/>
        <pc:sldMkLst>
          <pc:docMk/>
          <pc:sldMk cId="3586433478" sldId="261"/>
        </pc:sldMkLst>
        <pc:spChg chg="mod">
          <ac:chgData name="Jessica Jones" userId="d7fd67f7-a65d-448e-99ae-2d17d582b34b" providerId="ADAL" clId="{64A84345-BC5B-458D-9434-E4288C8D5A75}" dt="2022-08-03T18:24:33.898" v="5"/>
          <ac:spMkLst>
            <pc:docMk/>
            <pc:sldMk cId="3586433478" sldId="261"/>
            <ac:spMk id="2" creationId="{88CFC7DE-1CF6-4AC6-92C8-0C25FCD91D99}"/>
          </ac:spMkLst>
        </pc:spChg>
      </pc:sldChg>
      <pc:sldChg chg="modSp modNotesTx">
        <pc:chgData name="Jessica Jones" userId="d7fd67f7-a65d-448e-99ae-2d17d582b34b" providerId="ADAL" clId="{64A84345-BC5B-458D-9434-E4288C8D5A75}" dt="2022-08-05T19:59:57.065" v="165"/>
        <pc:sldMkLst>
          <pc:docMk/>
          <pc:sldMk cId="847818894" sldId="270"/>
        </pc:sldMkLst>
        <pc:spChg chg="mod">
          <ac:chgData name="Jessica Jones" userId="d7fd67f7-a65d-448e-99ae-2d17d582b34b" providerId="ADAL" clId="{64A84345-BC5B-458D-9434-E4288C8D5A75}" dt="2022-08-05T19:59:57.065" v="165"/>
          <ac:spMkLst>
            <pc:docMk/>
            <pc:sldMk cId="847818894" sldId="270"/>
            <ac:spMk id="3" creationId="{F10DCE8B-51FA-4155-BDC7-E5B54EFA3AA1}"/>
          </ac:spMkLst>
        </pc:spChg>
      </pc:sldChg>
      <pc:sldChg chg="addSp delSp modSp">
        <pc:chgData name="Jessica Jones" userId="d7fd67f7-a65d-448e-99ae-2d17d582b34b" providerId="ADAL" clId="{64A84345-BC5B-458D-9434-E4288C8D5A75}" dt="2022-08-11T16:34:10.498" v="166" actId="478"/>
        <pc:sldMkLst>
          <pc:docMk/>
          <pc:sldMk cId="2317797066" sldId="271"/>
        </pc:sldMkLst>
        <pc:spChg chg="mod">
          <ac:chgData name="Jessica Jones" userId="d7fd67f7-a65d-448e-99ae-2d17d582b34b" providerId="ADAL" clId="{64A84345-BC5B-458D-9434-E4288C8D5A75}" dt="2022-08-04T14:09:16.792" v="108" actId="27636"/>
          <ac:spMkLst>
            <pc:docMk/>
            <pc:sldMk cId="2317797066" sldId="271"/>
            <ac:spMk id="3" creationId="{CE6156C3-3B61-4F6E-99EE-A35C1D7408FE}"/>
          </ac:spMkLst>
        </pc:spChg>
        <pc:spChg chg="add del">
          <ac:chgData name="Jessica Jones" userId="d7fd67f7-a65d-448e-99ae-2d17d582b34b" providerId="ADAL" clId="{64A84345-BC5B-458D-9434-E4288C8D5A75}" dt="2022-08-04T15:00:25.005" v="110"/>
          <ac:spMkLst>
            <pc:docMk/>
            <pc:sldMk cId="2317797066" sldId="271"/>
            <ac:spMk id="6" creationId="{0549A5BA-F567-41A7-A5C6-9E36600BB69D}"/>
          </ac:spMkLst>
        </pc:spChg>
        <pc:spChg chg="add del mod">
          <ac:chgData name="Jessica Jones" userId="d7fd67f7-a65d-448e-99ae-2d17d582b34b" providerId="ADAL" clId="{64A84345-BC5B-458D-9434-E4288C8D5A75}" dt="2022-08-11T16:34:10.498" v="166" actId="478"/>
          <ac:spMkLst>
            <pc:docMk/>
            <pc:sldMk cId="2317797066" sldId="271"/>
            <ac:spMk id="7" creationId="{5811C56B-C96C-4225-A9F4-09E6880845E1}"/>
          </ac:spMkLst>
        </pc:spChg>
      </pc:sldChg>
      <pc:sldChg chg="setBg">
        <pc:chgData name="Jessica Jones" userId="d7fd67f7-a65d-448e-99ae-2d17d582b34b" providerId="ADAL" clId="{64A84345-BC5B-458D-9434-E4288C8D5A75}" dt="2022-08-03T18:12:50.625" v="4"/>
        <pc:sldMkLst>
          <pc:docMk/>
          <pc:sldMk cId="4015404543" sldId="273"/>
        </pc:sldMkLst>
      </pc:sldChg>
      <pc:sldChg chg="modSp modNotesTx">
        <pc:chgData name="Jessica Jones" userId="d7fd67f7-a65d-448e-99ae-2d17d582b34b" providerId="ADAL" clId="{64A84345-BC5B-458D-9434-E4288C8D5A75}" dt="2022-08-04T15:12:26.629" v="164" actId="313"/>
        <pc:sldMkLst>
          <pc:docMk/>
          <pc:sldMk cId="2472442072" sldId="274"/>
        </pc:sldMkLst>
        <pc:spChg chg="mod">
          <ac:chgData name="Jessica Jones" userId="d7fd67f7-a65d-448e-99ae-2d17d582b34b" providerId="ADAL" clId="{64A84345-BC5B-458D-9434-E4288C8D5A75}" dt="2022-08-04T15:12:26.629" v="164" actId="313"/>
          <ac:spMkLst>
            <pc:docMk/>
            <pc:sldMk cId="2472442072" sldId="274"/>
            <ac:spMk id="31" creationId="{A0E9AD18-27B6-4D51-B5DE-98A3C90CAE09}"/>
          </ac:spMkLst>
        </pc:spChg>
      </pc:sldChg>
      <pc:sldChg chg="modSp">
        <pc:chgData name="Jessica Jones" userId="d7fd67f7-a65d-448e-99ae-2d17d582b34b" providerId="ADAL" clId="{64A84345-BC5B-458D-9434-E4288C8D5A75}" dt="2022-08-05T19:59:57.065" v="165"/>
        <pc:sldMkLst>
          <pc:docMk/>
          <pc:sldMk cId="1428349823" sldId="275"/>
        </pc:sldMkLst>
        <pc:spChg chg="mod">
          <ac:chgData name="Jessica Jones" userId="d7fd67f7-a65d-448e-99ae-2d17d582b34b" providerId="ADAL" clId="{64A84345-BC5B-458D-9434-E4288C8D5A75}" dt="2022-08-05T19:59:57.065" v="165"/>
          <ac:spMkLst>
            <pc:docMk/>
            <pc:sldMk cId="1428349823" sldId="275"/>
            <ac:spMk id="8" creationId="{680041B2-2930-4034-B585-9FB672018ED9}"/>
          </ac:spMkLst>
        </pc:spChg>
      </pc:sldChg>
      <pc:sldChg chg="modSp">
        <pc:chgData name="Jessica Jones" userId="d7fd67f7-a65d-448e-99ae-2d17d582b34b" providerId="ADAL" clId="{64A84345-BC5B-458D-9434-E4288C8D5A75}" dt="2022-08-03T18:24:43.167" v="6"/>
        <pc:sldMkLst>
          <pc:docMk/>
          <pc:sldMk cId="2105909444" sldId="276"/>
        </pc:sldMkLst>
        <pc:spChg chg="mod">
          <ac:chgData name="Jessica Jones" userId="d7fd67f7-a65d-448e-99ae-2d17d582b34b" providerId="ADAL" clId="{64A84345-BC5B-458D-9434-E4288C8D5A75}" dt="2022-08-03T18:24:43.167" v="6"/>
          <ac:spMkLst>
            <pc:docMk/>
            <pc:sldMk cId="2105909444" sldId="276"/>
            <ac:spMk id="2" creationId="{88CFC7DE-1CF6-4AC6-92C8-0C25FCD91D99}"/>
          </ac:spMkLst>
        </pc:spChg>
      </pc:sldChg>
      <pc:sldMasterChg chg="modSldLayout">
        <pc:chgData name="Jessica Jones" userId="d7fd67f7-a65d-448e-99ae-2d17d582b34b" providerId="ADAL" clId="{64A84345-BC5B-458D-9434-E4288C8D5A75}" dt="2022-08-03T18:08:41.657" v="2" actId="207"/>
        <pc:sldMasterMkLst>
          <pc:docMk/>
          <pc:sldMasterMk cId="1585219477" sldId="2147483648"/>
        </pc:sldMasterMkLst>
        <pc:sldLayoutChg chg="modSp">
          <pc:chgData name="Jessica Jones" userId="d7fd67f7-a65d-448e-99ae-2d17d582b34b" providerId="ADAL" clId="{64A84345-BC5B-458D-9434-E4288C8D5A75}" dt="2022-08-03T18:06:17.794" v="1" actId="207"/>
          <pc:sldLayoutMkLst>
            <pc:docMk/>
            <pc:sldMasterMk cId="1585219477" sldId="2147483648"/>
            <pc:sldLayoutMk cId="1715817272" sldId="2147483660"/>
          </pc:sldLayoutMkLst>
          <pc:spChg chg="mod">
            <ac:chgData name="Jessica Jones" userId="d7fd67f7-a65d-448e-99ae-2d17d582b34b" providerId="ADAL" clId="{64A84345-BC5B-458D-9434-E4288C8D5A75}" dt="2022-08-03T18:06:17.794" v="1" actId="207"/>
            <ac:spMkLst>
              <pc:docMk/>
              <pc:sldMasterMk cId="1585219477" sldId="2147483648"/>
              <pc:sldLayoutMk cId="1715817272" sldId="2147483660"/>
              <ac:spMk id="2" creationId="{7AA8780B-CE54-4435-B7A7-447A66EB6561}"/>
            </ac:spMkLst>
          </pc:spChg>
        </pc:sldLayoutChg>
        <pc:sldLayoutChg chg="modSp">
          <pc:chgData name="Jessica Jones" userId="d7fd67f7-a65d-448e-99ae-2d17d582b34b" providerId="ADAL" clId="{64A84345-BC5B-458D-9434-E4288C8D5A75}" dt="2022-08-03T18:08:41.657" v="2" actId="207"/>
          <pc:sldLayoutMkLst>
            <pc:docMk/>
            <pc:sldMasterMk cId="1585219477" sldId="2147483648"/>
            <pc:sldLayoutMk cId="3399922611" sldId="2147483662"/>
          </pc:sldLayoutMkLst>
          <pc:spChg chg="mod">
            <ac:chgData name="Jessica Jones" userId="d7fd67f7-a65d-448e-99ae-2d17d582b34b" providerId="ADAL" clId="{64A84345-BC5B-458D-9434-E4288C8D5A75}" dt="2022-08-03T18:08:41.657" v="2" actId="207"/>
            <ac:spMkLst>
              <pc:docMk/>
              <pc:sldMasterMk cId="1585219477" sldId="2147483648"/>
              <pc:sldLayoutMk cId="3399922611" sldId="2147483662"/>
              <ac:spMk id="2" creationId="{214EF588-5035-4D7A-B6DD-2A0CD883D001}"/>
            </ac:spMkLst>
          </pc:spChg>
        </pc:sldLayoutChg>
      </pc:sldMasterChg>
    </pc:docChg>
  </pc:docChgLst>
  <pc:docChgLst>
    <pc:chgData name="Jessica Jones" userId="S::jessica.jones@georgiancollege.ca::d7fd67f7-a65d-448e-99ae-2d17d582b34b" providerId="AD" clId="Web-{C555E4FB-623C-41DB-0F1B-6C12F4C58134}"/>
    <pc:docChg chg="modSld">
      <pc:chgData name="Jessica Jones" userId="S::jessica.jones@georgiancollege.ca::d7fd67f7-a65d-448e-99ae-2d17d582b34b" providerId="AD" clId="Web-{C555E4FB-623C-41DB-0F1B-6C12F4C58134}" dt="2022-12-01T17:03:10.328" v="1"/>
      <pc:docMkLst>
        <pc:docMk/>
      </pc:docMkLst>
      <pc:sldChg chg="modNotes">
        <pc:chgData name="Jessica Jones" userId="S::jessica.jones@georgiancollege.ca::d7fd67f7-a65d-448e-99ae-2d17d582b34b" providerId="AD" clId="Web-{C555E4FB-623C-41DB-0F1B-6C12F4C58134}" dt="2022-12-01T17:03:10.328" v="1"/>
        <pc:sldMkLst>
          <pc:docMk/>
          <pc:sldMk cId="4015404543" sldId="273"/>
        </pc:sldMkLst>
      </pc:sldChg>
    </pc:docChg>
  </pc:docChgLst>
  <pc:docChgLst>
    <pc:chgData name="Shaima Shaima" userId="S::shaima.shaima@georgiancollege.ca::34d2ec4a-4995-4995-9aec-fe7f918b8668" providerId="AD" clId="Web-{A3C2CEB6-6837-473F-B641-806342C8AC1B}"/>
    <pc:docChg chg="modSld">
      <pc:chgData name="Shaima Shaima" userId="S::shaima.shaima@georgiancollege.ca::34d2ec4a-4995-4995-9aec-fe7f918b8668" providerId="AD" clId="Web-{A3C2CEB6-6837-473F-B641-806342C8AC1B}" dt="2022-06-17T15:36:42.917" v="0"/>
      <pc:docMkLst>
        <pc:docMk/>
      </pc:docMkLst>
      <pc:sldChg chg="addSp">
        <pc:chgData name="Shaima Shaima" userId="S::shaima.shaima@georgiancollege.ca::34d2ec4a-4995-4995-9aec-fe7f918b8668" providerId="AD" clId="Web-{A3C2CEB6-6837-473F-B641-806342C8AC1B}" dt="2022-06-17T15:36:42.917" v="0"/>
        <pc:sldMkLst>
          <pc:docMk/>
          <pc:sldMk cId="4015404543" sldId="273"/>
        </pc:sldMkLst>
        <pc:spChg chg="add">
          <ac:chgData name="Shaima Shaima" userId="S::shaima.shaima@georgiancollege.ca::34d2ec4a-4995-4995-9aec-fe7f918b8668" providerId="AD" clId="Web-{A3C2CEB6-6837-473F-B641-806342C8AC1B}" dt="2022-06-17T15:36:42.917" v="0"/>
          <ac:spMkLst>
            <pc:docMk/>
            <pc:sldMk cId="4015404543" sldId="273"/>
            <ac:spMk id="3" creationId="{E661767F-5A42-3681-9934-BE57C3239EDE}"/>
          </ac:spMkLst>
        </pc:spChg>
      </pc:sldChg>
    </pc:docChg>
  </pc:docChgLst>
  <pc:docChgLst>
    <pc:chgData name="Shaima Shaima" userId="34d2ec4a-4995-4995-9aec-fe7f918b8668" providerId="ADAL" clId="{86967A23-2CF4-4AFA-B7A2-1D22E501F504}"/>
    <pc:docChg chg="undo custSel addSld delSld modSld modMainMaster">
      <pc:chgData name="Shaima Shaima" userId="34d2ec4a-4995-4995-9aec-fe7f918b8668" providerId="ADAL" clId="{86967A23-2CF4-4AFA-B7A2-1D22E501F504}" dt="2022-06-27T13:06:10.274" v="5508" actId="207"/>
      <pc:docMkLst>
        <pc:docMk/>
      </pc:docMkLst>
      <pc:sldChg chg="modSp">
        <pc:chgData name="Shaima Shaima" userId="34d2ec4a-4995-4995-9aec-fe7f918b8668" providerId="ADAL" clId="{86967A23-2CF4-4AFA-B7A2-1D22E501F504}" dt="2022-06-20T13:06:08.782" v="5498" actId="1076"/>
        <pc:sldMkLst>
          <pc:docMk/>
          <pc:sldMk cId="1573012161" sldId="256"/>
        </pc:sldMkLst>
        <pc:spChg chg="mod">
          <ac:chgData name="Shaima Shaima" userId="34d2ec4a-4995-4995-9aec-fe7f918b8668" providerId="ADAL" clId="{86967A23-2CF4-4AFA-B7A2-1D22E501F504}" dt="2022-06-20T13:05:06.488" v="5494" actId="1076"/>
          <ac:spMkLst>
            <pc:docMk/>
            <pc:sldMk cId="1573012161" sldId="256"/>
            <ac:spMk id="2" creationId="{7196C51D-8892-4875-8C0C-EF3960C34706}"/>
          </ac:spMkLst>
        </pc:spChg>
        <pc:spChg chg="mod">
          <ac:chgData name="Shaima Shaima" userId="34d2ec4a-4995-4995-9aec-fe7f918b8668" providerId="ADAL" clId="{86967A23-2CF4-4AFA-B7A2-1D22E501F504}" dt="2022-06-20T13:06:08.782" v="5498" actId="1076"/>
          <ac:spMkLst>
            <pc:docMk/>
            <pc:sldMk cId="1573012161" sldId="256"/>
            <ac:spMk id="6" creationId="{C3464493-BF91-4640-B2F6-A587377F81A6}"/>
          </ac:spMkLst>
        </pc:spChg>
      </pc:sldChg>
      <pc:sldChg chg="modSp">
        <pc:chgData name="Shaima Shaima" userId="34d2ec4a-4995-4995-9aec-fe7f918b8668" providerId="ADAL" clId="{86967A23-2CF4-4AFA-B7A2-1D22E501F504}" dt="2022-06-14T19:03:34.945" v="835"/>
        <pc:sldMkLst>
          <pc:docMk/>
          <pc:sldMk cId="3756779637" sldId="257"/>
        </pc:sldMkLst>
        <pc:spChg chg="mod">
          <ac:chgData name="Shaima Shaima" userId="34d2ec4a-4995-4995-9aec-fe7f918b8668" providerId="ADAL" clId="{86967A23-2CF4-4AFA-B7A2-1D22E501F504}" dt="2022-06-14T19:03:34.945" v="835"/>
          <ac:spMkLst>
            <pc:docMk/>
            <pc:sldMk cId="3756779637" sldId="257"/>
            <ac:spMk id="4" creationId="{42AC8A26-B9D9-4FBA-9583-1A757F18F384}"/>
          </ac:spMkLst>
        </pc:spChg>
      </pc:sldChg>
      <pc:sldChg chg="modSp">
        <pc:chgData name="Shaima Shaima" userId="34d2ec4a-4995-4995-9aec-fe7f918b8668" providerId="ADAL" clId="{86967A23-2CF4-4AFA-B7A2-1D22E501F504}" dt="2022-06-14T19:03:38.635" v="836"/>
        <pc:sldMkLst>
          <pc:docMk/>
          <pc:sldMk cId="876694236" sldId="258"/>
        </pc:sldMkLst>
        <pc:spChg chg="mod">
          <ac:chgData name="Shaima Shaima" userId="34d2ec4a-4995-4995-9aec-fe7f918b8668" providerId="ADAL" clId="{86967A23-2CF4-4AFA-B7A2-1D22E501F504}" dt="2022-06-14T18:38:38.321" v="23" actId="20577"/>
          <ac:spMkLst>
            <pc:docMk/>
            <pc:sldMk cId="876694236" sldId="258"/>
            <ac:spMk id="3" creationId="{683A8536-FD60-4821-822C-56CA53650C0C}"/>
          </ac:spMkLst>
        </pc:spChg>
        <pc:spChg chg="mod">
          <ac:chgData name="Shaima Shaima" userId="34d2ec4a-4995-4995-9aec-fe7f918b8668" providerId="ADAL" clId="{86967A23-2CF4-4AFA-B7A2-1D22E501F504}" dt="2022-06-14T19:03:38.635" v="836"/>
          <ac:spMkLst>
            <pc:docMk/>
            <pc:sldMk cId="876694236" sldId="258"/>
            <ac:spMk id="4" creationId="{CC9E72FD-EA2E-40F0-A22B-32222B3B6ACD}"/>
          </ac:spMkLst>
        </pc:spChg>
      </pc:sldChg>
      <pc:sldChg chg="addSp delSp modSp">
        <pc:chgData name="Shaima Shaima" userId="34d2ec4a-4995-4995-9aec-fe7f918b8668" providerId="ADAL" clId="{86967A23-2CF4-4AFA-B7A2-1D22E501F504}" dt="2022-06-15T19:57:52.785" v="5452" actId="20577"/>
        <pc:sldMkLst>
          <pc:docMk/>
          <pc:sldMk cId="3016124342" sldId="259"/>
        </pc:sldMkLst>
        <pc:spChg chg="mod">
          <ac:chgData name="Shaima Shaima" userId="34d2ec4a-4995-4995-9aec-fe7f918b8668" providerId="ADAL" clId="{86967A23-2CF4-4AFA-B7A2-1D22E501F504}" dt="2022-06-15T19:00:19.033" v="4558" actId="113"/>
          <ac:spMkLst>
            <pc:docMk/>
            <pc:sldMk cId="3016124342" sldId="259"/>
            <ac:spMk id="2" creationId="{CADC6222-19E5-49A4-A20A-11E6DF9394D9}"/>
          </ac:spMkLst>
        </pc:spChg>
        <pc:spChg chg="del">
          <ac:chgData name="Shaima Shaima" userId="34d2ec4a-4995-4995-9aec-fe7f918b8668" providerId="ADAL" clId="{86967A23-2CF4-4AFA-B7A2-1D22E501F504}" dt="2022-06-14T19:03:44.698" v="837"/>
          <ac:spMkLst>
            <pc:docMk/>
            <pc:sldMk cId="3016124342" sldId="259"/>
            <ac:spMk id="3" creationId="{96BC6C0F-9864-4DBF-B29D-69068A9CDD8F}"/>
          </ac:spMkLst>
        </pc:spChg>
        <pc:spChg chg="mod">
          <ac:chgData name="Shaima Shaima" userId="34d2ec4a-4995-4995-9aec-fe7f918b8668" providerId="ADAL" clId="{86967A23-2CF4-4AFA-B7A2-1D22E501F504}" dt="2022-06-14T19:03:52.430" v="839"/>
          <ac:spMkLst>
            <pc:docMk/>
            <pc:sldMk cId="3016124342" sldId="259"/>
            <ac:spMk id="4" creationId="{F2BA8FA6-C1A8-4CDE-9679-D3F9DA221224}"/>
          </ac:spMkLst>
        </pc:spChg>
        <pc:spChg chg="add del mod">
          <ac:chgData name="Shaima Shaima" userId="34d2ec4a-4995-4995-9aec-fe7f918b8668" providerId="ADAL" clId="{86967A23-2CF4-4AFA-B7A2-1D22E501F504}" dt="2022-06-14T19:03:49.754" v="838"/>
          <ac:spMkLst>
            <pc:docMk/>
            <pc:sldMk cId="3016124342" sldId="259"/>
            <ac:spMk id="7" creationId="{46FA49E8-70EF-428D-8E5E-C60E4FF4F8FD}"/>
          </ac:spMkLst>
        </pc:spChg>
        <pc:spChg chg="add mod">
          <ac:chgData name="Shaima Shaima" userId="34d2ec4a-4995-4995-9aec-fe7f918b8668" providerId="ADAL" clId="{86967A23-2CF4-4AFA-B7A2-1D22E501F504}" dt="2022-06-15T19:57:52.785" v="5452" actId="20577"/>
          <ac:spMkLst>
            <pc:docMk/>
            <pc:sldMk cId="3016124342" sldId="259"/>
            <ac:spMk id="8" creationId="{680041B2-2930-4034-B585-9FB672018ED9}"/>
          </ac:spMkLst>
        </pc:spChg>
      </pc:sldChg>
      <pc:sldChg chg="modSp">
        <pc:chgData name="Shaima Shaima" userId="34d2ec4a-4995-4995-9aec-fe7f918b8668" providerId="ADAL" clId="{86967A23-2CF4-4AFA-B7A2-1D22E501F504}" dt="2022-06-14T19:04:07.973" v="840"/>
        <pc:sldMkLst>
          <pc:docMk/>
          <pc:sldMk cId="165862021" sldId="260"/>
        </pc:sldMkLst>
        <pc:spChg chg="mod">
          <ac:chgData name="Shaima Shaima" userId="34d2ec4a-4995-4995-9aec-fe7f918b8668" providerId="ADAL" clId="{86967A23-2CF4-4AFA-B7A2-1D22E501F504}" dt="2022-06-14T18:56:58.033" v="819" actId="20577"/>
          <ac:spMkLst>
            <pc:docMk/>
            <pc:sldMk cId="165862021" sldId="260"/>
            <ac:spMk id="3" creationId="{3A379C17-3466-46C6-AD4B-899078EA9A74}"/>
          </ac:spMkLst>
        </pc:spChg>
        <pc:spChg chg="mod">
          <ac:chgData name="Shaima Shaima" userId="34d2ec4a-4995-4995-9aec-fe7f918b8668" providerId="ADAL" clId="{86967A23-2CF4-4AFA-B7A2-1D22E501F504}" dt="2022-06-14T19:04:07.973" v="840"/>
          <ac:spMkLst>
            <pc:docMk/>
            <pc:sldMk cId="165862021" sldId="260"/>
            <ac:spMk id="4" creationId="{EE27F444-1B19-492C-A4C1-F9DF532B4AD7}"/>
          </ac:spMkLst>
        </pc:spChg>
      </pc:sldChg>
      <pc:sldChg chg="modSp">
        <pc:chgData name="Shaima Shaima" userId="34d2ec4a-4995-4995-9aec-fe7f918b8668" providerId="ADAL" clId="{86967A23-2CF4-4AFA-B7A2-1D22E501F504}" dt="2022-06-14T19:10:38.351" v="851"/>
        <pc:sldMkLst>
          <pc:docMk/>
          <pc:sldMk cId="3586433478" sldId="261"/>
        </pc:sldMkLst>
        <pc:spChg chg="mod">
          <ac:chgData name="Shaima Shaima" userId="34d2ec4a-4995-4995-9aec-fe7f918b8668" providerId="ADAL" clId="{86967A23-2CF4-4AFA-B7A2-1D22E501F504}" dt="2022-06-14T18:39:11.070" v="25" actId="27636"/>
          <ac:spMkLst>
            <pc:docMk/>
            <pc:sldMk cId="3586433478" sldId="261"/>
            <ac:spMk id="3" creationId="{E6D9080D-102D-478E-8E0C-E50F6D996807}"/>
          </ac:spMkLst>
        </pc:spChg>
        <pc:spChg chg="mod">
          <ac:chgData name="Shaima Shaima" userId="34d2ec4a-4995-4995-9aec-fe7f918b8668" providerId="ADAL" clId="{86967A23-2CF4-4AFA-B7A2-1D22E501F504}" dt="2022-06-14T19:10:38.351" v="851"/>
          <ac:spMkLst>
            <pc:docMk/>
            <pc:sldMk cId="3586433478" sldId="261"/>
            <ac:spMk id="4" creationId="{D6AECDA0-1156-4066-82EC-C28B5E5FEF8B}"/>
          </ac:spMkLst>
        </pc:spChg>
      </pc:sldChg>
      <pc:sldChg chg="addSp delSp modSp">
        <pc:chgData name="Shaima Shaima" userId="34d2ec4a-4995-4995-9aec-fe7f918b8668" providerId="ADAL" clId="{86967A23-2CF4-4AFA-B7A2-1D22E501F504}" dt="2022-06-14T19:24:35.939" v="1314" actId="20577"/>
        <pc:sldMkLst>
          <pc:docMk/>
          <pc:sldMk cId="72567930" sldId="264"/>
        </pc:sldMkLst>
        <pc:spChg chg="del">
          <ac:chgData name="Shaima Shaima" userId="34d2ec4a-4995-4995-9aec-fe7f918b8668" providerId="ADAL" clId="{86967A23-2CF4-4AFA-B7A2-1D22E501F504}" dt="2022-06-14T19:04:52.656" v="846"/>
          <ac:spMkLst>
            <pc:docMk/>
            <pc:sldMk cId="72567930" sldId="264"/>
            <ac:spMk id="3" creationId="{C2D667D5-44DD-44F0-BF41-4A4E0F74AAD4}"/>
          </ac:spMkLst>
        </pc:spChg>
        <pc:spChg chg="mod">
          <ac:chgData name="Shaima Shaima" userId="34d2ec4a-4995-4995-9aec-fe7f918b8668" providerId="ADAL" clId="{86967A23-2CF4-4AFA-B7A2-1D22E501F504}" dt="2022-06-14T19:04:54.811" v="847"/>
          <ac:spMkLst>
            <pc:docMk/>
            <pc:sldMk cId="72567930" sldId="264"/>
            <ac:spMk id="4" creationId="{22AB568C-DBFC-4B4B-8656-AD8BDDBD606E}"/>
          </ac:spMkLst>
        </pc:spChg>
        <pc:spChg chg="add mod">
          <ac:chgData name="Shaima Shaima" userId="34d2ec4a-4995-4995-9aec-fe7f918b8668" providerId="ADAL" clId="{86967A23-2CF4-4AFA-B7A2-1D22E501F504}" dt="2022-06-14T19:24:35.939" v="1314" actId="20577"/>
          <ac:spMkLst>
            <pc:docMk/>
            <pc:sldMk cId="72567930" sldId="264"/>
            <ac:spMk id="7" creationId="{04D146A6-C451-4004-883C-FDA5214D5D86}"/>
          </ac:spMkLst>
        </pc:spChg>
      </pc:sldChg>
      <pc:sldChg chg="addSp delSp modSp">
        <pc:chgData name="Shaima Shaima" userId="34d2ec4a-4995-4995-9aec-fe7f918b8668" providerId="ADAL" clId="{86967A23-2CF4-4AFA-B7A2-1D22E501F504}" dt="2022-06-14T19:30:09.375" v="2056"/>
        <pc:sldMkLst>
          <pc:docMk/>
          <pc:sldMk cId="2076496540" sldId="265"/>
        </pc:sldMkLst>
        <pc:spChg chg="del">
          <ac:chgData name="Shaima Shaima" userId="34d2ec4a-4995-4995-9aec-fe7f918b8668" providerId="ADAL" clId="{86967A23-2CF4-4AFA-B7A2-1D22E501F504}" dt="2022-06-14T19:06:03.037" v="848"/>
          <ac:spMkLst>
            <pc:docMk/>
            <pc:sldMk cId="2076496540" sldId="265"/>
            <ac:spMk id="3" creationId="{A991D8D0-24D5-4C89-9510-44C8A9682E87}"/>
          </ac:spMkLst>
        </pc:spChg>
        <pc:spChg chg="mod">
          <ac:chgData name="Shaima Shaima" userId="34d2ec4a-4995-4995-9aec-fe7f918b8668" providerId="ADAL" clId="{86967A23-2CF4-4AFA-B7A2-1D22E501F504}" dt="2022-06-14T19:30:09.375" v="2056"/>
          <ac:spMkLst>
            <pc:docMk/>
            <pc:sldMk cId="2076496540" sldId="265"/>
            <ac:spMk id="4" creationId="{AC2B002D-86AC-428E-A5D3-90E5EF33B698}"/>
          </ac:spMkLst>
        </pc:spChg>
        <pc:spChg chg="add del mod">
          <ac:chgData name="Shaima Shaima" userId="34d2ec4a-4995-4995-9aec-fe7f918b8668" providerId="ADAL" clId="{86967A23-2CF4-4AFA-B7A2-1D22E501F504}" dt="2022-06-14T19:06:03.037" v="848"/>
          <ac:spMkLst>
            <pc:docMk/>
            <pc:sldMk cId="2076496540" sldId="265"/>
            <ac:spMk id="7" creationId="{0F9AD8EE-BF34-4A4F-A73E-DA4A0BD6DA6C}"/>
          </ac:spMkLst>
        </pc:spChg>
        <pc:spChg chg="add del mod">
          <ac:chgData name="Shaima Shaima" userId="34d2ec4a-4995-4995-9aec-fe7f918b8668" providerId="ADAL" clId="{86967A23-2CF4-4AFA-B7A2-1D22E501F504}" dt="2022-06-14T19:06:03.037" v="848"/>
          <ac:spMkLst>
            <pc:docMk/>
            <pc:sldMk cId="2076496540" sldId="265"/>
            <ac:spMk id="8" creationId="{0417C1E1-B946-4058-A4AD-067B1ED1F022}"/>
          </ac:spMkLst>
        </pc:spChg>
        <pc:spChg chg="add del mod">
          <ac:chgData name="Shaima Shaima" userId="34d2ec4a-4995-4995-9aec-fe7f918b8668" providerId="ADAL" clId="{86967A23-2CF4-4AFA-B7A2-1D22E501F504}" dt="2022-06-14T19:06:03.037" v="848"/>
          <ac:spMkLst>
            <pc:docMk/>
            <pc:sldMk cId="2076496540" sldId="265"/>
            <ac:spMk id="9" creationId="{820DF0E3-509A-42F1-A384-8F696641DEE7}"/>
          </ac:spMkLst>
        </pc:spChg>
        <pc:spChg chg="add del mod">
          <ac:chgData name="Shaima Shaima" userId="34d2ec4a-4995-4995-9aec-fe7f918b8668" providerId="ADAL" clId="{86967A23-2CF4-4AFA-B7A2-1D22E501F504}" dt="2022-06-14T19:06:03.037" v="848"/>
          <ac:spMkLst>
            <pc:docMk/>
            <pc:sldMk cId="2076496540" sldId="265"/>
            <ac:spMk id="10" creationId="{60BE47B5-06B5-492C-AD4C-148D45153175}"/>
          </ac:spMkLst>
        </pc:spChg>
        <pc:spChg chg="add del mod">
          <ac:chgData name="Shaima Shaima" userId="34d2ec4a-4995-4995-9aec-fe7f918b8668" providerId="ADAL" clId="{86967A23-2CF4-4AFA-B7A2-1D22E501F504}" dt="2022-06-14T19:06:07.800" v="849"/>
          <ac:spMkLst>
            <pc:docMk/>
            <pc:sldMk cId="2076496540" sldId="265"/>
            <ac:spMk id="11" creationId="{1133202E-9135-4D76-80E5-82A675A3B805}"/>
          </ac:spMkLst>
        </pc:spChg>
        <pc:spChg chg="add mod">
          <ac:chgData name="Shaima Shaima" userId="34d2ec4a-4995-4995-9aec-fe7f918b8668" providerId="ADAL" clId="{86967A23-2CF4-4AFA-B7A2-1D22E501F504}" dt="2022-06-14T19:29:30.836" v="2055" actId="9"/>
          <ac:spMkLst>
            <pc:docMk/>
            <pc:sldMk cId="2076496540" sldId="265"/>
            <ac:spMk id="12" creationId="{F28D4C86-F67C-4570-AA03-08EC019E5BE5}"/>
          </ac:spMkLst>
        </pc:spChg>
      </pc:sldChg>
      <pc:sldChg chg="modSp">
        <pc:chgData name="Shaima Shaima" userId="34d2ec4a-4995-4995-9aec-fe7f918b8668" providerId="ADAL" clId="{86967A23-2CF4-4AFA-B7A2-1D22E501F504}" dt="2022-06-15T19:33:38.026" v="5226" actId="20577"/>
        <pc:sldMkLst>
          <pc:docMk/>
          <pc:sldMk cId="1960882995" sldId="266"/>
        </pc:sldMkLst>
        <pc:spChg chg="mod">
          <ac:chgData name="Shaima Shaima" userId="34d2ec4a-4995-4995-9aec-fe7f918b8668" providerId="ADAL" clId="{86967A23-2CF4-4AFA-B7A2-1D22E501F504}" dt="2022-06-15T19:33:38.026" v="5226" actId="20577"/>
          <ac:spMkLst>
            <pc:docMk/>
            <pc:sldMk cId="1960882995" sldId="266"/>
            <ac:spMk id="3" creationId="{2ABAC72C-766D-4D66-B0FC-FF71A72B2C51}"/>
          </ac:spMkLst>
        </pc:spChg>
        <pc:spChg chg="mod">
          <ac:chgData name="Shaima Shaima" userId="34d2ec4a-4995-4995-9aec-fe7f918b8668" providerId="ADAL" clId="{86967A23-2CF4-4AFA-B7A2-1D22E501F504}" dt="2022-06-14T19:30:12.846" v="2057"/>
          <ac:spMkLst>
            <pc:docMk/>
            <pc:sldMk cId="1960882995" sldId="266"/>
            <ac:spMk id="4" creationId="{913D61A6-00D9-4003-AF88-C680DFE9A227}"/>
          </ac:spMkLst>
        </pc:spChg>
      </pc:sldChg>
      <pc:sldChg chg="modSp">
        <pc:chgData name="Shaima Shaima" userId="34d2ec4a-4995-4995-9aec-fe7f918b8668" providerId="ADAL" clId="{86967A23-2CF4-4AFA-B7A2-1D22E501F504}" dt="2022-06-14T19:42:03.792" v="3398" actId="20577"/>
        <pc:sldMkLst>
          <pc:docMk/>
          <pc:sldMk cId="930657817" sldId="267"/>
        </pc:sldMkLst>
        <pc:spChg chg="mod">
          <ac:chgData name="Shaima Shaima" userId="34d2ec4a-4995-4995-9aec-fe7f918b8668" providerId="ADAL" clId="{86967A23-2CF4-4AFA-B7A2-1D22E501F504}" dt="2022-06-14T19:42:03.792" v="3398" actId="20577"/>
          <ac:spMkLst>
            <pc:docMk/>
            <pc:sldMk cId="930657817" sldId="267"/>
            <ac:spMk id="3" creationId="{04AB2428-1577-4177-BEF9-37A994307D9C}"/>
          </ac:spMkLst>
        </pc:spChg>
        <pc:spChg chg="mod">
          <ac:chgData name="Shaima Shaima" userId="34d2ec4a-4995-4995-9aec-fe7f918b8668" providerId="ADAL" clId="{86967A23-2CF4-4AFA-B7A2-1D22E501F504}" dt="2022-06-14T19:30:16.665" v="2058"/>
          <ac:spMkLst>
            <pc:docMk/>
            <pc:sldMk cId="930657817" sldId="267"/>
            <ac:spMk id="4" creationId="{A89B71E0-4DF1-4EBA-86A7-3022847F4C45}"/>
          </ac:spMkLst>
        </pc:spChg>
      </pc:sldChg>
      <pc:sldChg chg="modSp">
        <pc:chgData name="Shaima Shaima" userId="34d2ec4a-4995-4995-9aec-fe7f918b8668" providerId="ADAL" clId="{86967A23-2CF4-4AFA-B7A2-1D22E501F504}" dt="2022-06-15T16:24:05.298" v="3698" actId="20577"/>
        <pc:sldMkLst>
          <pc:docMk/>
          <pc:sldMk cId="4082567404" sldId="268"/>
        </pc:sldMkLst>
        <pc:spChg chg="mod">
          <ac:chgData name="Shaima Shaima" userId="34d2ec4a-4995-4995-9aec-fe7f918b8668" providerId="ADAL" clId="{86967A23-2CF4-4AFA-B7A2-1D22E501F504}" dt="2022-06-15T16:24:05.298" v="3698" actId="20577"/>
          <ac:spMkLst>
            <pc:docMk/>
            <pc:sldMk cId="4082567404" sldId="268"/>
            <ac:spMk id="3" creationId="{FA660BC0-596B-4A53-B610-364CCBAC1461}"/>
          </ac:spMkLst>
        </pc:spChg>
        <pc:spChg chg="mod">
          <ac:chgData name="Shaima Shaima" userId="34d2ec4a-4995-4995-9aec-fe7f918b8668" providerId="ADAL" clId="{86967A23-2CF4-4AFA-B7A2-1D22E501F504}" dt="2022-06-14T19:30:19.631" v="2059"/>
          <ac:spMkLst>
            <pc:docMk/>
            <pc:sldMk cId="4082567404" sldId="268"/>
            <ac:spMk id="4" creationId="{561CEAA4-196E-4504-A05E-C5A8F0738C65}"/>
          </ac:spMkLst>
        </pc:spChg>
      </pc:sldChg>
      <pc:sldChg chg="modSp">
        <pc:chgData name="Shaima Shaima" userId="34d2ec4a-4995-4995-9aec-fe7f918b8668" providerId="ADAL" clId="{86967A23-2CF4-4AFA-B7A2-1D22E501F504}" dt="2022-06-15T19:34:22.033" v="5230" actId="20577"/>
        <pc:sldMkLst>
          <pc:docMk/>
          <pc:sldMk cId="2461979233" sldId="269"/>
        </pc:sldMkLst>
        <pc:spChg chg="mod">
          <ac:chgData name="Shaima Shaima" userId="34d2ec4a-4995-4995-9aec-fe7f918b8668" providerId="ADAL" clId="{86967A23-2CF4-4AFA-B7A2-1D22E501F504}" dt="2022-06-15T19:34:22.033" v="5230" actId="20577"/>
          <ac:spMkLst>
            <pc:docMk/>
            <pc:sldMk cId="2461979233" sldId="269"/>
            <ac:spMk id="3" creationId="{283CA006-F3CE-40FB-B8DD-14A27DDBE9A0}"/>
          </ac:spMkLst>
        </pc:spChg>
        <pc:spChg chg="mod">
          <ac:chgData name="Shaima Shaima" userId="34d2ec4a-4995-4995-9aec-fe7f918b8668" providerId="ADAL" clId="{86967A23-2CF4-4AFA-B7A2-1D22E501F504}" dt="2022-06-14T19:30:22.917" v="2060"/>
          <ac:spMkLst>
            <pc:docMk/>
            <pc:sldMk cId="2461979233" sldId="269"/>
            <ac:spMk id="4" creationId="{AC81F1C1-C22D-469C-9914-FCE8D09388D0}"/>
          </ac:spMkLst>
        </pc:spChg>
      </pc:sldChg>
      <pc:sldChg chg="modSp">
        <pc:chgData name="Shaima Shaima" userId="34d2ec4a-4995-4995-9aec-fe7f918b8668" providerId="ADAL" clId="{86967A23-2CF4-4AFA-B7A2-1D22E501F504}" dt="2022-06-15T19:35:06.863" v="5314" actId="20577"/>
        <pc:sldMkLst>
          <pc:docMk/>
          <pc:sldMk cId="847818894" sldId="270"/>
        </pc:sldMkLst>
        <pc:spChg chg="mod">
          <ac:chgData name="Shaima Shaima" userId="34d2ec4a-4995-4995-9aec-fe7f918b8668" providerId="ADAL" clId="{86967A23-2CF4-4AFA-B7A2-1D22E501F504}" dt="2022-06-15T19:35:06.863" v="5314" actId="20577"/>
          <ac:spMkLst>
            <pc:docMk/>
            <pc:sldMk cId="847818894" sldId="270"/>
            <ac:spMk id="3" creationId="{F10DCE8B-51FA-4155-BDC7-E5B54EFA3AA1}"/>
          </ac:spMkLst>
        </pc:spChg>
        <pc:spChg chg="mod">
          <ac:chgData name="Shaima Shaima" userId="34d2ec4a-4995-4995-9aec-fe7f918b8668" providerId="ADAL" clId="{86967A23-2CF4-4AFA-B7A2-1D22E501F504}" dt="2022-06-14T19:30:26.359" v="2061"/>
          <ac:spMkLst>
            <pc:docMk/>
            <pc:sldMk cId="847818894" sldId="270"/>
            <ac:spMk id="4" creationId="{CB495345-BC9B-4A43-BB87-A7BBBA7FC0F1}"/>
          </ac:spMkLst>
        </pc:spChg>
      </pc:sldChg>
      <pc:sldChg chg="modSp">
        <pc:chgData name="Shaima Shaima" userId="34d2ec4a-4995-4995-9aec-fe7f918b8668" providerId="ADAL" clId="{86967A23-2CF4-4AFA-B7A2-1D22E501F504}" dt="2022-06-15T19:28:35.852" v="5112" actId="14100"/>
        <pc:sldMkLst>
          <pc:docMk/>
          <pc:sldMk cId="2317797066" sldId="271"/>
        </pc:sldMkLst>
        <pc:spChg chg="mod">
          <ac:chgData name="Shaima Shaima" userId="34d2ec4a-4995-4995-9aec-fe7f918b8668" providerId="ADAL" clId="{86967A23-2CF4-4AFA-B7A2-1D22E501F504}" dt="2022-06-15T19:28:35.852" v="5112" actId="14100"/>
          <ac:spMkLst>
            <pc:docMk/>
            <pc:sldMk cId="2317797066" sldId="271"/>
            <ac:spMk id="3" creationId="{CE6156C3-3B61-4F6E-99EE-A35C1D7408FE}"/>
          </ac:spMkLst>
        </pc:spChg>
        <pc:spChg chg="mod">
          <ac:chgData name="Shaima Shaima" userId="34d2ec4a-4995-4995-9aec-fe7f918b8668" providerId="ADAL" clId="{86967A23-2CF4-4AFA-B7A2-1D22E501F504}" dt="2022-06-14T19:30:29.298" v="2062"/>
          <ac:spMkLst>
            <pc:docMk/>
            <pc:sldMk cId="2317797066" sldId="271"/>
            <ac:spMk id="4" creationId="{37AF8AC4-0089-42FF-84A0-DBE551EF2BA2}"/>
          </ac:spMkLst>
        </pc:spChg>
      </pc:sldChg>
      <pc:sldChg chg="modSp">
        <pc:chgData name="Shaima Shaima" userId="34d2ec4a-4995-4995-9aec-fe7f918b8668" providerId="ADAL" clId="{86967A23-2CF4-4AFA-B7A2-1D22E501F504}" dt="2022-06-20T13:06:00.326" v="5497" actId="1076"/>
        <pc:sldMkLst>
          <pc:docMk/>
          <pc:sldMk cId="4015404543" sldId="273"/>
        </pc:sldMkLst>
        <pc:spChg chg="mod">
          <ac:chgData name="Shaima Shaima" userId="34d2ec4a-4995-4995-9aec-fe7f918b8668" providerId="ADAL" clId="{86967A23-2CF4-4AFA-B7A2-1D22E501F504}" dt="2022-06-20T13:06:00.326" v="5497" actId="1076"/>
          <ac:spMkLst>
            <pc:docMk/>
            <pc:sldMk cId="4015404543" sldId="273"/>
            <ac:spMk id="7" creationId="{922D3148-8728-4136-B3B9-5B7413D813D5}"/>
          </ac:spMkLst>
        </pc:spChg>
      </pc:sldChg>
      <pc:sldChg chg="addSp delSp modSp add">
        <pc:chgData name="Shaima Shaima" userId="34d2ec4a-4995-4995-9aec-fe7f918b8668" providerId="ADAL" clId="{86967A23-2CF4-4AFA-B7A2-1D22E501F504}" dt="2022-06-15T19:32:16.392" v="5157" actId="1076"/>
        <pc:sldMkLst>
          <pc:docMk/>
          <pc:sldMk cId="2472442072" sldId="274"/>
        </pc:sldMkLst>
        <pc:spChg chg="del">
          <ac:chgData name="Shaima Shaima" userId="34d2ec4a-4995-4995-9aec-fe7f918b8668" providerId="ADAL" clId="{86967A23-2CF4-4AFA-B7A2-1D22E501F504}" dt="2022-06-15T18:33:50.346" v="4281"/>
          <ac:spMkLst>
            <pc:docMk/>
            <pc:sldMk cId="2472442072" sldId="274"/>
            <ac:spMk id="2" creationId="{596EBDA5-6133-4C98-A5AC-DBBBAD6A8A3B}"/>
          </ac:spMkLst>
        </pc:spChg>
        <pc:spChg chg="del">
          <ac:chgData name="Shaima Shaima" userId="34d2ec4a-4995-4995-9aec-fe7f918b8668" providerId="ADAL" clId="{86967A23-2CF4-4AFA-B7A2-1D22E501F504}" dt="2022-06-15T18:33:50.346" v="4281"/>
          <ac:spMkLst>
            <pc:docMk/>
            <pc:sldMk cId="2472442072" sldId="274"/>
            <ac:spMk id="3" creationId="{8F4C0D2A-A085-4A51-B56F-0D61B2856DDE}"/>
          </ac:spMkLst>
        </pc:spChg>
        <pc:spChg chg="add mod">
          <ac:chgData name="Shaima Shaima" userId="34d2ec4a-4995-4995-9aec-fe7f918b8668" providerId="ADAL" clId="{86967A23-2CF4-4AFA-B7A2-1D22E501F504}" dt="2022-06-15T18:41:38.012" v="4354" actId="20577"/>
          <ac:spMkLst>
            <pc:docMk/>
            <pc:sldMk cId="2472442072" sldId="274"/>
            <ac:spMk id="7" creationId="{F3D4E110-1FAE-42F0-AF8C-E15E65031D5B}"/>
          </ac:spMkLst>
        </pc:spChg>
        <pc:spChg chg="add del mod">
          <ac:chgData name="Shaima Shaima" userId="34d2ec4a-4995-4995-9aec-fe7f918b8668" providerId="ADAL" clId="{86967A23-2CF4-4AFA-B7A2-1D22E501F504}" dt="2022-06-15T18:38:20.101" v="4314" actId="931"/>
          <ac:spMkLst>
            <pc:docMk/>
            <pc:sldMk cId="2472442072" sldId="274"/>
            <ac:spMk id="8" creationId="{459F988B-13BE-4440-8D0D-BE4391FBD126}"/>
          </ac:spMkLst>
        </pc:spChg>
        <pc:spChg chg="add del mod">
          <ac:chgData name="Shaima Shaima" userId="34d2ec4a-4995-4995-9aec-fe7f918b8668" providerId="ADAL" clId="{86967A23-2CF4-4AFA-B7A2-1D22E501F504}" dt="2022-06-15T18:37:26.073" v="4308" actId="767"/>
          <ac:spMkLst>
            <pc:docMk/>
            <pc:sldMk cId="2472442072" sldId="274"/>
            <ac:spMk id="15" creationId="{A5804B43-743D-44C4-8BED-5E0208CEBB16}"/>
          </ac:spMkLst>
        </pc:spChg>
        <pc:spChg chg="add mod">
          <ac:chgData name="Shaima Shaima" userId="34d2ec4a-4995-4995-9aec-fe7f918b8668" providerId="ADAL" clId="{86967A23-2CF4-4AFA-B7A2-1D22E501F504}" dt="2022-06-15T18:40:28.753" v="4337" actId="164"/>
          <ac:spMkLst>
            <pc:docMk/>
            <pc:sldMk cId="2472442072" sldId="274"/>
            <ac:spMk id="18" creationId="{3C734540-D18F-4DF5-A648-A2F0645546C5}"/>
          </ac:spMkLst>
        </pc:spChg>
        <pc:spChg chg="add del mod">
          <ac:chgData name="Shaima Shaima" userId="34d2ec4a-4995-4995-9aec-fe7f918b8668" providerId="ADAL" clId="{86967A23-2CF4-4AFA-B7A2-1D22E501F504}" dt="2022-06-15T18:39:41.099" v="4326" actId="931"/>
          <ac:spMkLst>
            <pc:docMk/>
            <pc:sldMk cId="2472442072" sldId="274"/>
            <ac:spMk id="20" creationId="{4D0D86F8-8851-407C-A7F7-E14564BBD0CD}"/>
          </ac:spMkLst>
        </pc:spChg>
        <pc:spChg chg="add del mod">
          <ac:chgData name="Shaima Shaima" userId="34d2ec4a-4995-4995-9aec-fe7f918b8668" providerId="ADAL" clId="{86967A23-2CF4-4AFA-B7A2-1D22E501F504}" dt="2022-06-15T18:40:14.359" v="4334" actId="478"/>
          <ac:spMkLst>
            <pc:docMk/>
            <pc:sldMk cId="2472442072" sldId="274"/>
            <ac:spMk id="24" creationId="{6D2203DF-BCE9-425D-9126-7092617D94C9}"/>
          </ac:spMkLst>
        </pc:spChg>
        <pc:spChg chg="add del mod">
          <ac:chgData name="Shaima Shaima" userId="34d2ec4a-4995-4995-9aec-fe7f918b8668" providerId="ADAL" clId="{86967A23-2CF4-4AFA-B7A2-1D22E501F504}" dt="2022-06-15T19:31:27.608" v="5129" actId="931"/>
          <ac:spMkLst>
            <pc:docMk/>
            <pc:sldMk cId="2472442072" sldId="274"/>
            <ac:spMk id="30" creationId="{89F1EC7A-81A0-4246-8E5B-2ADB352749DE}"/>
          </ac:spMkLst>
        </pc:spChg>
        <pc:spChg chg="add mod">
          <ac:chgData name="Shaima Shaima" userId="34d2ec4a-4995-4995-9aec-fe7f918b8668" providerId="ADAL" clId="{86967A23-2CF4-4AFA-B7A2-1D22E501F504}" dt="2022-06-15T19:32:16.392" v="5157" actId="1076"/>
          <ac:spMkLst>
            <pc:docMk/>
            <pc:sldMk cId="2472442072" sldId="274"/>
            <ac:spMk id="31" creationId="{A0E9AD18-27B6-4D51-B5DE-98A3C90CAE09}"/>
          </ac:spMkLst>
        </pc:spChg>
        <pc:grpChg chg="add del mod">
          <ac:chgData name="Shaima Shaima" userId="34d2ec4a-4995-4995-9aec-fe7f918b8668" providerId="ADAL" clId="{86967A23-2CF4-4AFA-B7A2-1D22E501F504}" dt="2022-06-15T19:31:25.016" v="5128" actId="478"/>
          <ac:grpSpMkLst>
            <pc:docMk/>
            <pc:sldMk cId="2472442072" sldId="274"/>
            <ac:grpSpMk id="29" creationId="{74969682-3D95-4110-94E8-A3D8FAC9E376}"/>
          </ac:grpSpMkLst>
        </pc:grpChg>
        <pc:picChg chg="add del mod">
          <ac:chgData name="Shaima Shaima" userId="34d2ec4a-4995-4995-9aec-fe7f918b8668" providerId="ADAL" clId="{86967A23-2CF4-4AFA-B7A2-1D22E501F504}" dt="2022-06-15T18:34:29.893" v="4286" actId="931"/>
          <ac:picMkLst>
            <pc:docMk/>
            <pc:sldMk cId="2472442072" sldId="274"/>
            <ac:picMk id="10" creationId="{4DAB6701-D6EF-4164-98C6-52394151A3F3}"/>
          </ac:picMkLst>
        </pc:picChg>
        <pc:picChg chg="add del mod">
          <ac:chgData name="Shaima Shaima" userId="34d2ec4a-4995-4995-9aec-fe7f918b8668" providerId="ADAL" clId="{86967A23-2CF4-4AFA-B7A2-1D22E501F504}" dt="2022-06-15T18:34:55.607" v="4290" actId="931"/>
          <ac:picMkLst>
            <pc:docMk/>
            <pc:sldMk cId="2472442072" sldId="274"/>
            <ac:picMk id="12" creationId="{133A8451-5B28-4886-BCFE-8FAC3B22817B}"/>
          </ac:picMkLst>
        </pc:picChg>
        <pc:picChg chg="add del mod">
          <ac:chgData name="Shaima Shaima" userId="34d2ec4a-4995-4995-9aec-fe7f918b8668" providerId="ADAL" clId="{86967A23-2CF4-4AFA-B7A2-1D22E501F504}" dt="2022-06-15T18:37:26.993" v="4310" actId="931"/>
          <ac:picMkLst>
            <pc:docMk/>
            <pc:sldMk cId="2472442072" sldId="274"/>
            <ac:picMk id="14" creationId="{8F9A67DB-3D4E-4889-8D22-87842C22C823}"/>
          </ac:picMkLst>
        </pc:picChg>
        <pc:picChg chg="add del mod">
          <ac:chgData name="Shaima Shaima" userId="34d2ec4a-4995-4995-9aec-fe7f918b8668" providerId="ADAL" clId="{86967A23-2CF4-4AFA-B7A2-1D22E501F504}" dt="2022-06-15T18:39:33.603" v="4325" actId="478"/>
          <ac:picMkLst>
            <pc:docMk/>
            <pc:sldMk cId="2472442072" sldId="274"/>
            <ac:picMk id="17" creationId="{27DA2D6E-7256-4B02-AC24-C73DF64291DA}"/>
          </ac:picMkLst>
        </pc:picChg>
        <pc:picChg chg="add del mod">
          <ac:chgData name="Shaima Shaima" userId="34d2ec4a-4995-4995-9aec-fe7f918b8668" providerId="ADAL" clId="{86967A23-2CF4-4AFA-B7A2-1D22E501F504}" dt="2022-06-15T18:40:03.350" v="4331" actId="478"/>
          <ac:picMkLst>
            <pc:docMk/>
            <pc:sldMk cId="2472442072" sldId="274"/>
            <ac:picMk id="22" creationId="{AA7F0D75-6D8A-47AD-8687-CCAC8E8836CD}"/>
          </ac:picMkLst>
        </pc:picChg>
        <pc:picChg chg="add del mod">
          <ac:chgData name="Shaima Shaima" userId="34d2ec4a-4995-4995-9aec-fe7f918b8668" providerId="ADAL" clId="{86967A23-2CF4-4AFA-B7A2-1D22E501F504}" dt="2022-06-15T18:40:12.405" v="4333" actId="931"/>
          <ac:picMkLst>
            <pc:docMk/>
            <pc:sldMk cId="2472442072" sldId="274"/>
            <ac:picMk id="26" creationId="{96F927B0-C43D-4C0B-BF94-58ED12562ED1}"/>
          </ac:picMkLst>
        </pc:picChg>
        <pc:picChg chg="add mod">
          <ac:chgData name="Shaima Shaima" userId="34d2ec4a-4995-4995-9aec-fe7f918b8668" providerId="ADAL" clId="{86967A23-2CF4-4AFA-B7A2-1D22E501F504}" dt="2022-06-15T19:01:23.025" v="4566" actId="962"/>
          <ac:picMkLst>
            <pc:docMk/>
            <pc:sldMk cId="2472442072" sldId="274"/>
            <ac:picMk id="28" creationId="{BC8DCF0F-220C-4C10-AAC9-24989B0B8AB0}"/>
          </ac:picMkLst>
        </pc:picChg>
        <pc:picChg chg="add mod">
          <ac:chgData name="Shaima Shaima" userId="34d2ec4a-4995-4995-9aec-fe7f918b8668" providerId="ADAL" clId="{86967A23-2CF4-4AFA-B7A2-1D22E501F504}" dt="2022-06-15T19:31:29.877" v="5131" actId="962"/>
          <ac:picMkLst>
            <pc:docMk/>
            <pc:sldMk cId="2472442072" sldId="274"/>
            <ac:picMk id="33" creationId="{D6C7FB1F-6912-4EE6-A8D8-3A268C9ED219}"/>
          </ac:picMkLst>
        </pc:picChg>
      </pc:sldChg>
      <pc:sldChg chg="modSp add">
        <pc:chgData name="Shaima Shaima" userId="34d2ec4a-4995-4995-9aec-fe7f918b8668" providerId="ADAL" clId="{86967A23-2CF4-4AFA-B7A2-1D22E501F504}" dt="2022-06-15T19:13:12.626" v="5035"/>
        <pc:sldMkLst>
          <pc:docMk/>
          <pc:sldMk cId="1428349823" sldId="275"/>
        </pc:sldMkLst>
        <pc:spChg chg="mod">
          <ac:chgData name="Shaima Shaima" userId="34d2ec4a-4995-4995-9aec-fe7f918b8668" providerId="ADAL" clId="{86967A23-2CF4-4AFA-B7A2-1D22E501F504}" dt="2022-06-15T19:10:54.051" v="4992" actId="20577"/>
          <ac:spMkLst>
            <pc:docMk/>
            <pc:sldMk cId="1428349823" sldId="275"/>
            <ac:spMk id="2" creationId="{CADC6222-19E5-49A4-A20A-11E6DF9394D9}"/>
          </ac:spMkLst>
        </pc:spChg>
        <pc:spChg chg="mod">
          <ac:chgData name="Shaima Shaima" userId="34d2ec4a-4995-4995-9aec-fe7f918b8668" providerId="ADAL" clId="{86967A23-2CF4-4AFA-B7A2-1D22E501F504}" dt="2022-06-15T19:13:12.626" v="5035"/>
          <ac:spMkLst>
            <pc:docMk/>
            <pc:sldMk cId="1428349823" sldId="275"/>
            <ac:spMk id="8" creationId="{680041B2-2930-4034-B585-9FB672018ED9}"/>
          </ac:spMkLst>
        </pc:spChg>
      </pc:sldChg>
      <pc:sldMasterChg chg="addSp delSp modSp modSldLayout">
        <pc:chgData name="Shaima Shaima" userId="34d2ec4a-4995-4995-9aec-fe7f918b8668" providerId="ADAL" clId="{86967A23-2CF4-4AFA-B7A2-1D22E501F504}" dt="2022-06-27T13:06:10.274" v="5508" actId="207"/>
        <pc:sldMasterMkLst>
          <pc:docMk/>
          <pc:sldMasterMk cId="1585219477" sldId="2147483648"/>
        </pc:sldMasterMkLst>
        <pc:spChg chg="mod">
          <ac:chgData name="Shaima Shaima" userId="34d2ec4a-4995-4995-9aec-fe7f918b8668" providerId="ADAL" clId="{86967A23-2CF4-4AFA-B7A2-1D22E501F504}" dt="2022-06-20T13:03:29.553" v="5484" actId="1076"/>
          <ac:spMkLst>
            <pc:docMk/>
            <pc:sldMasterMk cId="1585219477" sldId="2147483648"/>
            <ac:spMk id="5" creationId="{0819E73F-1023-4D22-82B4-41B0638C594D}"/>
          </ac:spMkLst>
        </pc:spChg>
        <pc:spChg chg="add del mod">
          <ac:chgData name="Shaima Shaima" userId="34d2ec4a-4995-4995-9aec-fe7f918b8668" providerId="ADAL" clId="{86967A23-2CF4-4AFA-B7A2-1D22E501F504}" dt="2022-06-17T15:44:09.573" v="5472" actId="478"/>
          <ac:spMkLst>
            <pc:docMk/>
            <pc:sldMasterMk cId="1585219477" sldId="2147483648"/>
            <ac:spMk id="7" creationId="{24ACD396-AF65-4992-B8BE-F78D9188AF47}"/>
          </ac:spMkLst>
        </pc:spChg>
        <pc:sldLayoutChg chg="modSp">
          <pc:chgData name="Shaima Shaima" userId="34d2ec4a-4995-4995-9aec-fe7f918b8668" providerId="ADAL" clId="{86967A23-2CF4-4AFA-B7A2-1D22E501F504}" dt="2022-06-20T13:03:20.754" v="5482" actId="1076"/>
          <pc:sldLayoutMkLst>
            <pc:docMk/>
            <pc:sldMasterMk cId="1585219477" sldId="2147483648"/>
            <pc:sldLayoutMk cId="532228571" sldId="2147483649"/>
          </pc:sldLayoutMkLst>
          <pc:spChg chg="mod">
            <ac:chgData name="Shaima Shaima" userId="34d2ec4a-4995-4995-9aec-fe7f918b8668" providerId="ADAL" clId="{86967A23-2CF4-4AFA-B7A2-1D22E501F504}" dt="2022-06-20T13:03:20.754" v="5482" actId="1076"/>
            <ac:spMkLst>
              <pc:docMk/>
              <pc:sldMasterMk cId="1585219477" sldId="2147483648"/>
              <pc:sldLayoutMk cId="532228571" sldId="2147483649"/>
              <ac:spMk id="39" creationId="{00935269-4A8D-48D6-88E1-08266D94E719}"/>
            </ac:spMkLst>
          </pc:spChg>
        </pc:sldLayoutChg>
        <pc:sldLayoutChg chg="modSp">
          <pc:chgData name="Shaima Shaima" userId="34d2ec4a-4995-4995-9aec-fe7f918b8668" providerId="ADAL" clId="{86967A23-2CF4-4AFA-B7A2-1D22E501F504}" dt="2022-06-20T13:01:01.714" v="5476" actId="1076"/>
          <pc:sldLayoutMkLst>
            <pc:docMk/>
            <pc:sldMasterMk cId="1585219477" sldId="2147483648"/>
            <pc:sldLayoutMk cId="3497690087" sldId="2147483650"/>
          </pc:sldLayoutMkLst>
          <pc:spChg chg="mod">
            <ac:chgData name="Shaima Shaima" userId="34d2ec4a-4995-4995-9aec-fe7f918b8668" providerId="ADAL" clId="{86967A23-2CF4-4AFA-B7A2-1D22E501F504}" dt="2022-06-14T18:39:10.940" v="24" actId="14100"/>
            <ac:spMkLst>
              <pc:docMk/>
              <pc:sldMasterMk cId="1585219477" sldId="2147483648"/>
              <pc:sldLayoutMk cId="3497690087" sldId="2147483650"/>
              <ac:spMk id="3" creationId="{B41290DF-6242-4D82-9077-9081909090DE}"/>
            </ac:spMkLst>
          </pc:spChg>
          <pc:spChg chg="mod">
            <ac:chgData name="Shaima Shaima" userId="34d2ec4a-4995-4995-9aec-fe7f918b8668" providerId="ADAL" clId="{86967A23-2CF4-4AFA-B7A2-1D22E501F504}" dt="2022-06-20T13:01:01.714" v="5476" actId="1076"/>
            <ac:spMkLst>
              <pc:docMk/>
              <pc:sldMasterMk cId="1585219477" sldId="2147483648"/>
              <pc:sldLayoutMk cId="3497690087" sldId="2147483650"/>
              <ac:spMk id="5" creationId="{3A11333A-99C0-43A4-917D-14CE427FF637}"/>
            </ac:spMkLst>
          </pc:spChg>
        </pc:sldLayoutChg>
        <pc:sldLayoutChg chg="modSp">
          <pc:chgData name="Shaima Shaima" userId="34d2ec4a-4995-4995-9aec-fe7f918b8668" providerId="ADAL" clId="{86967A23-2CF4-4AFA-B7A2-1D22E501F504}" dt="2022-06-20T13:03:56.431" v="5485" actId="14100"/>
          <pc:sldLayoutMkLst>
            <pc:docMk/>
            <pc:sldMasterMk cId="1585219477" sldId="2147483648"/>
            <pc:sldLayoutMk cId="3339774396" sldId="2147483661"/>
          </pc:sldLayoutMkLst>
          <pc:spChg chg="mod">
            <ac:chgData name="Shaima Shaima" userId="34d2ec4a-4995-4995-9aec-fe7f918b8668" providerId="ADAL" clId="{86967A23-2CF4-4AFA-B7A2-1D22E501F504}" dt="2022-06-20T13:03:56.431" v="5485" actId="14100"/>
            <ac:spMkLst>
              <pc:docMk/>
              <pc:sldMasterMk cId="1585219477" sldId="2147483648"/>
              <pc:sldLayoutMk cId="3339774396" sldId="2147483661"/>
              <ac:spMk id="23" creationId="{D08B890F-FC10-4BE9-BBB4-6A2B93F7DF5A}"/>
            </ac:spMkLst>
          </pc:spChg>
        </pc:sldLayoutChg>
        <pc:sldLayoutChg chg="addSp delSp modSp setBg">
          <pc:chgData name="Shaima Shaima" userId="34d2ec4a-4995-4995-9aec-fe7f918b8668" providerId="ADAL" clId="{86967A23-2CF4-4AFA-B7A2-1D22E501F504}" dt="2022-06-27T13:06:10.274" v="5508" actId="207"/>
          <pc:sldLayoutMkLst>
            <pc:docMk/>
            <pc:sldMasterMk cId="1585219477" sldId="2147483648"/>
            <pc:sldLayoutMk cId="3399922611" sldId="2147483662"/>
          </pc:sldLayoutMkLst>
          <pc:spChg chg="mod">
            <ac:chgData name="Shaima Shaima" userId="34d2ec4a-4995-4995-9aec-fe7f918b8668" providerId="ADAL" clId="{86967A23-2CF4-4AFA-B7A2-1D22E501F504}" dt="2022-06-14T18:58:37.768" v="824" actId="207"/>
            <ac:spMkLst>
              <pc:docMk/>
              <pc:sldMasterMk cId="1585219477" sldId="2147483648"/>
              <pc:sldLayoutMk cId="3399922611" sldId="2147483662"/>
              <ac:spMk id="2" creationId="{214EF588-5035-4D7A-B6DD-2A0CD883D001}"/>
            </ac:spMkLst>
          </pc:spChg>
          <pc:spChg chg="mod">
            <ac:chgData name="Shaima Shaima" userId="34d2ec4a-4995-4995-9aec-fe7f918b8668" providerId="ADAL" clId="{86967A23-2CF4-4AFA-B7A2-1D22E501F504}" dt="2022-06-27T13:06:10.274" v="5508" actId="207"/>
            <ac:spMkLst>
              <pc:docMk/>
              <pc:sldMasterMk cId="1585219477" sldId="2147483648"/>
              <pc:sldLayoutMk cId="3399922611" sldId="2147483662"/>
              <ac:spMk id="3" creationId="{B41290DF-6242-4D82-9077-9081909090DE}"/>
            </ac:spMkLst>
          </pc:spChg>
          <pc:spChg chg="mod">
            <ac:chgData name="Shaima Shaima" userId="34d2ec4a-4995-4995-9aec-fe7f918b8668" providerId="ADAL" clId="{86967A23-2CF4-4AFA-B7A2-1D22E501F504}" dt="2022-06-14T18:58:51.611" v="826" actId="207"/>
            <ac:spMkLst>
              <pc:docMk/>
              <pc:sldMasterMk cId="1585219477" sldId="2147483648"/>
              <pc:sldLayoutMk cId="3399922611" sldId="2147483662"/>
              <ac:spMk id="4" creationId="{664D9048-6359-495A-BC6F-B87A4AD48F7A}"/>
            </ac:spMkLst>
          </pc:spChg>
          <pc:spChg chg="mod">
            <ac:chgData name="Shaima Shaima" userId="34d2ec4a-4995-4995-9aec-fe7f918b8668" providerId="ADAL" clId="{86967A23-2CF4-4AFA-B7A2-1D22E501F504}" dt="2022-06-20T13:01:17.953" v="5478" actId="1076"/>
            <ac:spMkLst>
              <pc:docMk/>
              <pc:sldMasterMk cId="1585219477" sldId="2147483648"/>
              <pc:sldLayoutMk cId="3399922611" sldId="2147483662"/>
              <ac:spMk id="5" creationId="{3A11333A-99C0-43A4-917D-14CE427FF637}"/>
            </ac:spMkLst>
          </pc:spChg>
          <pc:spChg chg="mod">
            <ac:chgData name="Shaima Shaima" userId="34d2ec4a-4995-4995-9aec-fe7f918b8668" providerId="ADAL" clId="{86967A23-2CF4-4AFA-B7A2-1D22E501F504}" dt="2022-06-14T18:58:58.867" v="828" actId="207"/>
            <ac:spMkLst>
              <pc:docMk/>
              <pc:sldMasterMk cId="1585219477" sldId="2147483648"/>
              <pc:sldLayoutMk cId="3399922611" sldId="2147483662"/>
              <ac:spMk id="6" creationId="{6E3E0D27-7263-4217-9779-D1E0A667CDAE}"/>
            </ac:spMkLst>
          </pc:spChg>
          <pc:spChg chg="del mod">
            <ac:chgData name="Shaima Shaima" userId="34d2ec4a-4995-4995-9aec-fe7f918b8668" providerId="ADAL" clId="{86967A23-2CF4-4AFA-B7A2-1D22E501F504}" dt="2022-06-27T13:05:20.860" v="5503" actId="478"/>
            <ac:spMkLst>
              <pc:docMk/>
              <pc:sldMasterMk cId="1585219477" sldId="2147483648"/>
              <pc:sldLayoutMk cId="3399922611" sldId="2147483662"/>
              <ac:spMk id="9" creationId="{C958C198-09BB-489D-9425-DDD2ED8CD916}"/>
            </ac:spMkLst>
          </pc:spChg>
          <pc:spChg chg="add mod ord">
            <ac:chgData name="Shaima Shaima" userId="34d2ec4a-4995-4995-9aec-fe7f918b8668" providerId="ADAL" clId="{86967A23-2CF4-4AFA-B7A2-1D22E501F504}" dt="2022-06-27T13:05:31.961" v="5506" actId="207"/>
            <ac:spMkLst>
              <pc:docMk/>
              <pc:sldMasterMk cId="1585219477" sldId="2147483648"/>
              <pc:sldLayoutMk cId="3399922611" sldId="2147483662"/>
              <ac:spMk id="10" creationId="{802FA81F-F492-4428-8845-A70FF162FB21}"/>
            </ac:spMkLst>
          </pc:spChg>
          <pc:cxnChg chg="del mod">
            <ac:chgData name="Shaima Shaima" userId="34d2ec4a-4995-4995-9aec-fe7f918b8668" providerId="ADAL" clId="{86967A23-2CF4-4AFA-B7A2-1D22E501F504}" dt="2022-06-27T13:05:22.453" v="5504" actId="478"/>
            <ac:cxnSpMkLst>
              <pc:docMk/>
              <pc:sldMasterMk cId="1585219477" sldId="2147483648"/>
              <pc:sldLayoutMk cId="3399922611" sldId="2147483662"/>
              <ac:cxnSpMk id="8" creationId="{7433B89A-0D02-48A9-A643-2D096A94B05F}"/>
            </ac:cxnSpMkLst>
          </pc:cxnChg>
          <pc:cxnChg chg="add del">
            <ac:chgData name="Shaima Shaima" userId="34d2ec4a-4995-4995-9aec-fe7f918b8668" providerId="ADAL" clId="{86967A23-2CF4-4AFA-B7A2-1D22E501F504}" dt="2022-06-27T13:06:00.701" v="5507" actId="478"/>
            <ac:cxnSpMkLst>
              <pc:docMk/>
              <pc:sldMasterMk cId="1585219477" sldId="2147483648"/>
              <pc:sldLayoutMk cId="3399922611" sldId="2147483662"/>
              <ac:cxnSpMk id="11" creationId="{158A4831-0909-42BF-9827-306A28E2767C}"/>
            </ac:cxnSpMkLst>
          </pc:cxnChg>
        </pc:sldLayoutChg>
        <pc:sldLayoutChg chg="addSp delSp modSp">
          <pc:chgData name="Shaima Shaima" userId="34d2ec4a-4995-4995-9aec-fe7f918b8668" providerId="ADAL" clId="{86967A23-2CF4-4AFA-B7A2-1D22E501F504}" dt="2022-06-20T13:04:24.143" v="5491" actId="368"/>
          <pc:sldLayoutMkLst>
            <pc:docMk/>
            <pc:sldMasterMk cId="1585219477" sldId="2147483648"/>
            <pc:sldLayoutMk cId="1617969168" sldId="2147483663"/>
          </pc:sldLayoutMkLst>
          <pc:spChg chg="mod">
            <ac:chgData name="Shaima Shaima" userId="34d2ec4a-4995-4995-9aec-fe7f918b8668" providerId="ADAL" clId="{86967A23-2CF4-4AFA-B7A2-1D22E501F504}" dt="2022-06-15T19:30:33.505" v="5120" actId="1076"/>
            <ac:spMkLst>
              <pc:docMk/>
              <pc:sldMasterMk cId="1585219477" sldId="2147483648"/>
              <pc:sldLayoutMk cId="1617969168" sldId="2147483663"/>
              <ac:spMk id="3" creationId="{B41290DF-6242-4D82-9077-9081909090DE}"/>
            </ac:spMkLst>
          </pc:spChg>
          <pc:spChg chg="mod">
            <ac:chgData name="Shaima Shaima" userId="34d2ec4a-4995-4995-9aec-fe7f918b8668" providerId="ADAL" clId="{86967A23-2CF4-4AFA-B7A2-1D22E501F504}" dt="2022-06-20T13:04:24.143" v="5491" actId="368"/>
            <ac:spMkLst>
              <pc:docMk/>
              <pc:sldMasterMk cId="1585219477" sldId="2147483648"/>
              <pc:sldLayoutMk cId="1617969168" sldId="2147483663"/>
              <ac:spMk id="5" creationId="{3A11333A-99C0-43A4-917D-14CE427FF637}"/>
            </ac:spMkLst>
          </pc:spChg>
          <pc:spChg chg="add del mod">
            <ac:chgData name="Shaima Shaima" userId="34d2ec4a-4995-4995-9aec-fe7f918b8668" providerId="ADAL" clId="{86967A23-2CF4-4AFA-B7A2-1D22E501F504}" dt="2022-06-15T19:30:23.729" v="5118"/>
            <ac:spMkLst>
              <pc:docMk/>
              <pc:sldMasterMk cId="1585219477" sldId="2147483648"/>
              <pc:sldLayoutMk cId="1617969168" sldId="2147483663"/>
              <ac:spMk id="7" creationId="{47F844CA-D4C0-4002-9DB2-12367DAEB0C7}"/>
            </ac:spMkLst>
          </pc:spChg>
          <pc:spChg chg="add mod">
            <ac:chgData name="Shaima Shaima" userId="34d2ec4a-4995-4995-9aec-fe7f918b8668" providerId="ADAL" clId="{86967A23-2CF4-4AFA-B7A2-1D22E501F504}" dt="2022-06-15T19:30:46.822" v="5124" actId="20577"/>
            <ac:spMkLst>
              <pc:docMk/>
              <pc:sldMasterMk cId="1585219477" sldId="2147483648"/>
              <pc:sldLayoutMk cId="1617969168" sldId="2147483663"/>
              <ac:spMk id="10" creationId="{9A99F0E2-0326-4549-B930-82AEC799FEEC}"/>
            </ac:spMkLst>
          </pc:spChg>
        </pc:sldLayoutChg>
      </pc:sldMasterChg>
    </pc:docChg>
  </pc:docChgLst>
  <pc:docChgLst>
    <pc:chgData name="Shaima Shaima" userId="S::shaima.shaima@georgiancollege.ca::34d2ec4a-4995-4995-9aec-fe7f918b8668" providerId="AD" clId="Web-{10CB57A3-6A41-4FE9-AC81-00722561F9CE}"/>
    <pc:docChg chg="addSld modSld">
      <pc:chgData name="Shaima Shaima" userId="S::shaima.shaima@georgiancollege.ca::34d2ec4a-4995-4995-9aec-fe7f918b8668" providerId="AD" clId="Web-{10CB57A3-6A41-4FE9-AC81-00722561F9CE}" dt="2022-06-16T14:35:04.432" v="34" actId="20577"/>
      <pc:docMkLst>
        <pc:docMk/>
      </pc:docMkLst>
      <pc:sldChg chg="modSp">
        <pc:chgData name="Shaima Shaima" userId="S::shaima.shaima@georgiancollege.ca::34d2ec4a-4995-4995-9aec-fe7f918b8668" providerId="AD" clId="Web-{10CB57A3-6A41-4FE9-AC81-00722561F9CE}" dt="2022-06-16T14:35:04.432" v="34" actId="20577"/>
        <pc:sldMkLst>
          <pc:docMk/>
          <pc:sldMk cId="165862021" sldId="260"/>
        </pc:sldMkLst>
        <pc:spChg chg="mod">
          <ac:chgData name="Shaima Shaima" userId="S::shaima.shaima@georgiancollege.ca::34d2ec4a-4995-4995-9aec-fe7f918b8668" providerId="AD" clId="Web-{10CB57A3-6A41-4FE9-AC81-00722561F9CE}" dt="2022-06-16T14:35:04.432" v="34" actId="20577"/>
          <ac:spMkLst>
            <pc:docMk/>
            <pc:sldMk cId="165862021" sldId="260"/>
            <ac:spMk id="3" creationId="{3A379C17-3466-46C6-AD4B-899078EA9A74}"/>
          </ac:spMkLst>
        </pc:spChg>
      </pc:sldChg>
      <pc:sldChg chg="modSp">
        <pc:chgData name="Shaima Shaima" userId="S::shaima.shaima@georgiancollege.ca::34d2ec4a-4995-4995-9aec-fe7f918b8668" providerId="AD" clId="Web-{10CB57A3-6A41-4FE9-AC81-00722561F9CE}" dt="2022-06-16T14:33:29.385" v="7" actId="20577"/>
        <pc:sldMkLst>
          <pc:docMk/>
          <pc:sldMk cId="3586433478" sldId="261"/>
        </pc:sldMkLst>
        <pc:spChg chg="mod">
          <ac:chgData name="Shaima Shaima" userId="S::shaima.shaima@georgiancollege.ca::34d2ec4a-4995-4995-9aec-fe7f918b8668" providerId="AD" clId="Web-{10CB57A3-6A41-4FE9-AC81-00722561F9CE}" dt="2022-06-16T14:33:29.385" v="7" actId="20577"/>
          <ac:spMkLst>
            <pc:docMk/>
            <pc:sldMk cId="3586433478" sldId="261"/>
            <ac:spMk id="3" creationId="{E6D9080D-102D-478E-8E0C-E50F6D996807}"/>
          </ac:spMkLst>
        </pc:spChg>
      </pc:sldChg>
      <pc:sldChg chg="modSp">
        <pc:chgData name="Shaima Shaima" userId="S::shaima.shaima@georgiancollege.ca::34d2ec4a-4995-4995-9aec-fe7f918b8668" providerId="AD" clId="Web-{10CB57A3-6A41-4FE9-AC81-00722561F9CE}" dt="2022-06-16T14:33:48.104" v="14" actId="20577"/>
        <pc:sldMkLst>
          <pc:docMk/>
          <pc:sldMk cId="2076496540" sldId="265"/>
        </pc:sldMkLst>
        <pc:spChg chg="mod">
          <ac:chgData name="Shaima Shaima" userId="S::shaima.shaima@georgiancollege.ca::34d2ec4a-4995-4995-9aec-fe7f918b8668" providerId="AD" clId="Web-{10CB57A3-6A41-4FE9-AC81-00722561F9CE}" dt="2022-06-16T14:33:48.104" v="14" actId="20577"/>
          <ac:spMkLst>
            <pc:docMk/>
            <pc:sldMk cId="2076496540" sldId="265"/>
            <ac:spMk id="12" creationId="{F28D4C86-F67C-4570-AA03-08EC019E5BE5}"/>
          </ac:spMkLst>
        </pc:spChg>
      </pc:sldChg>
      <pc:sldChg chg="modSp add replId">
        <pc:chgData name="Shaima Shaima" userId="S::shaima.shaima@georgiancollege.ca::34d2ec4a-4995-4995-9aec-fe7f918b8668" providerId="AD" clId="Web-{10CB57A3-6A41-4FE9-AC81-00722561F9CE}" dt="2022-06-16T14:34:17.807" v="31" actId="20577"/>
        <pc:sldMkLst>
          <pc:docMk/>
          <pc:sldMk cId="2105909444" sldId="276"/>
        </pc:sldMkLst>
        <pc:spChg chg="mod">
          <ac:chgData name="Shaima Shaima" userId="S::shaima.shaima@georgiancollege.ca::34d2ec4a-4995-4995-9aec-fe7f918b8668" providerId="AD" clId="Web-{10CB57A3-6A41-4FE9-AC81-00722561F9CE}" dt="2022-06-16T14:34:17.807" v="31" actId="20577"/>
          <ac:spMkLst>
            <pc:docMk/>
            <pc:sldMk cId="2105909444" sldId="276"/>
            <ac:spMk id="2" creationId="{88CFC7DE-1CF6-4AC6-92C8-0C25FCD91D99}"/>
          </ac:spMkLst>
        </pc:spChg>
        <pc:spChg chg="mod">
          <ac:chgData name="Shaima Shaima" userId="S::shaima.shaima@georgiancollege.ca::34d2ec4a-4995-4995-9aec-fe7f918b8668" providerId="AD" clId="Web-{10CB57A3-6A41-4FE9-AC81-00722561F9CE}" dt="2022-06-16T14:33:37.354" v="10" actId="20577"/>
          <ac:spMkLst>
            <pc:docMk/>
            <pc:sldMk cId="2105909444" sldId="276"/>
            <ac:spMk id="3" creationId="{E6D9080D-102D-478E-8E0C-E50F6D996807}"/>
          </ac:spMkLst>
        </pc:spChg>
      </pc:sldChg>
      <pc:sldChg chg="modSp add replId">
        <pc:chgData name="Shaima Shaima" userId="S::shaima.shaima@georgiancollege.ca::34d2ec4a-4995-4995-9aec-fe7f918b8668" providerId="AD" clId="Web-{10CB57A3-6A41-4FE9-AC81-00722561F9CE}" dt="2022-06-16T14:34:06.323" v="27" actId="20577"/>
        <pc:sldMkLst>
          <pc:docMk/>
          <pc:sldMk cId="3561131728" sldId="277"/>
        </pc:sldMkLst>
        <pc:spChg chg="mod">
          <ac:chgData name="Shaima Shaima" userId="S::shaima.shaima@georgiancollege.ca::34d2ec4a-4995-4995-9aec-fe7f918b8668" providerId="AD" clId="Web-{10CB57A3-6A41-4FE9-AC81-00722561F9CE}" dt="2022-06-16T14:34:06.323" v="27" actId="20577"/>
          <ac:spMkLst>
            <pc:docMk/>
            <pc:sldMk cId="3561131728" sldId="277"/>
            <ac:spMk id="2" creationId="{922914A0-B4A0-4714-B62B-75EBD86462F1}"/>
          </ac:spMkLst>
        </pc:spChg>
        <pc:spChg chg="mod">
          <ac:chgData name="Shaima Shaima" userId="S::shaima.shaima@georgiancollege.ca::34d2ec4a-4995-4995-9aec-fe7f918b8668" providerId="AD" clId="Web-{10CB57A3-6A41-4FE9-AC81-00722561F9CE}" dt="2022-06-16T14:33:52.963" v="18" actId="20577"/>
          <ac:spMkLst>
            <pc:docMk/>
            <pc:sldMk cId="3561131728" sldId="277"/>
            <ac:spMk id="12" creationId="{F28D4C86-F67C-4570-AA03-08EC019E5BE5}"/>
          </ac:spMkLst>
        </pc:spChg>
      </pc:sldChg>
    </pc:docChg>
  </pc:docChgLst>
  <pc:docChgLst>
    <pc:chgData name="Jessica Jones" userId="S::jessica.jones@georgiancollege.ca::d7fd67f7-a65d-448e-99ae-2d17d582b34b" providerId="AD" clId="Web-{FA5C1333-A4E5-C9A6-A2B1-4DD80BA00070}"/>
    <pc:docChg chg="modSld">
      <pc:chgData name="Jessica Jones" userId="S::jessica.jones@georgiancollege.ca::d7fd67f7-a65d-448e-99ae-2d17d582b34b" providerId="AD" clId="Web-{FA5C1333-A4E5-C9A6-A2B1-4DD80BA00070}" dt="2022-07-06T19:41:22.931" v="11"/>
      <pc:docMkLst>
        <pc:docMk/>
      </pc:docMkLst>
      <pc:sldChg chg="modNotes">
        <pc:chgData name="Jessica Jones" userId="S::jessica.jones@georgiancollege.ca::d7fd67f7-a65d-448e-99ae-2d17d582b34b" providerId="AD" clId="Web-{FA5C1333-A4E5-C9A6-A2B1-4DD80BA00070}" dt="2022-07-06T19:38:50.162" v="1"/>
        <pc:sldMkLst>
          <pc:docMk/>
          <pc:sldMk cId="1573012161" sldId="256"/>
        </pc:sldMkLst>
      </pc:sldChg>
      <pc:sldChg chg="modNotes">
        <pc:chgData name="Jessica Jones" userId="S::jessica.jones@georgiancollege.ca::d7fd67f7-a65d-448e-99ae-2d17d582b34b" providerId="AD" clId="Web-{FA5C1333-A4E5-C9A6-A2B1-4DD80BA00070}" dt="2022-07-06T19:40:10.992" v="5"/>
        <pc:sldMkLst>
          <pc:docMk/>
          <pc:sldMk cId="3586433478" sldId="261"/>
        </pc:sldMkLst>
      </pc:sldChg>
      <pc:sldChg chg="modNotes">
        <pc:chgData name="Jessica Jones" userId="S::jessica.jones@georgiancollege.ca::d7fd67f7-a65d-448e-99ae-2d17d582b34b" providerId="AD" clId="Web-{FA5C1333-A4E5-C9A6-A2B1-4DD80BA00070}" dt="2022-07-06T19:40:32.430" v="9"/>
        <pc:sldMkLst>
          <pc:docMk/>
          <pc:sldMk cId="467500428" sldId="262"/>
        </pc:sldMkLst>
      </pc:sldChg>
      <pc:sldChg chg="modNotes">
        <pc:chgData name="Jessica Jones" userId="S::jessica.jones@georgiancollege.ca::d7fd67f7-a65d-448e-99ae-2d17d582b34b" providerId="AD" clId="Web-{FA5C1333-A4E5-C9A6-A2B1-4DD80BA00070}" dt="2022-07-06T19:41:22.931" v="11"/>
        <pc:sldMkLst>
          <pc:docMk/>
          <pc:sldMk cId="1986465887" sldId="263"/>
        </pc:sldMkLst>
      </pc:sldChg>
      <pc:sldChg chg="modNotes">
        <pc:chgData name="Jessica Jones" userId="S::jessica.jones@georgiancollege.ca::d7fd67f7-a65d-448e-99ae-2d17d582b34b" providerId="AD" clId="Web-{FA5C1333-A4E5-C9A6-A2B1-4DD80BA00070}" dt="2022-07-06T19:39:59.898" v="3"/>
        <pc:sldMkLst>
          <pc:docMk/>
          <pc:sldMk cId="1428349823" sldId="275"/>
        </pc:sldMkLst>
      </pc:sldChg>
      <pc:sldChg chg="modNotes">
        <pc:chgData name="Jessica Jones" userId="S::jessica.jones@georgiancollege.ca::d7fd67f7-a65d-448e-99ae-2d17d582b34b" providerId="AD" clId="Web-{FA5C1333-A4E5-C9A6-A2B1-4DD80BA00070}" dt="2022-07-06T19:40:18.023" v="7"/>
        <pc:sldMkLst>
          <pc:docMk/>
          <pc:sldMk cId="2105909444" sldId="276"/>
        </pc:sldMkLst>
      </pc:sldChg>
    </pc:docChg>
  </pc:docChgLst>
  <pc:docChgLst>
    <pc:chgData name="Jessica Jones" userId="S::jessica.jones@georgiancollege.ca::d7fd67f7-a65d-448e-99ae-2d17d582b34b" providerId="AD" clId="Web-{3A06EEE5-811B-4DC6-31B5-36068554C53D}"/>
    <pc:docChg chg="modSld">
      <pc:chgData name="Jessica Jones" userId="S::jessica.jones@georgiancollege.ca::d7fd67f7-a65d-448e-99ae-2d17d582b34b" providerId="AD" clId="Web-{3A06EEE5-811B-4DC6-31B5-36068554C53D}" dt="2022-09-29T21:21:34.128" v="3" actId="20577"/>
      <pc:docMkLst>
        <pc:docMk/>
      </pc:docMkLst>
      <pc:sldChg chg="modSp">
        <pc:chgData name="Jessica Jones" userId="S::jessica.jones@georgiancollege.ca::d7fd67f7-a65d-448e-99ae-2d17d582b34b" providerId="AD" clId="Web-{3A06EEE5-811B-4DC6-31B5-36068554C53D}" dt="2022-09-29T21:21:34.128" v="3" actId="20577"/>
        <pc:sldMkLst>
          <pc:docMk/>
          <pc:sldMk cId="4015404543" sldId="273"/>
        </pc:sldMkLst>
        <pc:spChg chg="mod">
          <ac:chgData name="Jessica Jones" userId="S::jessica.jones@georgiancollege.ca::d7fd67f7-a65d-448e-99ae-2d17d582b34b" providerId="AD" clId="Web-{3A06EEE5-811B-4DC6-31B5-36068554C53D}" dt="2022-09-29T21:21:34.128" v="3" actId="20577"/>
          <ac:spMkLst>
            <pc:docMk/>
            <pc:sldMk cId="4015404543" sldId="273"/>
            <ac:spMk id="2" creationId="{CE7B4149-044F-4278-B352-D39D70054A4C}"/>
          </ac:spMkLst>
        </pc:spChg>
      </pc:sldChg>
    </pc:docChg>
  </pc:docChgLst>
  <pc:docChgLst>
    <pc:chgData name="Jen Booth" userId="S::jen.booth@georgiancollege.ca::b5dcbe30-1404-44d6-806a-acd31a0909b9" providerId="AD" clId="Web-{4B61AE66-B007-40DD-A6B6-62AB40E03ADB}"/>
    <pc:docChg chg="modSld">
      <pc:chgData name="Jen Booth" userId="S::jen.booth@georgiancollege.ca::b5dcbe30-1404-44d6-806a-acd31a0909b9" providerId="AD" clId="Web-{4B61AE66-B007-40DD-A6B6-62AB40E03ADB}" dt="2022-06-21T17:43:56.449" v="3"/>
      <pc:docMkLst>
        <pc:docMk/>
      </pc:docMkLst>
      <pc:sldChg chg="modSp">
        <pc:chgData name="Jen Booth" userId="S::jen.booth@georgiancollege.ca::b5dcbe30-1404-44d6-806a-acd31a0909b9" providerId="AD" clId="Web-{4B61AE66-B007-40DD-A6B6-62AB40E03ADB}" dt="2022-06-21T17:42:54.975" v="1" actId="20577"/>
        <pc:sldMkLst>
          <pc:docMk/>
          <pc:sldMk cId="2317797066" sldId="271"/>
        </pc:sldMkLst>
        <pc:spChg chg="mod">
          <ac:chgData name="Jen Booth" userId="S::jen.booth@georgiancollege.ca::b5dcbe30-1404-44d6-806a-acd31a0909b9" providerId="AD" clId="Web-{4B61AE66-B007-40DD-A6B6-62AB40E03ADB}" dt="2022-06-21T17:42:54.975" v="1" actId="20577"/>
          <ac:spMkLst>
            <pc:docMk/>
            <pc:sldMk cId="2317797066" sldId="271"/>
            <ac:spMk id="3" creationId="{CE6156C3-3B61-4F6E-99EE-A35C1D7408FE}"/>
          </ac:spMkLst>
        </pc:spChg>
      </pc:sldChg>
      <pc:sldChg chg="addSp delSp">
        <pc:chgData name="Jen Booth" userId="S::jen.booth@georgiancollege.ca::b5dcbe30-1404-44d6-806a-acd31a0909b9" providerId="AD" clId="Web-{4B61AE66-B007-40DD-A6B6-62AB40E03ADB}" dt="2022-06-21T17:43:56.449" v="3"/>
        <pc:sldMkLst>
          <pc:docMk/>
          <pc:sldMk cId="3897705396" sldId="272"/>
        </pc:sldMkLst>
        <pc:spChg chg="add del">
          <ac:chgData name="Jen Booth" userId="S::jen.booth@georgiancollege.ca::b5dcbe30-1404-44d6-806a-acd31a0909b9" providerId="AD" clId="Web-{4B61AE66-B007-40DD-A6B6-62AB40E03ADB}" dt="2022-06-21T17:43:56.449" v="3"/>
          <ac:spMkLst>
            <pc:docMk/>
            <pc:sldMk cId="3897705396" sldId="272"/>
            <ac:spMk id="3" creationId="{3934F267-3335-12F1-3ACD-461D6218C3A2}"/>
          </ac:spMkLst>
        </pc:spChg>
      </pc:sldChg>
    </pc:docChg>
  </pc:docChgLst>
  <pc:docChgLst>
    <pc:chgData name="Jessica Jones" userId="S::jessica.jones@georgiancollege.ca::d7fd67f7-a65d-448e-99ae-2d17d582b34b" providerId="AD" clId="Web-{0579A751-2000-241E-2A25-2BB0A4C6B0B0}"/>
    <pc:docChg chg="modSld">
      <pc:chgData name="Jessica Jones" userId="S::jessica.jones@georgiancollege.ca::d7fd67f7-a65d-448e-99ae-2d17d582b34b" providerId="AD" clId="Web-{0579A751-2000-241E-2A25-2BB0A4C6B0B0}" dt="2022-08-09T13:31:11.979" v="1"/>
      <pc:docMkLst>
        <pc:docMk/>
      </pc:docMkLst>
      <pc:sldChg chg="modNotes">
        <pc:chgData name="Jessica Jones" userId="S::jessica.jones@georgiancollege.ca::d7fd67f7-a65d-448e-99ae-2d17d582b34b" providerId="AD" clId="Web-{0579A751-2000-241E-2A25-2BB0A4C6B0B0}" dt="2022-08-09T13:31:11.979" v="1"/>
        <pc:sldMkLst>
          <pc:docMk/>
          <pc:sldMk cId="4015404543" sldId="273"/>
        </pc:sldMkLst>
      </pc:sldChg>
    </pc:docChg>
  </pc:docChgLst>
  <pc:docChgLst>
    <pc:chgData name="Jessica Jones" userId="S::jessica.jones@georgiancollege.ca::d7fd67f7-a65d-448e-99ae-2d17d582b34b" providerId="AD" clId="Web-{906F2D05-32DB-E293-0AE0-EC8BC88A318C}"/>
    <pc:docChg chg="modSld">
      <pc:chgData name="Jessica Jones" userId="S::jessica.jones@georgiancollege.ca::d7fd67f7-a65d-448e-99ae-2d17d582b34b" providerId="AD" clId="Web-{906F2D05-32DB-E293-0AE0-EC8BC88A318C}" dt="2022-12-09T19:49:36.200" v="19" actId="20577"/>
      <pc:docMkLst>
        <pc:docMk/>
      </pc:docMkLst>
      <pc:sldChg chg="modSp">
        <pc:chgData name="Jessica Jones" userId="S::jessica.jones@georgiancollege.ca::d7fd67f7-a65d-448e-99ae-2d17d582b34b" providerId="AD" clId="Web-{906F2D05-32DB-E293-0AE0-EC8BC88A318C}" dt="2022-12-09T19:49:36.200" v="19" actId="20577"/>
        <pc:sldMkLst>
          <pc:docMk/>
          <pc:sldMk cId="876694236" sldId="258"/>
        </pc:sldMkLst>
        <pc:spChg chg="mod">
          <ac:chgData name="Jessica Jones" userId="S::jessica.jones@georgiancollege.ca::d7fd67f7-a65d-448e-99ae-2d17d582b34b" providerId="AD" clId="Web-{906F2D05-32DB-E293-0AE0-EC8BC88A318C}" dt="2022-12-09T19:49:36.200" v="19" actId="20577"/>
          <ac:spMkLst>
            <pc:docMk/>
            <pc:sldMk cId="876694236" sldId="258"/>
            <ac:spMk id="6" creationId="{399A477E-6E03-4BEA-8465-FAE9C08937C2}"/>
          </ac:spMkLst>
        </pc:spChg>
      </pc:sldChg>
    </pc:docChg>
  </pc:docChgLst>
  <pc:docChgLst>
    <pc:chgData name="Jessica Jones" userId="S::jessica.jones@georgiancollege.ca::d7fd67f7-a65d-448e-99ae-2d17d582b34b" providerId="AD" clId="Web-{5B643597-4860-4626-A40E-C4036A3B0FA4}"/>
    <pc:docChg chg="modSld">
      <pc:chgData name="Jessica Jones" userId="S::jessica.jones@georgiancollege.ca::d7fd67f7-a65d-448e-99ae-2d17d582b34b" providerId="AD" clId="Web-{5B643597-4860-4626-A40E-C4036A3B0FA4}" dt="2022-06-21T18:51:59.152" v="4"/>
      <pc:docMkLst>
        <pc:docMk/>
      </pc:docMkLst>
      <pc:sldChg chg="modNotes">
        <pc:chgData name="Jessica Jones" userId="S::jessica.jones@georgiancollege.ca::d7fd67f7-a65d-448e-99ae-2d17d582b34b" providerId="AD" clId="Web-{5B643597-4860-4626-A40E-C4036A3B0FA4}" dt="2022-06-21T18:51:59.152" v="4"/>
        <pc:sldMkLst>
          <pc:docMk/>
          <pc:sldMk cId="467500428" sldId="262"/>
        </pc:sldMkLst>
      </pc:sldChg>
      <pc:sldChg chg="delSp modNotes">
        <pc:chgData name="Jessica Jones" userId="S::jessica.jones@georgiancollege.ca::d7fd67f7-a65d-448e-99ae-2d17d582b34b" providerId="AD" clId="Web-{5B643597-4860-4626-A40E-C4036A3B0FA4}" dt="2022-06-21T18:51:31.292" v="2"/>
        <pc:sldMkLst>
          <pc:docMk/>
          <pc:sldMk cId="1986465887" sldId="263"/>
        </pc:sldMkLst>
        <pc:spChg chg="del">
          <ac:chgData name="Jessica Jones" userId="S::jessica.jones@georgiancollege.ca::d7fd67f7-a65d-448e-99ae-2d17d582b34b" providerId="AD" clId="Web-{5B643597-4860-4626-A40E-C4036A3B0FA4}" dt="2022-06-21T18:51:31.292" v="2"/>
          <ac:spMkLst>
            <pc:docMk/>
            <pc:sldMk cId="1986465887" sldId="263"/>
            <ac:spMk id="8" creationId="{5034F6DD-1796-427F-BDE3-4CD54D93C84F}"/>
          </ac:spMkLst>
        </pc:spChg>
      </pc:sldChg>
    </pc:docChg>
  </pc:docChgLst>
  <pc:docChgLst>
    <pc:chgData name="Jessica Jones" userId="S::jessica.jones@georgiancollege.ca::d7fd67f7-a65d-448e-99ae-2d17d582b34b" providerId="AD" clId="Web-{AC2F0735-C140-C62B-EB6E-A01D470143B0}"/>
    <pc:docChg chg="modSld">
      <pc:chgData name="Jessica Jones" userId="S::jessica.jones@georgiancollege.ca::d7fd67f7-a65d-448e-99ae-2d17d582b34b" providerId="AD" clId="Web-{AC2F0735-C140-C62B-EB6E-A01D470143B0}" dt="2022-08-10T19:29:46.993" v="2" actId="20577"/>
      <pc:docMkLst>
        <pc:docMk/>
      </pc:docMkLst>
      <pc:sldChg chg="modSp">
        <pc:chgData name="Jessica Jones" userId="S::jessica.jones@georgiancollege.ca::d7fd67f7-a65d-448e-99ae-2d17d582b34b" providerId="AD" clId="Web-{AC2F0735-C140-C62B-EB6E-A01D470143B0}" dt="2022-08-10T19:29:46.993" v="2" actId="20577"/>
        <pc:sldMkLst>
          <pc:docMk/>
          <pc:sldMk cId="876694236" sldId="258"/>
        </pc:sldMkLst>
        <pc:spChg chg="mod">
          <ac:chgData name="Jessica Jones" userId="S::jessica.jones@georgiancollege.ca::d7fd67f7-a65d-448e-99ae-2d17d582b34b" providerId="AD" clId="Web-{AC2F0735-C140-C62B-EB6E-A01D470143B0}" dt="2022-08-10T19:29:46.993" v="2" actId="20577"/>
          <ac:spMkLst>
            <pc:docMk/>
            <pc:sldMk cId="876694236" sldId="258"/>
            <ac:spMk id="3" creationId="{683A8536-FD60-4821-822C-56CA53650C0C}"/>
          </ac:spMkLst>
        </pc:spChg>
      </pc:sldChg>
    </pc:docChg>
  </pc:docChgLst>
  <pc:docChgLst>
    <pc:chgData name="Jessica Jones" userId="d7fd67f7-a65d-448e-99ae-2d17d582b34b" providerId="ADAL" clId="{3A114FFA-3CC4-4F20-BC3B-2EF21241EF62}"/>
    <pc:docChg chg="undo redo custSel modSld modMainMaster">
      <pc:chgData name="Jessica Jones" userId="d7fd67f7-a65d-448e-99ae-2d17d582b34b" providerId="ADAL" clId="{3A114FFA-3CC4-4F20-BC3B-2EF21241EF62}" dt="2022-06-21T18:40:25.799" v="2146" actId="478"/>
      <pc:docMkLst>
        <pc:docMk/>
      </pc:docMkLst>
      <pc:sldChg chg="addSp delSp modSp">
        <pc:chgData name="Jessica Jones" userId="d7fd67f7-a65d-448e-99ae-2d17d582b34b" providerId="ADAL" clId="{3A114FFA-3CC4-4F20-BC3B-2EF21241EF62}" dt="2022-06-21T18:33:31.156" v="2140" actId="478"/>
        <pc:sldMkLst>
          <pc:docMk/>
          <pc:sldMk cId="1573012161" sldId="256"/>
        </pc:sldMkLst>
        <pc:spChg chg="add del mod">
          <ac:chgData name="Jessica Jones" userId="d7fd67f7-a65d-448e-99ae-2d17d582b34b" providerId="ADAL" clId="{3A114FFA-3CC4-4F20-BC3B-2EF21241EF62}" dt="2022-06-21T18:33:31.156" v="2140" actId="478"/>
          <ac:spMkLst>
            <pc:docMk/>
            <pc:sldMk cId="1573012161" sldId="256"/>
            <ac:spMk id="2" creationId="{7196C51D-8892-4875-8C0C-EF3960C34706}"/>
          </ac:spMkLst>
        </pc:spChg>
        <pc:spChg chg="mod">
          <ac:chgData name="Jessica Jones" userId="d7fd67f7-a65d-448e-99ae-2d17d582b34b" providerId="ADAL" clId="{3A114FFA-3CC4-4F20-BC3B-2EF21241EF62}" dt="2022-06-17T16:23:31.628" v="680" actId="14100"/>
          <ac:spMkLst>
            <pc:docMk/>
            <pc:sldMk cId="1573012161" sldId="256"/>
            <ac:spMk id="5" creationId="{39BD5BEB-E1F3-4247-80CD-A445B0DBE605}"/>
          </ac:spMkLst>
        </pc:spChg>
        <pc:spChg chg="mod">
          <ac:chgData name="Jessica Jones" userId="d7fd67f7-a65d-448e-99ae-2d17d582b34b" providerId="ADAL" clId="{3A114FFA-3CC4-4F20-BC3B-2EF21241EF62}" dt="2022-06-17T15:59:44.732" v="416" actId="1076"/>
          <ac:spMkLst>
            <pc:docMk/>
            <pc:sldMk cId="1573012161" sldId="256"/>
            <ac:spMk id="6" creationId="{C3464493-BF91-4640-B2F6-A587377F81A6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1573012161" sldId="256"/>
            <ac:spMk id="8" creationId="{459A5673-7789-4755-8B94-729D73C4FE2D}"/>
          </ac:spMkLst>
        </pc:spChg>
      </pc:sldChg>
      <pc:sldChg chg="addSp modSp">
        <pc:chgData name="Jessica Jones" userId="d7fd67f7-a65d-448e-99ae-2d17d582b34b" providerId="ADAL" clId="{3A114FFA-3CC4-4F20-BC3B-2EF21241EF62}" dt="2022-06-17T18:47:35.580" v="1696" actId="20577"/>
        <pc:sldMkLst>
          <pc:docMk/>
          <pc:sldMk cId="3756779637" sldId="257"/>
        </pc:sldMkLst>
        <pc:spChg chg="mod">
          <ac:chgData name="Jessica Jones" userId="d7fd67f7-a65d-448e-99ae-2d17d582b34b" providerId="ADAL" clId="{3A114FFA-3CC4-4F20-BC3B-2EF21241EF62}" dt="2022-06-17T18:47:35.580" v="1696" actId="20577"/>
          <ac:spMkLst>
            <pc:docMk/>
            <pc:sldMk cId="3756779637" sldId="257"/>
            <ac:spMk id="3" creationId="{7610A15D-4284-4BDC-8B65-BBF7E1DA16EF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3756779637" sldId="257"/>
            <ac:spMk id="6" creationId="{95880AA6-A2F0-410F-BFA6-A9DBA268AF15}"/>
          </ac:spMkLst>
        </pc:spChg>
      </pc:sldChg>
      <pc:sldChg chg="addSp modSp">
        <pc:chgData name="Jessica Jones" userId="d7fd67f7-a65d-448e-99ae-2d17d582b34b" providerId="ADAL" clId="{3A114FFA-3CC4-4F20-BC3B-2EF21241EF62}" dt="2022-06-20T14:05:43.257" v="2128" actId="20577"/>
        <pc:sldMkLst>
          <pc:docMk/>
          <pc:sldMk cId="876694236" sldId="258"/>
        </pc:sldMkLst>
        <pc:spChg chg="mod">
          <ac:chgData name="Jessica Jones" userId="d7fd67f7-a65d-448e-99ae-2d17d582b34b" providerId="ADAL" clId="{3A114FFA-3CC4-4F20-BC3B-2EF21241EF62}" dt="2022-06-20T14:05:43.257" v="2128" actId="20577"/>
          <ac:spMkLst>
            <pc:docMk/>
            <pc:sldMk cId="876694236" sldId="258"/>
            <ac:spMk id="3" creationId="{683A8536-FD60-4821-822C-56CA53650C0C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876694236" sldId="258"/>
            <ac:spMk id="6" creationId="{76703E79-0244-44F8-8D95-3BA55A217AC3}"/>
          </ac:spMkLst>
        </pc:spChg>
      </pc:sldChg>
      <pc:sldChg chg="addSp delSp modSp modNotesTx">
        <pc:chgData name="Jessica Jones" userId="d7fd67f7-a65d-448e-99ae-2d17d582b34b" providerId="ADAL" clId="{3A114FFA-3CC4-4F20-BC3B-2EF21241EF62}" dt="2022-06-17T17:26:16.763" v="834" actId="255"/>
        <pc:sldMkLst>
          <pc:docMk/>
          <pc:sldMk cId="3016124342" sldId="259"/>
        </pc:sldMkLst>
        <pc:spChg chg="add del mod">
          <ac:chgData name="Jessica Jones" userId="d7fd67f7-a65d-448e-99ae-2d17d582b34b" providerId="ADAL" clId="{3A114FFA-3CC4-4F20-BC3B-2EF21241EF62}" dt="2022-06-17T17:25:23.682" v="833" actId="478"/>
          <ac:spMkLst>
            <pc:docMk/>
            <pc:sldMk cId="3016124342" sldId="259"/>
            <ac:spMk id="3" creationId="{8F81F5AF-F392-4A4B-BE4D-4DDED92E8C2E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3016124342" sldId="259"/>
            <ac:spMk id="6" creationId="{1E2E3D25-3DDF-48C7-B6EB-C32913CC8422}"/>
          </ac:spMkLst>
        </pc:spChg>
        <pc:spChg chg="mod">
          <ac:chgData name="Jessica Jones" userId="d7fd67f7-a65d-448e-99ae-2d17d582b34b" providerId="ADAL" clId="{3A114FFA-3CC4-4F20-BC3B-2EF21241EF62}" dt="2022-06-17T16:30:09.251" v="814" actId="6549"/>
          <ac:spMkLst>
            <pc:docMk/>
            <pc:sldMk cId="3016124342" sldId="259"/>
            <ac:spMk id="8" creationId="{680041B2-2930-4034-B585-9FB672018ED9}"/>
          </ac:spMkLst>
        </pc:spChg>
      </pc:sldChg>
      <pc:sldChg chg="addSp modSp">
        <pc:chgData name="Jessica Jones" userId="d7fd67f7-a65d-448e-99ae-2d17d582b34b" providerId="ADAL" clId="{3A114FFA-3CC4-4F20-BC3B-2EF21241EF62}" dt="2022-06-17T18:21:07.648" v="1124" actId="20577"/>
        <pc:sldMkLst>
          <pc:docMk/>
          <pc:sldMk cId="165862021" sldId="260"/>
        </pc:sldMkLst>
        <pc:spChg chg="mod">
          <ac:chgData name="Jessica Jones" userId="d7fd67f7-a65d-448e-99ae-2d17d582b34b" providerId="ADAL" clId="{3A114FFA-3CC4-4F20-BC3B-2EF21241EF62}" dt="2022-06-17T18:21:07.648" v="1124" actId="20577"/>
          <ac:spMkLst>
            <pc:docMk/>
            <pc:sldMk cId="165862021" sldId="260"/>
            <ac:spMk id="3" creationId="{3A379C17-3466-46C6-AD4B-899078EA9A74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165862021" sldId="260"/>
            <ac:spMk id="6" creationId="{311F4CD5-672D-46E5-9116-5FE2DC11E9DC}"/>
          </ac:spMkLst>
        </pc:spChg>
      </pc:sldChg>
      <pc:sldChg chg="addSp delSp modSp">
        <pc:chgData name="Jessica Jones" userId="d7fd67f7-a65d-448e-99ae-2d17d582b34b" providerId="ADAL" clId="{3A114FFA-3CC4-4F20-BC3B-2EF21241EF62}" dt="2022-06-21T18:34:08.852" v="2142" actId="478"/>
        <pc:sldMkLst>
          <pc:docMk/>
          <pc:sldMk cId="3586433478" sldId="261"/>
        </pc:sldMkLst>
        <pc:spChg chg="mod">
          <ac:chgData name="Jessica Jones" userId="d7fd67f7-a65d-448e-99ae-2d17d582b34b" providerId="ADAL" clId="{3A114FFA-3CC4-4F20-BC3B-2EF21241EF62}" dt="2022-06-17T18:13:32.612" v="1115" actId="20577"/>
          <ac:spMkLst>
            <pc:docMk/>
            <pc:sldMk cId="3586433478" sldId="261"/>
            <ac:spMk id="3" creationId="{E6D9080D-102D-478E-8E0C-E50F6D996807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3586433478" sldId="261"/>
            <ac:spMk id="6" creationId="{56D09AC5-9E97-4F40-A547-1A444400CD00}"/>
          </ac:spMkLst>
        </pc:spChg>
        <pc:spChg chg="add del mod">
          <ac:chgData name="Jessica Jones" userId="d7fd67f7-a65d-448e-99ae-2d17d582b34b" providerId="ADAL" clId="{3A114FFA-3CC4-4F20-BC3B-2EF21241EF62}" dt="2022-06-21T18:34:08.852" v="2142" actId="478"/>
          <ac:spMkLst>
            <pc:docMk/>
            <pc:sldMk cId="3586433478" sldId="261"/>
            <ac:spMk id="7" creationId="{584412A7-D012-40E3-8000-1BC0DC99B985}"/>
          </ac:spMkLst>
        </pc:spChg>
      </pc:sldChg>
      <pc:sldChg chg="addSp delSp modSp">
        <pc:chgData name="Jessica Jones" userId="d7fd67f7-a65d-448e-99ae-2d17d582b34b" providerId="ADAL" clId="{3A114FFA-3CC4-4F20-BC3B-2EF21241EF62}" dt="2022-06-21T18:35:05.227" v="2144" actId="478"/>
        <pc:sldMkLst>
          <pc:docMk/>
          <pc:sldMk cId="467500428" sldId="262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467500428" sldId="262"/>
            <ac:spMk id="7" creationId="{EA033340-D9A0-4AE4-9B01-C482D4A7A322}"/>
          </ac:spMkLst>
        </pc:spChg>
        <pc:spChg chg="add del mod">
          <ac:chgData name="Jessica Jones" userId="d7fd67f7-a65d-448e-99ae-2d17d582b34b" providerId="ADAL" clId="{3A114FFA-3CC4-4F20-BC3B-2EF21241EF62}" dt="2022-06-21T18:35:05.227" v="2144" actId="478"/>
          <ac:spMkLst>
            <pc:docMk/>
            <pc:sldMk cId="467500428" sldId="262"/>
            <ac:spMk id="8" creationId="{26D12084-6309-49C9-89FF-148AF18556EA}"/>
          </ac:spMkLst>
        </pc:spChg>
      </pc:sldChg>
      <pc:sldChg chg="addSp delSp modSp">
        <pc:chgData name="Jessica Jones" userId="d7fd67f7-a65d-448e-99ae-2d17d582b34b" providerId="ADAL" clId="{3A114FFA-3CC4-4F20-BC3B-2EF21241EF62}" dt="2022-06-21T18:40:25.799" v="2146" actId="478"/>
        <pc:sldMkLst>
          <pc:docMk/>
          <pc:sldMk cId="1986465887" sldId="263"/>
        </pc:sldMkLst>
        <pc:spChg chg="mod">
          <ac:chgData name="Jessica Jones" userId="d7fd67f7-a65d-448e-99ae-2d17d582b34b" providerId="ADAL" clId="{3A114FFA-3CC4-4F20-BC3B-2EF21241EF62}" dt="2022-06-21T18:40:20.635" v="2145"/>
          <ac:spMkLst>
            <pc:docMk/>
            <pc:sldMk cId="1986465887" sldId="263"/>
            <ac:spMk id="3" creationId="{98C54E07-3285-463A-9163-21FEB771E4B8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1986465887" sldId="263"/>
            <ac:spMk id="7" creationId="{A85288C5-74E9-45F9-8C4D-96ED9C5EFCC6}"/>
          </ac:spMkLst>
        </pc:spChg>
        <pc:spChg chg="add del">
          <ac:chgData name="Jessica Jones" userId="d7fd67f7-a65d-448e-99ae-2d17d582b34b" providerId="ADAL" clId="{3A114FFA-3CC4-4F20-BC3B-2EF21241EF62}" dt="2022-06-21T18:40:25.799" v="2146" actId="478"/>
          <ac:spMkLst>
            <pc:docMk/>
            <pc:sldMk cId="1986465887" sldId="263"/>
            <ac:spMk id="8" creationId="{5034F6DD-1796-427F-BDE3-4CD54D93C84F}"/>
          </ac:spMkLst>
        </pc:spChg>
      </pc:sldChg>
      <pc:sldChg chg="addSp modSp">
        <pc:chgData name="Jessica Jones" userId="d7fd67f7-a65d-448e-99ae-2d17d582b34b" providerId="ADAL" clId="{3A114FFA-3CC4-4F20-BC3B-2EF21241EF62}" dt="2022-06-17T18:24:48.737" v="1415" actId="20577"/>
        <pc:sldMkLst>
          <pc:docMk/>
          <pc:sldMk cId="72567930" sldId="264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72567930" sldId="264"/>
            <ac:spMk id="6" creationId="{E5CBB0E9-E31D-4995-90E5-EEFD9EDE54C1}"/>
          </ac:spMkLst>
        </pc:spChg>
        <pc:spChg chg="mod">
          <ac:chgData name="Jessica Jones" userId="d7fd67f7-a65d-448e-99ae-2d17d582b34b" providerId="ADAL" clId="{3A114FFA-3CC4-4F20-BC3B-2EF21241EF62}" dt="2022-06-17T18:24:48.737" v="1415" actId="20577"/>
          <ac:spMkLst>
            <pc:docMk/>
            <pc:sldMk cId="72567930" sldId="264"/>
            <ac:spMk id="7" creationId="{04D146A6-C451-4004-883C-FDA5214D5D86}"/>
          </ac:spMkLst>
        </pc:spChg>
      </pc:sldChg>
      <pc:sldChg chg="addSp modSp">
        <pc:chgData name="Jessica Jones" userId="d7fd67f7-a65d-448e-99ae-2d17d582b34b" providerId="ADAL" clId="{3A114FFA-3CC4-4F20-BC3B-2EF21241EF62}" dt="2022-06-17T18:32:19.246" v="1470" actId="20577"/>
        <pc:sldMkLst>
          <pc:docMk/>
          <pc:sldMk cId="2076496540" sldId="265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2076496540" sldId="265"/>
            <ac:spMk id="6" creationId="{E6B2CDFB-D4ED-4AA8-AB28-59AECC21B621}"/>
          </ac:spMkLst>
        </pc:spChg>
        <pc:spChg chg="mod">
          <ac:chgData name="Jessica Jones" userId="d7fd67f7-a65d-448e-99ae-2d17d582b34b" providerId="ADAL" clId="{3A114FFA-3CC4-4F20-BC3B-2EF21241EF62}" dt="2022-06-17T18:32:19.246" v="1470" actId="20577"/>
          <ac:spMkLst>
            <pc:docMk/>
            <pc:sldMk cId="2076496540" sldId="265"/>
            <ac:spMk id="12" creationId="{F28D4C86-F67C-4570-AA03-08EC019E5BE5}"/>
          </ac:spMkLst>
        </pc:spChg>
      </pc:sldChg>
      <pc:sldChg chg="addSp modSp">
        <pc:chgData name="Jessica Jones" userId="d7fd67f7-a65d-448e-99ae-2d17d582b34b" providerId="ADAL" clId="{3A114FFA-3CC4-4F20-BC3B-2EF21241EF62}" dt="2022-06-17T18:36:44.831" v="1581" actId="20577"/>
        <pc:sldMkLst>
          <pc:docMk/>
          <pc:sldMk cId="1960882995" sldId="266"/>
        </pc:sldMkLst>
        <pc:spChg chg="mod">
          <ac:chgData name="Jessica Jones" userId="d7fd67f7-a65d-448e-99ae-2d17d582b34b" providerId="ADAL" clId="{3A114FFA-3CC4-4F20-BC3B-2EF21241EF62}" dt="2022-06-17T18:36:44.831" v="1581" actId="20577"/>
          <ac:spMkLst>
            <pc:docMk/>
            <pc:sldMk cId="1960882995" sldId="266"/>
            <ac:spMk id="3" creationId="{2ABAC72C-766D-4D66-B0FC-FF71A72B2C51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1960882995" sldId="266"/>
            <ac:spMk id="6" creationId="{89A2546F-6269-4DFF-AA75-7756F4DFAB8D}"/>
          </ac:spMkLst>
        </pc:spChg>
      </pc:sldChg>
      <pc:sldChg chg="addSp modSp">
        <pc:chgData name="Jessica Jones" userId="d7fd67f7-a65d-448e-99ae-2d17d582b34b" providerId="ADAL" clId="{3A114FFA-3CC4-4F20-BC3B-2EF21241EF62}" dt="2022-06-17T18:40:52.145" v="1605" actId="20577"/>
        <pc:sldMkLst>
          <pc:docMk/>
          <pc:sldMk cId="930657817" sldId="267"/>
        </pc:sldMkLst>
        <pc:spChg chg="mod">
          <ac:chgData name="Jessica Jones" userId="d7fd67f7-a65d-448e-99ae-2d17d582b34b" providerId="ADAL" clId="{3A114FFA-3CC4-4F20-BC3B-2EF21241EF62}" dt="2022-06-17T18:40:52.145" v="1605" actId="20577"/>
          <ac:spMkLst>
            <pc:docMk/>
            <pc:sldMk cId="930657817" sldId="267"/>
            <ac:spMk id="3" creationId="{04AB2428-1577-4177-BEF9-37A994307D9C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930657817" sldId="267"/>
            <ac:spMk id="6" creationId="{E4B1185F-5A74-4045-AF1B-6591655B211C}"/>
          </ac:spMkLst>
        </pc:spChg>
      </pc:sldChg>
      <pc:sldChg chg="addSp modSp">
        <pc:chgData name="Jessica Jones" userId="d7fd67f7-a65d-448e-99ae-2d17d582b34b" providerId="ADAL" clId="{3A114FFA-3CC4-4F20-BC3B-2EF21241EF62}" dt="2022-06-17T18:42:55.491" v="1614" actId="20577"/>
        <pc:sldMkLst>
          <pc:docMk/>
          <pc:sldMk cId="4082567404" sldId="268"/>
        </pc:sldMkLst>
        <pc:spChg chg="mod">
          <ac:chgData name="Jessica Jones" userId="d7fd67f7-a65d-448e-99ae-2d17d582b34b" providerId="ADAL" clId="{3A114FFA-3CC4-4F20-BC3B-2EF21241EF62}" dt="2022-06-17T18:42:55.491" v="1614" actId="20577"/>
          <ac:spMkLst>
            <pc:docMk/>
            <pc:sldMk cId="4082567404" sldId="268"/>
            <ac:spMk id="3" creationId="{FA660BC0-596B-4A53-B610-364CCBAC1461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4082567404" sldId="268"/>
            <ac:spMk id="6" creationId="{ACAEFE91-34CC-4CBD-931C-18DA6C41E212}"/>
          </ac:spMkLst>
        </pc:spChg>
      </pc:sldChg>
      <pc:sldChg chg="addSp modSp">
        <pc:chgData name="Jessica Jones" userId="d7fd67f7-a65d-448e-99ae-2d17d582b34b" providerId="ADAL" clId="{3A114FFA-3CC4-4F20-BC3B-2EF21241EF62}" dt="2022-06-17T18:43:34.913" v="1616" actId="20577"/>
        <pc:sldMkLst>
          <pc:docMk/>
          <pc:sldMk cId="2461979233" sldId="269"/>
        </pc:sldMkLst>
        <pc:spChg chg="mod">
          <ac:chgData name="Jessica Jones" userId="d7fd67f7-a65d-448e-99ae-2d17d582b34b" providerId="ADAL" clId="{3A114FFA-3CC4-4F20-BC3B-2EF21241EF62}" dt="2022-06-17T18:43:34.913" v="1616" actId="20577"/>
          <ac:spMkLst>
            <pc:docMk/>
            <pc:sldMk cId="2461979233" sldId="269"/>
            <ac:spMk id="3" creationId="{283CA006-F3CE-40FB-B8DD-14A27DDBE9A0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2461979233" sldId="269"/>
            <ac:spMk id="6" creationId="{61725204-68AE-44A0-851F-24E89A7165CF}"/>
          </ac:spMkLst>
        </pc:spChg>
      </pc:sldChg>
      <pc:sldChg chg="addSp modSp">
        <pc:chgData name="Jessica Jones" userId="d7fd67f7-a65d-448e-99ae-2d17d582b34b" providerId="ADAL" clId="{3A114FFA-3CC4-4F20-BC3B-2EF21241EF62}" dt="2022-06-20T14:01:25.499" v="2109" actId="20577"/>
        <pc:sldMkLst>
          <pc:docMk/>
          <pc:sldMk cId="847818894" sldId="270"/>
        </pc:sldMkLst>
        <pc:spChg chg="mod">
          <ac:chgData name="Jessica Jones" userId="d7fd67f7-a65d-448e-99ae-2d17d582b34b" providerId="ADAL" clId="{3A114FFA-3CC4-4F20-BC3B-2EF21241EF62}" dt="2022-06-20T14:01:25.499" v="2109" actId="20577"/>
          <ac:spMkLst>
            <pc:docMk/>
            <pc:sldMk cId="847818894" sldId="270"/>
            <ac:spMk id="3" creationId="{F10DCE8B-51FA-4155-BDC7-E5B54EFA3AA1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847818894" sldId="270"/>
            <ac:spMk id="6" creationId="{9E5CD070-E4C7-4E7D-A5EA-4C7D2D9E5171}"/>
          </ac:spMkLst>
        </pc:spChg>
      </pc:sldChg>
      <pc:sldChg chg="addSp modSp">
        <pc:chgData name="Jessica Jones" userId="d7fd67f7-a65d-448e-99ae-2d17d582b34b" providerId="ADAL" clId="{3A114FFA-3CC4-4F20-BC3B-2EF21241EF62}" dt="2022-06-17T19:22:11.687" v="2101" actId="20577"/>
        <pc:sldMkLst>
          <pc:docMk/>
          <pc:sldMk cId="2317797066" sldId="271"/>
        </pc:sldMkLst>
        <pc:spChg chg="mod">
          <ac:chgData name="Jessica Jones" userId="d7fd67f7-a65d-448e-99ae-2d17d582b34b" providerId="ADAL" clId="{3A114FFA-3CC4-4F20-BC3B-2EF21241EF62}" dt="2022-06-17T19:22:11.687" v="2101" actId="20577"/>
          <ac:spMkLst>
            <pc:docMk/>
            <pc:sldMk cId="2317797066" sldId="271"/>
            <ac:spMk id="3" creationId="{CE6156C3-3B61-4F6E-99EE-A35C1D7408FE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2317797066" sldId="271"/>
            <ac:spMk id="6" creationId="{94EFBB2B-DB47-4FC8-A57F-EBD8B452EA6C}"/>
          </ac:spMkLst>
        </pc:spChg>
      </pc:sldChg>
      <pc:sldChg chg="addSp delSp modSp modNotes">
        <pc:chgData name="Jessica Jones" userId="d7fd67f7-a65d-448e-99ae-2d17d582b34b" providerId="ADAL" clId="{3A114FFA-3CC4-4F20-BC3B-2EF21241EF62}" dt="2022-06-17T17:23:58.582" v="828"/>
        <pc:sldMkLst>
          <pc:docMk/>
          <pc:sldMk cId="3897705396" sldId="272"/>
        </pc:sldMkLst>
        <pc:spChg chg="del">
          <ac:chgData name="Jessica Jones" userId="d7fd67f7-a65d-448e-99ae-2d17d582b34b" providerId="ADAL" clId="{3A114FFA-3CC4-4F20-BC3B-2EF21241EF62}" dt="2022-06-17T15:08:36.880" v="151" actId="478"/>
          <ac:spMkLst>
            <pc:docMk/>
            <pc:sldMk cId="3897705396" sldId="272"/>
            <ac:spMk id="3" creationId="{C4043BE6-3F62-44C9-873B-F984966D7DBA}"/>
          </ac:spMkLst>
        </pc:spChg>
        <pc:spChg chg="mod">
          <ac:chgData name="Jessica Jones" userId="d7fd67f7-a65d-448e-99ae-2d17d582b34b" providerId="ADAL" clId="{3A114FFA-3CC4-4F20-BC3B-2EF21241EF62}" dt="2022-06-17T15:35:28.067" v="325" actId="1076"/>
          <ac:spMkLst>
            <pc:docMk/>
            <pc:sldMk cId="3897705396" sldId="272"/>
            <ac:spMk id="5" creationId="{37D636F4-2003-4CCE-8A1D-AA404A631D73}"/>
          </ac:spMkLst>
        </pc:spChg>
        <pc:spChg chg="del">
          <ac:chgData name="Jessica Jones" userId="d7fd67f7-a65d-448e-99ae-2d17d582b34b" providerId="ADAL" clId="{3A114FFA-3CC4-4F20-BC3B-2EF21241EF62}" dt="2022-06-17T15:12:54.249" v="225"/>
          <ac:spMkLst>
            <pc:docMk/>
            <pc:sldMk cId="3897705396" sldId="272"/>
            <ac:spMk id="7" creationId="{7697D45F-072A-4720-B412-DDA92076587A}"/>
          </ac:spMkLst>
        </pc:spChg>
        <pc:spChg chg="del">
          <ac:chgData name="Jessica Jones" userId="d7fd67f7-a65d-448e-99ae-2d17d582b34b" providerId="ADAL" clId="{3A114FFA-3CC4-4F20-BC3B-2EF21241EF62}" dt="2022-06-17T15:13:37.989" v="226"/>
          <ac:spMkLst>
            <pc:docMk/>
            <pc:sldMk cId="3897705396" sldId="272"/>
            <ac:spMk id="8" creationId="{649775B3-A10B-4E42-B77F-81BD1FF448E1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3897705396" sldId="272"/>
            <ac:spMk id="9" creationId="{52D0999C-8630-4C58-B35E-8EB69CB3BB2B}"/>
          </ac:spMkLst>
        </pc:spChg>
      </pc:sldChg>
      <pc:sldChg chg="addSp delSp modSp">
        <pc:chgData name="Jessica Jones" userId="d7fd67f7-a65d-448e-99ae-2d17d582b34b" providerId="ADAL" clId="{3A114FFA-3CC4-4F20-BC3B-2EF21241EF62}" dt="2022-06-17T16:21:32.813" v="675" actId="14100"/>
        <pc:sldMkLst>
          <pc:docMk/>
          <pc:sldMk cId="4015404543" sldId="273"/>
        </pc:sldMkLst>
        <pc:spChg chg="del">
          <ac:chgData name="Jessica Jones" userId="d7fd67f7-a65d-448e-99ae-2d17d582b34b" providerId="ADAL" clId="{3A114FFA-3CC4-4F20-BC3B-2EF21241EF62}" dt="2022-06-17T15:41:11.619" v="348" actId="478"/>
          <ac:spMkLst>
            <pc:docMk/>
            <pc:sldMk cId="4015404543" sldId="273"/>
            <ac:spMk id="3" creationId="{E661767F-5A42-3681-9934-BE57C3239EDE}"/>
          </ac:spMkLst>
        </pc:spChg>
        <pc:spChg chg="mod">
          <ac:chgData name="Jessica Jones" userId="d7fd67f7-a65d-448e-99ae-2d17d582b34b" providerId="ADAL" clId="{3A114FFA-3CC4-4F20-BC3B-2EF21241EF62}" dt="2022-06-17T16:21:32.813" v="675" actId="14100"/>
          <ac:spMkLst>
            <pc:docMk/>
            <pc:sldMk cId="4015404543" sldId="273"/>
            <ac:spMk id="6" creationId="{17760E65-D447-4F91-8851-B31B7AED47A3}"/>
          </ac:spMkLst>
        </pc:spChg>
        <pc:spChg chg="add del mod">
          <ac:chgData name="Jessica Jones" userId="d7fd67f7-a65d-448e-99ae-2d17d582b34b" providerId="ADAL" clId="{3A114FFA-3CC4-4F20-BC3B-2EF21241EF62}" dt="2022-06-17T15:09:25.534" v="161" actId="478"/>
          <ac:spMkLst>
            <pc:docMk/>
            <pc:sldMk cId="4015404543" sldId="273"/>
            <ac:spMk id="7" creationId="{922D3148-8728-4136-B3B9-5B7413D813D5}"/>
          </ac:spMkLst>
        </pc:spChg>
        <pc:spChg chg="add del mod">
          <ac:chgData name="Jessica Jones" userId="d7fd67f7-a65d-448e-99ae-2d17d582b34b" providerId="ADAL" clId="{3A114FFA-3CC4-4F20-BC3B-2EF21241EF62}" dt="2022-06-17T15:09:24.891" v="160"/>
          <ac:spMkLst>
            <pc:docMk/>
            <pc:sldMk cId="4015404543" sldId="273"/>
            <ac:spMk id="9" creationId="{AA30B2AB-206D-4601-9CC6-ADF3F2BBB50A}"/>
          </ac:spMkLst>
        </pc:spChg>
        <pc:spChg chg="del">
          <ac:chgData name="Jessica Jones" userId="d7fd67f7-a65d-448e-99ae-2d17d582b34b" providerId="ADAL" clId="{3A114FFA-3CC4-4F20-BC3B-2EF21241EF62}" dt="2022-06-17T14:57:05.845" v="96" actId="478"/>
          <ac:spMkLst>
            <pc:docMk/>
            <pc:sldMk cId="4015404543" sldId="273"/>
            <ac:spMk id="9" creationId="{FA4C440E-F7EF-473C-A839-A8DD45FD4302}"/>
          </ac:spMkLst>
        </pc:spChg>
      </pc:sldChg>
      <pc:sldChg chg="addSp">
        <pc:chgData name="Jessica Jones" userId="d7fd67f7-a65d-448e-99ae-2d17d582b34b" providerId="ADAL" clId="{3A114FFA-3CC4-4F20-BC3B-2EF21241EF62}" dt="2022-06-17T15:36:49.369" v="328"/>
        <pc:sldMkLst>
          <pc:docMk/>
          <pc:sldMk cId="2472442072" sldId="274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2472442072" sldId="274"/>
            <ac:spMk id="4" creationId="{CCFD796C-0593-4D31-8441-0F26B7C93D74}"/>
          </ac:spMkLst>
        </pc:spChg>
      </pc:sldChg>
      <pc:sldChg chg="addSp delSp modSp">
        <pc:chgData name="Jessica Jones" userId="d7fd67f7-a65d-448e-99ae-2d17d582b34b" providerId="ADAL" clId="{3A114FFA-3CC4-4F20-BC3B-2EF21241EF62}" dt="2022-06-21T18:33:52.333" v="2141" actId="478"/>
        <pc:sldMkLst>
          <pc:docMk/>
          <pc:sldMk cId="1428349823" sldId="275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1428349823" sldId="275"/>
            <ac:spMk id="6" creationId="{1E2E3D25-3DDF-48C7-B6EB-C32913CC8422}"/>
          </ac:spMkLst>
        </pc:spChg>
        <pc:spChg chg="add del mod">
          <ac:chgData name="Jessica Jones" userId="d7fd67f7-a65d-448e-99ae-2d17d582b34b" providerId="ADAL" clId="{3A114FFA-3CC4-4F20-BC3B-2EF21241EF62}" dt="2022-06-21T18:33:52.333" v="2141" actId="478"/>
          <ac:spMkLst>
            <pc:docMk/>
            <pc:sldMk cId="1428349823" sldId="275"/>
            <ac:spMk id="7" creationId="{C37070C4-2A9E-45A2-B80E-4E8E06ECBC78}"/>
          </ac:spMkLst>
        </pc:spChg>
        <pc:spChg chg="mod">
          <ac:chgData name="Jessica Jones" userId="d7fd67f7-a65d-448e-99ae-2d17d582b34b" providerId="ADAL" clId="{3A114FFA-3CC4-4F20-BC3B-2EF21241EF62}" dt="2022-06-17T18:13:53.482" v="1121" actId="20577"/>
          <ac:spMkLst>
            <pc:docMk/>
            <pc:sldMk cId="1428349823" sldId="275"/>
            <ac:spMk id="8" creationId="{680041B2-2930-4034-B585-9FB672018ED9}"/>
          </ac:spMkLst>
        </pc:spChg>
      </pc:sldChg>
      <pc:sldChg chg="addSp delSp modSp">
        <pc:chgData name="Jessica Jones" userId="d7fd67f7-a65d-448e-99ae-2d17d582b34b" providerId="ADAL" clId="{3A114FFA-3CC4-4F20-BC3B-2EF21241EF62}" dt="2022-06-21T18:34:21.956" v="2143" actId="478"/>
        <pc:sldMkLst>
          <pc:docMk/>
          <pc:sldMk cId="2105909444" sldId="276"/>
        </pc:sldMkLst>
        <pc:spChg chg="mod">
          <ac:chgData name="Jessica Jones" userId="d7fd67f7-a65d-448e-99ae-2d17d582b34b" providerId="ADAL" clId="{3A114FFA-3CC4-4F20-BC3B-2EF21241EF62}" dt="2022-06-17T18:13:45.681" v="1119" actId="20577"/>
          <ac:spMkLst>
            <pc:docMk/>
            <pc:sldMk cId="2105909444" sldId="276"/>
            <ac:spMk id="3" creationId="{E6D9080D-102D-478E-8E0C-E50F6D996807}"/>
          </ac:spMkLst>
        </pc:spChg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2105909444" sldId="276"/>
            <ac:spMk id="6" creationId="{56D09AC5-9E97-4F40-A547-1A444400CD00}"/>
          </ac:spMkLst>
        </pc:spChg>
        <pc:spChg chg="add del">
          <ac:chgData name="Jessica Jones" userId="d7fd67f7-a65d-448e-99ae-2d17d582b34b" providerId="ADAL" clId="{3A114FFA-3CC4-4F20-BC3B-2EF21241EF62}" dt="2022-06-21T18:34:21.956" v="2143" actId="478"/>
          <ac:spMkLst>
            <pc:docMk/>
            <pc:sldMk cId="2105909444" sldId="276"/>
            <ac:spMk id="7" creationId="{C5428732-6132-4709-BF26-D7CD05B8F537}"/>
          </ac:spMkLst>
        </pc:spChg>
      </pc:sldChg>
      <pc:sldChg chg="addSp modSp">
        <pc:chgData name="Jessica Jones" userId="d7fd67f7-a65d-448e-99ae-2d17d582b34b" providerId="ADAL" clId="{3A114FFA-3CC4-4F20-BC3B-2EF21241EF62}" dt="2022-06-17T18:35:30.251" v="1556" actId="20577"/>
        <pc:sldMkLst>
          <pc:docMk/>
          <pc:sldMk cId="3561131728" sldId="277"/>
        </pc:sldMkLst>
        <pc:spChg chg="add">
          <ac:chgData name="Jessica Jones" userId="d7fd67f7-a65d-448e-99ae-2d17d582b34b" providerId="ADAL" clId="{3A114FFA-3CC4-4F20-BC3B-2EF21241EF62}" dt="2022-06-17T15:36:49.369" v="328"/>
          <ac:spMkLst>
            <pc:docMk/>
            <pc:sldMk cId="3561131728" sldId="277"/>
            <ac:spMk id="6" creationId="{E6B2CDFB-D4ED-4AA8-AB28-59AECC21B621}"/>
          </ac:spMkLst>
        </pc:spChg>
        <pc:spChg chg="mod">
          <ac:chgData name="Jessica Jones" userId="d7fd67f7-a65d-448e-99ae-2d17d582b34b" providerId="ADAL" clId="{3A114FFA-3CC4-4F20-BC3B-2EF21241EF62}" dt="2022-06-17T18:35:30.251" v="1556" actId="20577"/>
          <ac:spMkLst>
            <pc:docMk/>
            <pc:sldMk cId="3561131728" sldId="277"/>
            <ac:spMk id="12" creationId="{F28D4C86-F67C-4570-AA03-08EC019E5BE5}"/>
          </ac:spMkLst>
        </pc:spChg>
      </pc:sldChg>
      <pc:sldMasterChg chg="addSp delSp modSp modSldLayout">
        <pc:chgData name="Jessica Jones" userId="d7fd67f7-a65d-448e-99ae-2d17d582b34b" providerId="ADAL" clId="{3A114FFA-3CC4-4F20-BC3B-2EF21241EF62}" dt="2022-06-20T19:35:32.604" v="2137" actId="20577"/>
        <pc:sldMasterMkLst>
          <pc:docMk/>
          <pc:sldMasterMk cId="1585219477" sldId="2147483648"/>
        </pc:sldMasterMkLst>
        <pc:spChg chg="del">
          <ac:chgData name="Jessica Jones" userId="d7fd67f7-a65d-448e-99ae-2d17d582b34b" providerId="ADAL" clId="{3A114FFA-3CC4-4F20-BC3B-2EF21241EF62}" dt="2022-06-17T15:10:18.514" v="223" actId="478"/>
          <ac:spMkLst>
            <pc:docMk/>
            <pc:sldMasterMk cId="1585219477" sldId="2147483648"/>
            <ac:spMk id="4" creationId="{ADB7D1B9-24D9-4F1A-98F4-642C22118DF6}"/>
          </ac:spMkLst>
        </pc:spChg>
        <pc:spChg chg="add del mod">
          <ac:chgData name="Jessica Jones" userId="d7fd67f7-a65d-448e-99ae-2d17d582b34b" providerId="ADAL" clId="{3A114FFA-3CC4-4F20-BC3B-2EF21241EF62}" dt="2022-06-17T19:04:02.744" v="1891" actId="20577"/>
          <ac:spMkLst>
            <pc:docMk/>
            <pc:sldMasterMk cId="1585219477" sldId="2147483648"/>
            <ac:spMk id="5" creationId="{0819E73F-1023-4D22-82B4-41B0638C594D}"/>
          </ac:spMkLst>
        </pc:spChg>
        <pc:spChg chg="add del mod">
          <ac:chgData name="Jessica Jones" userId="d7fd67f7-a65d-448e-99ae-2d17d582b34b" providerId="ADAL" clId="{3A114FFA-3CC4-4F20-BC3B-2EF21241EF62}" dt="2022-06-17T15:36:56.638" v="339"/>
          <ac:spMkLst>
            <pc:docMk/>
            <pc:sldMasterMk cId="1585219477" sldId="2147483648"/>
            <ac:spMk id="7" creationId="{555D3AB6-9E9C-43B4-9278-B8B236B79188}"/>
          </ac:spMkLst>
        </pc:spChg>
        <pc:spChg chg="add del mod">
          <ac:chgData name="Jessica Jones" userId="d7fd67f7-a65d-448e-99ae-2d17d582b34b" providerId="ADAL" clId="{3A114FFA-3CC4-4F20-BC3B-2EF21241EF62}" dt="2022-06-17T15:17:08.104" v="247" actId="478"/>
          <ac:spMkLst>
            <pc:docMk/>
            <pc:sldMasterMk cId="1585219477" sldId="2147483648"/>
            <ac:spMk id="7" creationId="{5F57C796-9615-4141-9D61-D68D01CCB9AF}"/>
          </ac:spMkLst>
        </pc:spChg>
        <pc:spChg chg="add del">
          <ac:chgData name="Jessica Jones" userId="d7fd67f7-a65d-448e-99ae-2d17d582b34b" providerId="ADAL" clId="{3A114FFA-3CC4-4F20-BC3B-2EF21241EF62}" dt="2022-06-17T15:38:27.071" v="343"/>
          <ac:spMkLst>
            <pc:docMk/>
            <pc:sldMasterMk cId="1585219477" sldId="2147483648"/>
            <ac:spMk id="8" creationId="{12F24770-D339-412D-9135-3A7D56AAD5C6}"/>
          </ac:spMkLst>
        </pc:spChg>
        <pc:spChg chg="add del mod">
          <ac:chgData name="Jessica Jones" userId="d7fd67f7-a65d-448e-99ae-2d17d582b34b" providerId="ADAL" clId="{3A114FFA-3CC4-4F20-BC3B-2EF21241EF62}" dt="2022-06-17T15:39:15.308" v="347"/>
          <ac:spMkLst>
            <pc:docMk/>
            <pc:sldMasterMk cId="1585219477" sldId="2147483648"/>
            <ac:spMk id="9" creationId="{9F6ADB08-E265-45E7-979F-78209E5F1ABC}"/>
          </ac:spMkLst>
        </pc:spChg>
        <pc:picChg chg="add del mod">
          <ac:chgData name="Jessica Jones" userId="d7fd67f7-a65d-448e-99ae-2d17d582b34b" providerId="ADAL" clId="{3A114FFA-3CC4-4F20-BC3B-2EF21241EF62}" dt="2022-06-17T15:30:37.538" v="310"/>
          <ac:picMkLst>
            <pc:docMk/>
            <pc:sldMasterMk cId="1585219477" sldId="2147483648"/>
            <ac:picMk id="4" creationId="{27D1259C-045D-486A-ABE0-191EA4D2D8AC}"/>
          </ac:picMkLst>
        </pc:picChg>
        <pc:sldLayoutChg chg="addSp delSp modSp">
          <pc:chgData name="Jessica Jones" userId="d7fd67f7-a65d-448e-99ae-2d17d582b34b" providerId="ADAL" clId="{3A114FFA-3CC4-4F20-BC3B-2EF21241EF62}" dt="2022-06-20T19:35:32.604" v="2137" actId="20577"/>
          <pc:sldLayoutMkLst>
            <pc:docMk/>
            <pc:sldMasterMk cId="1585219477" sldId="2147483648"/>
            <pc:sldLayoutMk cId="532228571" sldId="2147483649"/>
          </pc:sldLayoutMkLst>
          <pc:spChg chg="del">
            <ac:chgData name="Jessica Jones" userId="d7fd67f7-a65d-448e-99ae-2d17d582b34b" providerId="ADAL" clId="{3A114FFA-3CC4-4F20-BC3B-2EF21241EF62}" dt="2022-06-17T14:33:22.344" v="18" actId="478"/>
            <ac:spMkLst>
              <pc:docMk/>
              <pc:sldMasterMk cId="1585219477" sldId="2147483648"/>
              <pc:sldLayoutMk cId="532228571" sldId="2147483649"/>
              <ac:spMk id="4" creationId="{F107B180-A8B1-4F1B-B989-CB32CE8636C2}"/>
            </ac:spMkLst>
          </pc:spChg>
          <pc:spChg chg="del mod">
            <ac:chgData name="Jessica Jones" userId="d7fd67f7-a65d-448e-99ae-2d17d582b34b" providerId="ADAL" clId="{3A114FFA-3CC4-4F20-BC3B-2EF21241EF62}" dt="2022-06-17T14:40:46.598" v="35"/>
            <ac:spMkLst>
              <pc:docMk/>
              <pc:sldMasterMk cId="1585219477" sldId="2147483648"/>
              <pc:sldLayoutMk cId="532228571" sldId="2147483649"/>
              <ac:spMk id="5" creationId="{2D33229E-5F0C-4E69-B90A-23A7F49EE7B8}"/>
            </ac:spMkLst>
          </pc:spChg>
          <pc:spChg chg="del">
            <ac:chgData name="Jessica Jones" userId="d7fd67f7-a65d-448e-99ae-2d17d582b34b" providerId="ADAL" clId="{3A114FFA-3CC4-4F20-BC3B-2EF21241EF62}" dt="2022-06-17T14:40:46.598" v="35"/>
            <ac:spMkLst>
              <pc:docMk/>
              <pc:sldMasterMk cId="1585219477" sldId="2147483648"/>
              <pc:sldLayoutMk cId="532228571" sldId="2147483649"/>
              <ac:spMk id="6" creationId="{3FF6BFEC-7A2D-48B6-B19D-2DCB4C4ED201}"/>
            </ac:spMkLst>
          </pc:spChg>
          <pc:spChg chg="add del mod">
            <ac:chgData name="Jessica Jones" userId="d7fd67f7-a65d-448e-99ae-2d17d582b34b" providerId="ADAL" clId="{3A114FFA-3CC4-4F20-BC3B-2EF21241EF62}" dt="2022-06-17T14:36:31.510" v="31"/>
            <ac:spMkLst>
              <pc:docMk/>
              <pc:sldMasterMk cId="1585219477" sldId="2147483648"/>
              <pc:sldLayoutMk cId="532228571" sldId="2147483649"/>
              <ac:spMk id="8" creationId="{C1E2F56E-2950-414F-9107-E524AFD7EF0C}"/>
            </ac:spMkLst>
          </pc:spChg>
          <pc:spChg chg="mod">
            <ac:chgData name="Jessica Jones" userId="d7fd67f7-a65d-448e-99ae-2d17d582b34b" providerId="ADAL" clId="{3A114FFA-3CC4-4F20-BC3B-2EF21241EF62}" dt="2022-06-17T14:35:56.328" v="26" actId="1076"/>
            <ac:spMkLst>
              <pc:docMk/>
              <pc:sldMasterMk cId="1585219477" sldId="2147483648"/>
              <pc:sldLayoutMk cId="532228571" sldId="2147483649"/>
              <ac:spMk id="10" creationId="{EF85A252-193C-4390-8F49-BAC4E8CFCB0F}"/>
            </ac:spMkLst>
          </pc:spChg>
          <pc:spChg chg="add del mod">
            <ac:chgData name="Jessica Jones" userId="d7fd67f7-a65d-448e-99ae-2d17d582b34b" providerId="ADAL" clId="{3A114FFA-3CC4-4F20-BC3B-2EF21241EF62}" dt="2022-06-17T14:40:46.598" v="35"/>
            <ac:spMkLst>
              <pc:docMk/>
              <pc:sldMasterMk cId="1585219477" sldId="2147483648"/>
              <pc:sldLayoutMk cId="532228571" sldId="2147483649"/>
              <ac:spMk id="11" creationId="{CF932C1E-99A9-4153-947A-7E43D9F9B82B}"/>
            </ac:spMkLst>
          </pc:spChg>
          <pc:spChg chg="add del mod">
            <ac:chgData name="Jessica Jones" userId="d7fd67f7-a65d-448e-99ae-2d17d582b34b" providerId="ADAL" clId="{3A114FFA-3CC4-4F20-BC3B-2EF21241EF62}" dt="2022-06-17T14:43:01.895" v="40"/>
            <ac:spMkLst>
              <pc:docMk/>
              <pc:sldMasterMk cId="1585219477" sldId="2147483648"/>
              <pc:sldLayoutMk cId="532228571" sldId="2147483649"/>
              <ac:spMk id="12" creationId="{1B3FAF16-4CD0-4F21-98FA-B438F10F920A}"/>
            </ac:spMkLst>
          </pc:spChg>
          <pc:spChg chg="add del mod ord">
            <ac:chgData name="Jessica Jones" userId="d7fd67f7-a65d-448e-99ae-2d17d582b34b" providerId="ADAL" clId="{3A114FFA-3CC4-4F20-BC3B-2EF21241EF62}" dt="2022-06-17T14:43:01.895" v="40"/>
            <ac:spMkLst>
              <pc:docMk/>
              <pc:sldMasterMk cId="1585219477" sldId="2147483648"/>
              <pc:sldLayoutMk cId="532228571" sldId="2147483649"/>
              <ac:spMk id="13" creationId="{06B60AB4-6946-4401-99F1-30CCD73F6DCC}"/>
            </ac:spMkLst>
          </pc:spChg>
          <pc:spChg chg="add del mod">
            <ac:chgData name="Jessica Jones" userId="d7fd67f7-a65d-448e-99ae-2d17d582b34b" providerId="ADAL" clId="{3A114FFA-3CC4-4F20-BC3B-2EF21241EF62}" dt="2022-06-17T14:43:01.895" v="40"/>
            <ac:spMkLst>
              <pc:docMk/>
              <pc:sldMasterMk cId="1585219477" sldId="2147483648"/>
              <pc:sldLayoutMk cId="532228571" sldId="2147483649"/>
              <ac:spMk id="14" creationId="{027352FD-6A9A-4CB0-8FCE-6A00B9797B29}"/>
            </ac:spMkLst>
          </pc:spChg>
          <pc:spChg chg="add del mod">
            <ac:chgData name="Jessica Jones" userId="d7fd67f7-a65d-448e-99ae-2d17d582b34b" providerId="ADAL" clId="{3A114FFA-3CC4-4F20-BC3B-2EF21241EF62}" dt="2022-06-17T14:55:43.539" v="86"/>
            <ac:spMkLst>
              <pc:docMk/>
              <pc:sldMasterMk cId="1585219477" sldId="2147483648"/>
              <pc:sldLayoutMk cId="532228571" sldId="2147483649"/>
              <ac:spMk id="15" creationId="{556DBF21-46EB-4795-B74B-9BAABB715211}"/>
            </ac:spMkLst>
          </pc:spChg>
          <pc:spChg chg="add del mod">
            <ac:chgData name="Jessica Jones" userId="d7fd67f7-a65d-448e-99ae-2d17d582b34b" providerId="ADAL" clId="{3A114FFA-3CC4-4F20-BC3B-2EF21241EF62}" dt="2022-06-17T14:55:43.539" v="86"/>
            <ac:spMkLst>
              <pc:docMk/>
              <pc:sldMasterMk cId="1585219477" sldId="2147483648"/>
              <pc:sldLayoutMk cId="532228571" sldId="2147483649"/>
              <ac:spMk id="16" creationId="{2C9630C7-C894-4AA5-9269-3DFBBB4F679E}"/>
            </ac:spMkLst>
          </pc:spChg>
          <pc:spChg chg="add del mod">
            <ac:chgData name="Jessica Jones" userId="d7fd67f7-a65d-448e-99ae-2d17d582b34b" providerId="ADAL" clId="{3A114FFA-3CC4-4F20-BC3B-2EF21241EF62}" dt="2022-06-17T14:55:43.539" v="86"/>
            <ac:spMkLst>
              <pc:docMk/>
              <pc:sldMasterMk cId="1585219477" sldId="2147483648"/>
              <pc:sldLayoutMk cId="532228571" sldId="2147483649"/>
              <ac:spMk id="17" creationId="{0A98A7E6-999B-4FA7-8E83-5D738D936323}"/>
            </ac:spMkLst>
          </pc:spChg>
          <pc:spChg chg="add del mod">
            <ac:chgData name="Jessica Jones" userId="d7fd67f7-a65d-448e-99ae-2d17d582b34b" providerId="ADAL" clId="{3A114FFA-3CC4-4F20-BC3B-2EF21241EF62}" dt="2022-06-17T14:53:42.278" v="83"/>
            <ac:spMkLst>
              <pc:docMk/>
              <pc:sldMasterMk cId="1585219477" sldId="2147483648"/>
              <pc:sldLayoutMk cId="532228571" sldId="2147483649"/>
              <ac:spMk id="18" creationId="{82ED472E-60EA-4B52-A4B7-7B02608DDB72}"/>
            </ac:spMkLst>
          </pc:spChg>
          <pc:spChg chg="add del mod">
            <ac:chgData name="Jessica Jones" userId="d7fd67f7-a65d-448e-99ae-2d17d582b34b" providerId="ADAL" clId="{3A114FFA-3CC4-4F20-BC3B-2EF21241EF62}" dt="2022-06-17T14:53:42.278" v="83"/>
            <ac:spMkLst>
              <pc:docMk/>
              <pc:sldMasterMk cId="1585219477" sldId="2147483648"/>
              <pc:sldLayoutMk cId="532228571" sldId="2147483649"/>
              <ac:spMk id="19" creationId="{7367B911-8AA0-4562-AEE9-94DE19BBC241}"/>
            </ac:spMkLst>
          </pc:spChg>
          <pc:spChg chg="add del mod">
            <ac:chgData name="Jessica Jones" userId="d7fd67f7-a65d-448e-99ae-2d17d582b34b" providerId="ADAL" clId="{3A114FFA-3CC4-4F20-BC3B-2EF21241EF62}" dt="2022-06-17T14:53:42.278" v="83"/>
            <ac:spMkLst>
              <pc:docMk/>
              <pc:sldMasterMk cId="1585219477" sldId="2147483648"/>
              <pc:sldLayoutMk cId="532228571" sldId="2147483649"/>
              <ac:spMk id="20" creationId="{9898005B-A01E-4C0B-82F0-98591F2C65D8}"/>
            </ac:spMkLst>
          </pc:spChg>
          <pc:spChg chg="add del mod">
            <ac:chgData name="Jessica Jones" userId="d7fd67f7-a65d-448e-99ae-2d17d582b34b" providerId="ADAL" clId="{3A114FFA-3CC4-4F20-BC3B-2EF21241EF62}" dt="2022-06-17T14:53:40.277" v="81"/>
            <ac:spMkLst>
              <pc:docMk/>
              <pc:sldMasterMk cId="1585219477" sldId="2147483648"/>
              <pc:sldLayoutMk cId="532228571" sldId="2147483649"/>
              <ac:spMk id="21" creationId="{B4B0D605-A544-4F73-9CE1-064883F9E48E}"/>
            </ac:spMkLst>
          </pc:spChg>
          <pc:spChg chg="add del mod">
            <ac:chgData name="Jessica Jones" userId="d7fd67f7-a65d-448e-99ae-2d17d582b34b" providerId="ADAL" clId="{3A114FFA-3CC4-4F20-BC3B-2EF21241EF62}" dt="2022-06-17T14:53:40.277" v="81"/>
            <ac:spMkLst>
              <pc:docMk/>
              <pc:sldMasterMk cId="1585219477" sldId="2147483648"/>
              <pc:sldLayoutMk cId="532228571" sldId="2147483649"/>
              <ac:spMk id="22" creationId="{0C4E8189-5756-491B-905A-87D4D02A5349}"/>
            </ac:spMkLst>
          </pc:spChg>
          <pc:spChg chg="add del mod">
            <ac:chgData name="Jessica Jones" userId="d7fd67f7-a65d-448e-99ae-2d17d582b34b" providerId="ADAL" clId="{3A114FFA-3CC4-4F20-BC3B-2EF21241EF62}" dt="2022-06-17T14:53:40.277" v="81"/>
            <ac:spMkLst>
              <pc:docMk/>
              <pc:sldMasterMk cId="1585219477" sldId="2147483648"/>
              <pc:sldLayoutMk cId="532228571" sldId="2147483649"/>
              <ac:spMk id="23" creationId="{0B006A6C-ABC1-4F76-A4A2-82E8B9B81A4B}"/>
            </ac:spMkLst>
          </pc:spChg>
          <pc:spChg chg="add del mod">
            <ac:chgData name="Jessica Jones" userId="d7fd67f7-a65d-448e-99ae-2d17d582b34b" providerId="ADAL" clId="{3A114FFA-3CC4-4F20-BC3B-2EF21241EF62}" dt="2022-06-17T14:53:26.173" v="74"/>
            <ac:spMkLst>
              <pc:docMk/>
              <pc:sldMasterMk cId="1585219477" sldId="2147483648"/>
              <pc:sldLayoutMk cId="532228571" sldId="2147483649"/>
              <ac:spMk id="24" creationId="{211AB309-4C93-46B0-B357-936F3246B791}"/>
            </ac:spMkLst>
          </pc:spChg>
          <pc:spChg chg="add del mod">
            <ac:chgData name="Jessica Jones" userId="d7fd67f7-a65d-448e-99ae-2d17d582b34b" providerId="ADAL" clId="{3A114FFA-3CC4-4F20-BC3B-2EF21241EF62}" dt="2022-06-17T14:53:23.514" v="72"/>
            <ac:spMkLst>
              <pc:docMk/>
              <pc:sldMasterMk cId="1585219477" sldId="2147483648"/>
              <pc:sldLayoutMk cId="532228571" sldId="2147483649"/>
              <ac:spMk id="25" creationId="{006EAA4A-A896-4F16-8BDD-4CF595914275}"/>
            </ac:spMkLst>
          </pc:spChg>
          <pc:spChg chg="add del mod">
            <ac:chgData name="Jessica Jones" userId="d7fd67f7-a65d-448e-99ae-2d17d582b34b" providerId="ADAL" clId="{3A114FFA-3CC4-4F20-BC3B-2EF21241EF62}" dt="2022-06-17T14:53:23.514" v="72"/>
            <ac:spMkLst>
              <pc:docMk/>
              <pc:sldMasterMk cId="1585219477" sldId="2147483648"/>
              <pc:sldLayoutMk cId="532228571" sldId="2147483649"/>
              <ac:spMk id="26" creationId="{DFC9831A-3148-4CA7-A87C-4E28719E1717}"/>
            </ac:spMkLst>
          </pc:spChg>
          <pc:spChg chg="add del mod">
            <ac:chgData name="Jessica Jones" userId="d7fd67f7-a65d-448e-99ae-2d17d582b34b" providerId="ADAL" clId="{3A114FFA-3CC4-4F20-BC3B-2EF21241EF62}" dt="2022-06-17T14:53:23.514" v="72"/>
            <ac:spMkLst>
              <pc:docMk/>
              <pc:sldMasterMk cId="1585219477" sldId="2147483648"/>
              <pc:sldLayoutMk cId="532228571" sldId="2147483649"/>
              <ac:spMk id="27" creationId="{320371D5-3E6D-47D5-BEAE-E94FC1DA9908}"/>
            </ac:spMkLst>
          </pc:spChg>
          <pc:spChg chg="add del">
            <ac:chgData name="Jessica Jones" userId="d7fd67f7-a65d-448e-99ae-2d17d582b34b" providerId="ADAL" clId="{3A114FFA-3CC4-4F20-BC3B-2EF21241EF62}" dt="2022-06-17T14:50:56.579" v="57" actId="11529"/>
            <ac:spMkLst>
              <pc:docMk/>
              <pc:sldMasterMk cId="1585219477" sldId="2147483648"/>
              <pc:sldLayoutMk cId="532228571" sldId="2147483649"/>
              <ac:spMk id="28" creationId="{0B350CC5-6800-4F83-90F4-BA61E00B9E51}"/>
            </ac:spMkLst>
          </pc:spChg>
          <pc:spChg chg="add del mod">
            <ac:chgData name="Jessica Jones" userId="d7fd67f7-a65d-448e-99ae-2d17d582b34b" providerId="ADAL" clId="{3A114FFA-3CC4-4F20-BC3B-2EF21241EF62}" dt="2022-06-17T14:50:56.579" v="57" actId="11529"/>
            <ac:spMkLst>
              <pc:docMk/>
              <pc:sldMasterMk cId="1585219477" sldId="2147483648"/>
              <pc:sldLayoutMk cId="532228571" sldId="2147483649"/>
              <ac:spMk id="29" creationId="{1F920EEB-5816-4759-81E6-93FECA224D3F}"/>
            </ac:spMkLst>
          </pc:spChg>
          <pc:spChg chg="add del">
            <ac:chgData name="Jessica Jones" userId="d7fd67f7-a65d-448e-99ae-2d17d582b34b" providerId="ADAL" clId="{3A114FFA-3CC4-4F20-BC3B-2EF21241EF62}" dt="2022-06-17T14:52:42.570" v="59" actId="11529"/>
            <ac:spMkLst>
              <pc:docMk/>
              <pc:sldMasterMk cId="1585219477" sldId="2147483648"/>
              <pc:sldLayoutMk cId="532228571" sldId="2147483649"/>
              <ac:spMk id="30" creationId="{99BC5A10-9CC2-4EA2-AC4E-B21EF5C98A33}"/>
            </ac:spMkLst>
          </pc:spChg>
          <pc:spChg chg="add del mod">
            <ac:chgData name="Jessica Jones" userId="d7fd67f7-a65d-448e-99ae-2d17d582b34b" providerId="ADAL" clId="{3A114FFA-3CC4-4F20-BC3B-2EF21241EF62}" dt="2022-06-17T14:52:42.570" v="59" actId="11529"/>
            <ac:spMkLst>
              <pc:docMk/>
              <pc:sldMasterMk cId="1585219477" sldId="2147483648"/>
              <pc:sldLayoutMk cId="532228571" sldId="2147483649"/>
              <ac:spMk id="31" creationId="{89CD74A5-1C42-4AE7-84A8-1019A24A675B}"/>
            </ac:spMkLst>
          </pc:spChg>
          <pc:spChg chg="add del mod">
            <ac:chgData name="Jessica Jones" userId="d7fd67f7-a65d-448e-99ae-2d17d582b34b" providerId="ADAL" clId="{3A114FFA-3CC4-4F20-BC3B-2EF21241EF62}" dt="2022-06-17T14:53:22.594" v="70"/>
            <ac:spMkLst>
              <pc:docMk/>
              <pc:sldMasterMk cId="1585219477" sldId="2147483648"/>
              <pc:sldLayoutMk cId="532228571" sldId="2147483649"/>
              <ac:spMk id="32" creationId="{4EDFB71F-A1BC-4980-B470-84AD2CA03EA9}"/>
            </ac:spMkLst>
          </pc:spChg>
          <pc:spChg chg="add del mod">
            <ac:chgData name="Jessica Jones" userId="d7fd67f7-a65d-448e-99ae-2d17d582b34b" providerId="ADAL" clId="{3A114FFA-3CC4-4F20-BC3B-2EF21241EF62}" dt="2022-06-17T14:53:22.594" v="70"/>
            <ac:spMkLst>
              <pc:docMk/>
              <pc:sldMasterMk cId="1585219477" sldId="2147483648"/>
              <pc:sldLayoutMk cId="532228571" sldId="2147483649"/>
              <ac:spMk id="33" creationId="{F3C9862F-BBEE-4737-A31A-BD953F649DE9}"/>
            </ac:spMkLst>
          </pc:spChg>
          <pc:spChg chg="add del mod">
            <ac:chgData name="Jessica Jones" userId="d7fd67f7-a65d-448e-99ae-2d17d582b34b" providerId="ADAL" clId="{3A114FFA-3CC4-4F20-BC3B-2EF21241EF62}" dt="2022-06-17T14:53:22.594" v="70"/>
            <ac:spMkLst>
              <pc:docMk/>
              <pc:sldMasterMk cId="1585219477" sldId="2147483648"/>
              <pc:sldLayoutMk cId="532228571" sldId="2147483649"/>
              <ac:spMk id="34" creationId="{F4F597CE-52FA-49E1-A518-32EFD4BD37D2}"/>
            </ac:spMkLst>
          </pc:spChg>
          <pc:spChg chg="add del mod">
            <ac:chgData name="Jessica Jones" userId="d7fd67f7-a65d-448e-99ae-2d17d582b34b" providerId="ADAL" clId="{3A114FFA-3CC4-4F20-BC3B-2EF21241EF62}" dt="2022-06-17T14:53:21.648" v="68"/>
            <ac:spMkLst>
              <pc:docMk/>
              <pc:sldMasterMk cId="1585219477" sldId="2147483648"/>
              <pc:sldLayoutMk cId="532228571" sldId="2147483649"/>
              <ac:spMk id="35" creationId="{513CC462-98E6-440D-9D8C-B0ACDE660603}"/>
            </ac:spMkLst>
          </pc:spChg>
          <pc:spChg chg="add del mod">
            <ac:chgData name="Jessica Jones" userId="d7fd67f7-a65d-448e-99ae-2d17d582b34b" providerId="ADAL" clId="{3A114FFA-3CC4-4F20-BC3B-2EF21241EF62}" dt="2022-06-17T14:53:21.648" v="68"/>
            <ac:spMkLst>
              <pc:docMk/>
              <pc:sldMasterMk cId="1585219477" sldId="2147483648"/>
              <pc:sldLayoutMk cId="532228571" sldId="2147483649"/>
              <ac:spMk id="36" creationId="{F90A2E2C-499E-4D83-857D-72030F6BDF7B}"/>
            </ac:spMkLst>
          </pc:spChg>
          <pc:spChg chg="add del mod">
            <ac:chgData name="Jessica Jones" userId="d7fd67f7-a65d-448e-99ae-2d17d582b34b" providerId="ADAL" clId="{3A114FFA-3CC4-4F20-BC3B-2EF21241EF62}" dt="2022-06-17T14:53:21.648" v="68"/>
            <ac:spMkLst>
              <pc:docMk/>
              <pc:sldMasterMk cId="1585219477" sldId="2147483648"/>
              <pc:sldLayoutMk cId="532228571" sldId="2147483649"/>
              <ac:spMk id="37" creationId="{72820EB3-9158-4958-A1AC-BB05AB4B8B54}"/>
            </ac:spMkLst>
          </pc:spChg>
          <pc:spChg chg="add del mod">
            <ac:chgData name="Jessica Jones" userId="d7fd67f7-a65d-448e-99ae-2d17d582b34b" providerId="ADAL" clId="{3A114FFA-3CC4-4F20-BC3B-2EF21241EF62}" dt="2022-06-17T16:04:17.892" v="426" actId="478"/>
            <ac:spMkLst>
              <pc:docMk/>
              <pc:sldMasterMk cId="1585219477" sldId="2147483648"/>
              <pc:sldLayoutMk cId="532228571" sldId="2147483649"/>
              <ac:spMk id="38" creationId="{72B5E4DB-223F-49DA-A3D2-1E1C90FF165E}"/>
            </ac:spMkLst>
          </pc:spChg>
          <pc:spChg chg="add mod">
            <ac:chgData name="Jessica Jones" userId="d7fd67f7-a65d-448e-99ae-2d17d582b34b" providerId="ADAL" clId="{3A114FFA-3CC4-4F20-BC3B-2EF21241EF62}" dt="2022-06-20T19:35:32.604" v="2137" actId="20577"/>
            <ac:spMkLst>
              <pc:docMk/>
              <pc:sldMasterMk cId="1585219477" sldId="2147483648"/>
              <pc:sldLayoutMk cId="532228571" sldId="2147483649"/>
              <ac:spMk id="39" creationId="{00935269-4A8D-48D6-88E1-08266D94E719}"/>
            </ac:spMkLst>
          </pc:spChg>
          <pc:spChg chg="add mod">
            <ac:chgData name="Jessica Jones" userId="d7fd67f7-a65d-448e-99ae-2d17d582b34b" providerId="ADAL" clId="{3A114FFA-3CC4-4F20-BC3B-2EF21241EF62}" dt="2022-06-17T14:56:03.973" v="87"/>
            <ac:spMkLst>
              <pc:docMk/>
              <pc:sldMasterMk cId="1585219477" sldId="2147483648"/>
              <pc:sldLayoutMk cId="532228571" sldId="2147483649"/>
              <ac:spMk id="40" creationId="{C2B30FCE-40B7-49F7-9DC3-0F687AC78F85}"/>
            </ac:spMkLst>
          </pc:spChg>
        </pc:sldLayoutChg>
        <pc:sldLayoutChg chg="delSp modSp">
          <pc:chgData name="Jessica Jones" userId="d7fd67f7-a65d-448e-99ae-2d17d582b34b" providerId="ADAL" clId="{3A114FFA-3CC4-4F20-BC3B-2EF21241EF62}" dt="2022-06-17T16:04:06.068" v="424" actId="478"/>
          <pc:sldLayoutMkLst>
            <pc:docMk/>
            <pc:sldMasterMk cId="1585219477" sldId="2147483648"/>
            <pc:sldLayoutMk cId="3497690087" sldId="2147483650"/>
          </pc:sldLayoutMkLst>
          <pc:spChg chg="del">
            <ac:chgData name="Jessica Jones" userId="d7fd67f7-a65d-448e-99ae-2d17d582b34b" providerId="ADAL" clId="{3A114FFA-3CC4-4F20-BC3B-2EF21241EF62}" dt="2022-06-17T16:04:06.068" v="424" actId="478"/>
            <ac:spMkLst>
              <pc:docMk/>
              <pc:sldMasterMk cId="1585219477" sldId="2147483648"/>
              <pc:sldLayoutMk cId="3497690087" sldId="2147483650"/>
              <ac:spMk id="4" creationId="{664D9048-6359-495A-BC6F-B87A4AD48F7A}"/>
            </ac:spMkLst>
          </pc:spChg>
          <pc:spChg chg="mod">
            <ac:chgData name="Jessica Jones" userId="d7fd67f7-a65d-448e-99ae-2d17d582b34b" providerId="ADAL" clId="{3A114FFA-3CC4-4F20-BC3B-2EF21241EF62}" dt="2022-06-17T16:03:52.386" v="421" actId="14100"/>
            <ac:spMkLst>
              <pc:docMk/>
              <pc:sldMasterMk cId="1585219477" sldId="2147483648"/>
              <pc:sldLayoutMk cId="3497690087" sldId="2147483650"/>
              <ac:spMk id="5" creationId="{3A11333A-99C0-43A4-917D-14CE427FF637}"/>
            </ac:spMkLst>
          </pc:spChg>
        </pc:sldLayoutChg>
        <pc:sldLayoutChg chg="modSp">
          <pc:chgData name="Jessica Jones" userId="d7fd67f7-a65d-448e-99ae-2d17d582b34b" providerId="ADAL" clId="{3A114FFA-3CC4-4F20-BC3B-2EF21241EF62}" dt="2022-06-17T16:03:23.039" v="418" actId="14100"/>
          <pc:sldLayoutMkLst>
            <pc:docMk/>
            <pc:sldMasterMk cId="1585219477" sldId="2147483648"/>
            <pc:sldLayoutMk cId="297741521" sldId="2147483654"/>
          </pc:sldLayoutMkLst>
          <pc:spChg chg="mod">
            <ac:chgData name="Jessica Jones" userId="d7fd67f7-a65d-448e-99ae-2d17d582b34b" providerId="ADAL" clId="{3A114FFA-3CC4-4F20-BC3B-2EF21241EF62}" dt="2022-06-17T16:03:23.039" v="418" actId="14100"/>
            <ac:spMkLst>
              <pc:docMk/>
              <pc:sldMasterMk cId="1585219477" sldId="2147483648"/>
              <pc:sldLayoutMk cId="297741521" sldId="2147483654"/>
              <ac:spMk id="4" creationId="{F42D2350-AE98-4D91-8589-5D16857BBA74}"/>
            </ac:spMkLst>
          </pc:spChg>
        </pc:sldLayoutChg>
        <pc:sldLayoutChg chg="addSp delSp modSp">
          <pc:chgData name="Jessica Jones" userId="d7fd67f7-a65d-448e-99ae-2d17d582b34b" providerId="ADAL" clId="{3A114FFA-3CC4-4F20-BC3B-2EF21241EF62}" dt="2022-06-17T14:53:44.767" v="85"/>
          <pc:sldLayoutMkLst>
            <pc:docMk/>
            <pc:sldMasterMk cId="1585219477" sldId="2147483648"/>
            <pc:sldLayoutMk cId="1715817272" sldId="2147483660"/>
          </pc:sldLayoutMkLst>
          <pc:spChg chg="del">
            <ac:chgData name="Jessica Jones" userId="d7fd67f7-a65d-448e-99ae-2d17d582b34b" providerId="ADAL" clId="{3A114FFA-3CC4-4F20-BC3B-2EF21241EF62}" dt="2022-06-17T14:45:50.185" v="42"/>
            <ac:spMkLst>
              <pc:docMk/>
              <pc:sldMasterMk cId="1585219477" sldId="2147483648"/>
              <pc:sldLayoutMk cId="1715817272" sldId="2147483660"/>
              <ac:spMk id="3" creationId="{4162E4A7-F93A-45DF-B1A4-1E95870BEC87}"/>
            </ac:spMkLst>
          </pc:spChg>
          <pc:spChg chg="del">
            <ac:chgData name="Jessica Jones" userId="d7fd67f7-a65d-448e-99ae-2d17d582b34b" providerId="ADAL" clId="{3A114FFA-3CC4-4F20-BC3B-2EF21241EF62}" dt="2022-06-17T14:45:50.185" v="42"/>
            <ac:spMkLst>
              <pc:docMk/>
              <pc:sldMasterMk cId="1585219477" sldId="2147483648"/>
              <pc:sldLayoutMk cId="1715817272" sldId="2147483660"/>
              <ac:spMk id="4" creationId="{EB04C4AA-CB14-4545-8193-AA48FE09A0F9}"/>
            </ac:spMkLst>
          </pc:spChg>
          <pc:spChg chg="del">
            <ac:chgData name="Jessica Jones" userId="d7fd67f7-a65d-448e-99ae-2d17d582b34b" providerId="ADAL" clId="{3A114FFA-3CC4-4F20-BC3B-2EF21241EF62}" dt="2022-06-17T14:45:50.185" v="42"/>
            <ac:spMkLst>
              <pc:docMk/>
              <pc:sldMasterMk cId="1585219477" sldId="2147483648"/>
              <pc:sldLayoutMk cId="1715817272" sldId="2147483660"/>
              <ac:spMk id="5" creationId="{B747EE78-BD60-4361-82D3-AA57FF93D708}"/>
            </ac:spMkLst>
          </pc:spChg>
          <pc:spChg chg="add del mod">
            <ac:chgData name="Jessica Jones" userId="d7fd67f7-a65d-448e-99ae-2d17d582b34b" providerId="ADAL" clId="{3A114FFA-3CC4-4F20-BC3B-2EF21241EF62}" dt="2022-06-17T14:53:44.767" v="85"/>
            <ac:spMkLst>
              <pc:docMk/>
              <pc:sldMasterMk cId="1585219477" sldId="2147483648"/>
              <pc:sldLayoutMk cId="1715817272" sldId="2147483660"/>
              <ac:spMk id="7" creationId="{0C62C9F5-9728-4BC4-803D-28F831FF5B95}"/>
            </ac:spMkLst>
          </pc:spChg>
          <pc:spChg chg="add del mod">
            <ac:chgData name="Jessica Jones" userId="d7fd67f7-a65d-448e-99ae-2d17d582b34b" providerId="ADAL" clId="{3A114FFA-3CC4-4F20-BC3B-2EF21241EF62}" dt="2022-06-17T14:53:44.767" v="85"/>
            <ac:spMkLst>
              <pc:docMk/>
              <pc:sldMasterMk cId="1585219477" sldId="2147483648"/>
              <pc:sldLayoutMk cId="1715817272" sldId="2147483660"/>
              <ac:spMk id="9" creationId="{0DD539EC-D2E7-48AD-AC30-F1258F065121}"/>
            </ac:spMkLst>
          </pc:spChg>
          <pc:spChg chg="add del mod">
            <ac:chgData name="Jessica Jones" userId="d7fd67f7-a65d-448e-99ae-2d17d582b34b" providerId="ADAL" clId="{3A114FFA-3CC4-4F20-BC3B-2EF21241EF62}" dt="2022-06-17T14:53:44.767" v="85"/>
            <ac:spMkLst>
              <pc:docMk/>
              <pc:sldMasterMk cId="1585219477" sldId="2147483648"/>
              <pc:sldLayoutMk cId="1715817272" sldId="2147483660"/>
              <ac:spMk id="11" creationId="{25705E1E-1BFC-4371-B725-41CEF278F7FD}"/>
            </ac:spMkLst>
          </pc:spChg>
        </pc:sldLayoutChg>
        <pc:sldLayoutChg chg="delSp modSp">
          <pc:chgData name="Jessica Jones" userId="d7fd67f7-a65d-448e-99ae-2d17d582b34b" providerId="ADAL" clId="{3A114FFA-3CC4-4F20-BC3B-2EF21241EF62}" dt="2022-06-17T16:04:11.748" v="425" actId="478"/>
          <pc:sldLayoutMkLst>
            <pc:docMk/>
            <pc:sldMasterMk cId="1585219477" sldId="2147483648"/>
            <pc:sldLayoutMk cId="3339774396" sldId="2147483661"/>
          </pc:sldLayoutMkLst>
          <pc:spChg chg="del">
            <ac:chgData name="Jessica Jones" userId="d7fd67f7-a65d-448e-99ae-2d17d582b34b" providerId="ADAL" clId="{3A114FFA-3CC4-4F20-BC3B-2EF21241EF62}" dt="2022-06-17T16:04:11.748" v="425" actId="478"/>
            <ac:spMkLst>
              <pc:docMk/>
              <pc:sldMasterMk cId="1585219477" sldId="2147483648"/>
              <pc:sldLayoutMk cId="3339774396" sldId="2147483661"/>
              <ac:spMk id="22" creationId="{A8A5E722-B7BC-4EF6-8BE9-1D55863D1E72}"/>
            </ac:spMkLst>
          </pc:spChg>
          <pc:spChg chg="mod">
            <ac:chgData name="Jessica Jones" userId="d7fd67f7-a65d-448e-99ae-2d17d582b34b" providerId="ADAL" clId="{3A114FFA-3CC4-4F20-BC3B-2EF21241EF62}" dt="2022-06-17T16:01:42.925" v="417" actId="14100"/>
            <ac:spMkLst>
              <pc:docMk/>
              <pc:sldMasterMk cId="1585219477" sldId="2147483648"/>
              <pc:sldLayoutMk cId="3339774396" sldId="2147483661"/>
              <ac:spMk id="23" creationId="{D08B890F-FC10-4BE9-BBB4-6A2B93F7DF5A}"/>
            </ac:spMkLst>
          </pc:spChg>
        </pc:sldLayoutChg>
        <pc:sldLayoutChg chg="addSp delSp modSp">
          <pc:chgData name="Jessica Jones" userId="d7fd67f7-a65d-448e-99ae-2d17d582b34b" providerId="ADAL" clId="{3A114FFA-3CC4-4F20-BC3B-2EF21241EF62}" dt="2022-06-17T18:00:15.319" v="1086" actId="478"/>
          <pc:sldLayoutMkLst>
            <pc:docMk/>
            <pc:sldMasterMk cId="1585219477" sldId="2147483648"/>
            <pc:sldLayoutMk cId="3399922611" sldId="2147483662"/>
          </pc:sldLayoutMkLst>
          <pc:spChg chg="ord">
            <ac:chgData name="Jessica Jones" userId="d7fd67f7-a65d-448e-99ae-2d17d582b34b" providerId="ADAL" clId="{3A114FFA-3CC4-4F20-BC3B-2EF21241EF62}" dt="2022-06-17T18:00:12.232" v="1084" actId="166"/>
            <ac:spMkLst>
              <pc:docMk/>
              <pc:sldMasterMk cId="1585219477" sldId="2147483648"/>
              <pc:sldLayoutMk cId="3399922611" sldId="2147483662"/>
              <ac:spMk id="3" creationId="{B41290DF-6242-4D82-9077-9081909090DE}"/>
            </ac:spMkLst>
          </pc:spChg>
          <pc:spChg chg="del">
            <ac:chgData name="Jessica Jones" userId="d7fd67f7-a65d-448e-99ae-2d17d582b34b" providerId="ADAL" clId="{3A114FFA-3CC4-4F20-BC3B-2EF21241EF62}" dt="2022-06-17T16:03:59.897" v="422" actId="478"/>
            <ac:spMkLst>
              <pc:docMk/>
              <pc:sldMasterMk cId="1585219477" sldId="2147483648"/>
              <pc:sldLayoutMk cId="3399922611" sldId="2147483662"/>
              <ac:spMk id="4" creationId="{664D9048-6359-495A-BC6F-B87A4AD48F7A}"/>
            </ac:spMkLst>
          </pc:spChg>
          <pc:spChg chg="mod">
            <ac:chgData name="Jessica Jones" userId="d7fd67f7-a65d-448e-99ae-2d17d582b34b" providerId="ADAL" clId="{3A114FFA-3CC4-4F20-BC3B-2EF21241EF62}" dt="2022-06-17T16:03:42.715" v="419" actId="14100"/>
            <ac:spMkLst>
              <pc:docMk/>
              <pc:sldMasterMk cId="1585219477" sldId="2147483648"/>
              <pc:sldLayoutMk cId="3399922611" sldId="2147483662"/>
              <ac:spMk id="5" creationId="{3A11333A-99C0-43A4-917D-14CE427FF637}"/>
            </ac:spMkLst>
          </pc:spChg>
          <pc:spChg chg="add del mod">
            <ac:chgData name="Jessica Jones" userId="d7fd67f7-a65d-448e-99ae-2d17d582b34b" providerId="ADAL" clId="{3A114FFA-3CC4-4F20-BC3B-2EF21241EF62}" dt="2022-06-17T18:00:15.319" v="1086" actId="478"/>
            <ac:spMkLst>
              <pc:docMk/>
              <pc:sldMasterMk cId="1585219477" sldId="2147483648"/>
              <pc:sldLayoutMk cId="3399922611" sldId="2147483662"/>
              <ac:spMk id="7" creationId="{EB84EE48-1CC9-4C3B-AC9B-0CD0D8DCD50C}"/>
            </ac:spMkLst>
          </pc:spChg>
        </pc:sldLayoutChg>
        <pc:sldLayoutChg chg="delSp modSp">
          <pc:chgData name="Jessica Jones" userId="d7fd67f7-a65d-448e-99ae-2d17d582b34b" providerId="ADAL" clId="{3A114FFA-3CC4-4F20-BC3B-2EF21241EF62}" dt="2022-06-17T16:04:02.170" v="423" actId="478"/>
          <pc:sldLayoutMkLst>
            <pc:docMk/>
            <pc:sldMasterMk cId="1585219477" sldId="2147483648"/>
            <pc:sldLayoutMk cId="1617969168" sldId="2147483663"/>
          </pc:sldLayoutMkLst>
          <pc:spChg chg="del">
            <ac:chgData name="Jessica Jones" userId="d7fd67f7-a65d-448e-99ae-2d17d582b34b" providerId="ADAL" clId="{3A114FFA-3CC4-4F20-BC3B-2EF21241EF62}" dt="2022-06-17T16:04:02.170" v="423" actId="478"/>
            <ac:spMkLst>
              <pc:docMk/>
              <pc:sldMasterMk cId="1585219477" sldId="2147483648"/>
              <pc:sldLayoutMk cId="1617969168" sldId="2147483663"/>
              <ac:spMk id="4" creationId="{664D9048-6359-495A-BC6F-B87A4AD48F7A}"/>
            </ac:spMkLst>
          </pc:spChg>
          <pc:spChg chg="mod">
            <ac:chgData name="Jessica Jones" userId="d7fd67f7-a65d-448e-99ae-2d17d582b34b" providerId="ADAL" clId="{3A114FFA-3CC4-4F20-BC3B-2EF21241EF62}" dt="2022-06-17T16:03:47.363" v="420" actId="14100"/>
            <ac:spMkLst>
              <pc:docMk/>
              <pc:sldMasterMk cId="1585219477" sldId="2147483648"/>
              <pc:sldLayoutMk cId="1617969168" sldId="2147483663"/>
              <ac:spMk id="5" creationId="{3A11333A-99C0-43A4-917D-14CE427FF637}"/>
            </ac:spMkLst>
          </pc:spChg>
        </pc:sldLayoutChg>
      </pc:sldMasterChg>
    </pc:docChg>
  </pc:docChgLst>
  <pc:docChgLst>
    <pc:chgData name="Jen Booth" userId="S::jen.booth@georgiancollege.ca::b5dcbe30-1404-44d6-806a-acd31a0909b9" providerId="AD" clId="Web-{9E083A58-B379-4BE1-8BF7-4BD425052B57}"/>
    <pc:docChg chg="modSld">
      <pc:chgData name="Jen Booth" userId="S::jen.booth@georgiancollege.ca::b5dcbe30-1404-44d6-806a-acd31a0909b9" providerId="AD" clId="Web-{9E083A58-B379-4BE1-8BF7-4BD425052B57}" dt="2022-06-17T12:40:34.808" v="18" actId="20577"/>
      <pc:docMkLst>
        <pc:docMk/>
      </pc:docMkLst>
      <pc:sldChg chg="modSp">
        <pc:chgData name="Jen Booth" userId="S::jen.booth@georgiancollege.ca::b5dcbe30-1404-44d6-806a-acd31a0909b9" providerId="AD" clId="Web-{9E083A58-B379-4BE1-8BF7-4BD425052B57}" dt="2022-06-17T12:40:34.808" v="18" actId="20577"/>
        <pc:sldMkLst>
          <pc:docMk/>
          <pc:sldMk cId="72567930" sldId="264"/>
        </pc:sldMkLst>
        <pc:spChg chg="mod">
          <ac:chgData name="Jen Booth" userId="S::jen.booth@georgiancollege.ca::b5dcbe30-1404-44d6-806a-acd31a0909b9" providerId="AD" clId="Web-{9E083A58-B379-4BE1-8BF7-4BD425052B57}" dt="2022-06-17T12:40:34.808" v="18" actId="20577"/>
          <ac:spMkLst>
            <pc:docMk/>
            <pc:sldMk cId="72567930" sldId="264"/>
            <ac:spMk id="7" creationId="{04D146A6-C451-4004-883C-FDA5214D5D86}"/>
          </ac:spMkLst>
        </pc:spChg>
      </pc:sldChg>
      <pc:sldChg chg="modSp">
        <pc:chgData name="Jen Booth" userId="S::jen.booth@georgiancollege.ca::b5dcbe30-1404-44d6-806a-acd31a0909b9" providerId="AD" clId="Web-{9E083A58-B379-4BE1-8BF7-4BD425052B57}" dt="2022-06-17T12:39:59.916" v="14" actId="20577"/>
        <pc:sldMkLst>
          <pc:docMk/>
          <pc:sldMk cId="2317797066" sldId="271"/>
        </pc:sldMkLst>
        <pc:spChg chg="mod">
          <ac:chgData name="Jen Booth" userId="S::jen.booth@georgiancollege.ca::b5dcbe30-1404-44d6-806a-acd31a0909b9" providerId="AD" clId="Web-{9E083A58-B379-4BE1-8BF7-4BD425052B57}" dt="2022-06-17T12:39:59.916" v="14" actId="20577"/>
          <ac:spMkLst>
            <pc:docMk/>
            <pc:sldMk cId="2317797066" sldId="271"/>
            <ac:spMk id="3" creationId="{CE6156C3-3B61-4F6E-99EE-A35C1D7408FE}"/>
          </ac:spMkLst>
        </pc:spChg>
      </pc:sldChg>
    </pc:docChg>
  </pc:docChgLst>
  <pc:docChgLst>
    <pc:chgData name="Shaima Shaima" userId="S::shaima.shaima@georgiancollege.ca::34d2ec4a-4995-4995-9aec-fe7f918b8668" providerId="AD" clId="Web-{FED7B8A2-034B-21B2-DE63-A2968A154EB4}"/>
    <pc:docChg chg="modSld">
      <pc:chgData name="Shaima Shaima" userId="S::shaima.shaima@georgiancollege.ca::34d2ec4a-4995-4995-9aec-fe7f918b8668" providerId="AD" clId="Web-{FED7B8A2-034B-21B2-DE63-A2968A154EB4}" dt="2022-08-16T13:22:29.269" v="1" actId="20577"/>
      <pc:docMkLst>
        <pc:docMk/>
      </pc:docMkLst>
      <pc:sldChg chg="modSp">
        <pc:chgData name="Shaima Shaima" userId="S::shaima.shaima@georgiancollege.ca::34d2ec4a-4995-4995-9aec-fe7f918b8668" providerId="AD" clId="Web-{FED7B8A2-034B-21B2-DE63-A2968A154EB4}" dt="2022-08-16T13:22:29.269" v="1" actId="20577"/>
        <pc:sldMkLst>
          <pc:docMk/>
          <pc:sldMk cId="3897705396" sldId="272"/>
        </pc:sldMkLst>
        <pc:spChg chg="mod">
          <ac:chgData name="Shaima Shaima" userId="S::shaima.shaima@georgiancollege.ca::34d2ec4a-4995-4995-9aec-fe7f918b8668" providerId="AD" clId="Web-{FED7B8A2-034B-21B2-DE63-A2968A154EB4}" dt="2022-08-16T13:22:29.269" v="1" actId="20577"/>
          <ac:spMkLst>
            <pc:docMk/>
            <pc:sldMk cId="3897705396" sldId="272"/>
            <ac:spMk id="7" creationId="{4F2C830C-9593-4CCA-830F-74AED8086A18}"/>
          </ac:spMkLst>
        </pc:spChg>
      </pc:sldChg>
    </pc:docChg>
  </pc:docChgLst>
  <pc:docChgLst>
    <pc:chgData name="Shaima Shaima" userId="34d2ec4a-4995-4995-9aec-fe7f918b8668" providerId="ADAL" clId="{97428E4E-A81D-43F1-9DED-E98E1DD1491B}"/>
    <pc:docChg chg="undo custSel modSld modMainMaster">
      <pc:chgData name="Shaima Shaima" userId="34d2ec4a-4995-4995-9aec-fe7f918b8668" providerId="ADAL" clId="{97428E4E-A81D-43F1-9DED-E98E1DD1491B}" dt="2022-08-16T13:28:44.545" v="81" actId="207"/>
      <pc:docMkLst>
        <pc:docMk/>
      </pc:docMkLst>
      <pc:sldChg chg="modSp">
        <pc:chgData name="Shaima Shaima" userId="34d2ec4a-4995-4995-9aec-fe7f918b8668" providerId="ADAL" clId="{97428E4E-A81D-43F1-9DED-E98E1DD1491B}" dt="2022-08-16T13:15:56.513" v="54" actId="13244"/>
        <pc:sldMkLst>
          <pc:docMk/>
          <pc:sldMk cId="1573012161" sldId="256"/>
        </pc:sldMkLst>
        <pc:spChg chg="mod">
          <ac:chgData name="Shaima Shaima" userId="34d2ec4a-4995-4995-9aec-fe7f918b8668" providerId="ADAL" clId="{97428E4E-A81D-43F1-9DED-E98E1DD1491B}" dt="2022-08-16T13:15:56.513" v="54" actId="13244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97428E4E-A81D-43F1-9DED-E98E1DD1491B}" dt="2022-08-16T13:15:51.274" v="53" actId="13244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97428E4E-A81D-43F1-9DED-E98E1DD1491B}" dt="2022-08-16T13:15:44.091" v="52" actId="13244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97428E4E-A81D-43F1-9DED-E98E1DD1491B}" dt="2022-08-16T13:16:06.572" v="55" actId="13244"/>
        <pc:sldMkLst>
          <pc:docMk/>
          <pc:sldMk cId="3756779637" sldId="257"/>
        </pc:sldMkLst>
        <pc:spChg chg="mod">
          <ac:chgData name="Shaima Shaima" userId="34d2ec4a-4995-4995-9aec-fe7f918b8668" providerId="ADAL" clId="{97428E4E-A81D-43F1-9DED-E98E1DD1491B}" dt="2022-08-16T13:16:06.572" v="55" actId="13244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Shaima Shaima" userId="34d2ec4a-4995-4995-9aec-fe7f918b8668" providerId="ADAL" clId="{97428E4E-A81D-43F1-9DED-E98E1DD1491B}" dt="2022-08-16T13:28:44.545" v="81" actId="207"/>
        <pc:sldMkLst>
          <pc:docMk/>
          <pc:sldMk cId="876694236" sldId="258"/>
        </pc:sldMkLst>
        <pc:spChg chg="mod">
          <ac:chgData name="Shaima Shaima" userId="34d2ec4a-4995-4995-9aec-fe7f918b8668" providerId="ADAL" clId="{97428E4E-A81D-43F1-9DED-E98E1DD1491B}" dt="2022-08-16T13:16:16.914" v="56" actId="13244"/>
          <ac:spMkLst>
            <pc:docMk/>
            <pc:sldMk cId="876694236" sldId="258"/>
            <ac:spMk id="5" creationId="{86098CC0-D023-4BF9-949D-23DCE3DD2514}"/>
          </ac:spMkLst>
        </pc:spChg>
        <pc:spChg chg="mod">
          <ac:chgData name="Shaima Shaima" userId="34d2ec4a-4995-4995-9aec-fe7f918b8668" providerId="ADAL" clId="{97428E4E-A81D-43F1-9DED-E98E1DD1491B}" dt="2022-08-16T13:28:44.545" v="81" actId="207"/>
          <ac:spMkLst>
            <pc:docMk/>
            <pc:sldMk cId="876694236" sldId="258"/>
            <ac:spMk id="6" creationId="{399A477E-6E03-4BEA-8465-FAE9C08937C2}"/>
          </ac:spMkLst>
        </pc:spChg>
      </pc:sldChg>
      <pc:sldChg chg="modSp">
        <pc:chgData name="Shaima Shaima" userId="34d2ec4a-4995-4995-9aec-fe7f918b8668" providerId="ADAL" clId="{97428E4E-A81D-43F1-9DED-E98E1DD1491B}" dt="2022-08-16T13:16:30.538" v="59" actId="13244"/>
        <pc:sldMkLst>
          <pc:docMk/>
          <pc:sldMk cId="3016124342" sldId="259"/>
        </pc:sldMkLst>
        <pc:spChg chg="mod">
          <ac:chgData name="Shaima Shaima" userId="34d2ec4a-4995-4995-9aec-fe7f918b8668" providerId="ADAL" clId="{97428E4E-A81D-43F1-9DED-E98E1DD1491B}" dt="2022-08-16T13:16:30.538" v="59" actId="13244"/>
          <ac:spMkLst>
            <pc:docMk/>
            <pc:sldMk cId="3016124342" sldId="259"/>
            <ac:spMk id="5" creationId="{982F208F-93EB-4E1A-8359-E44D35EDB5FE}"/>
          </ac:spMkLst>
        </pc:spChg>
      </pc:sldChg>
      <pc:sldChg chg="modSp">
        <pc:chgData name="Shaima Shaima" userId="34d2ec4a-4995-4995-9aec-fe7f918b8668" providerId="ADAL" clId="{97428E4E-A81D-43F1-9DED-E98E1DD1491B}" dt="2022-08-16T13:16:55.209" v="61" actId="13244"/>
        <pc:sldMkLst>
          <pc:docMk/>
          <pc:sldMk cId="165862021" sldId="260"/>
        </pc:sldMkLst>
        <pc:spChg chg="mod">
          <ac:chgData name="Shaima Shaima" userId="34d2ec4a-4995-4995-9aec-fe7f918b8668" providerId="ADAL" clId="{97428E4E-A81D-43F1-9DED-E98E1DD1491B}" dt="2022-08-16T13:16:55.209" v="61" actId="13244"/>
          <ac:spMkLst>
            <pc:docMk/>
            <pc:sldMk cId="165862021" sldId="260"/>
            <ac:spMk id="5" creationId="{25C42A10-9125-410A-BC6E-1FC8D9A51D8C}"/>
          </ac:spMkLst>
        </pc:spChg>
      </pc:sldChg>
      <pc:sldChg chg="modSp">
        <pc:chgData name="Shaima Shaima" userId="34d2ec4a-4995-4995-9aec-fe7f918b8668" providerId="ADAL" clId="{97428E4E-A81D-43F1-9DED-E98E1DD1491B}" dt="2022-08-16T13:17:02.820" v="62" actId="13244"/>
        <pc:sldMkLst>
          <pc:docMk/>
          <pc:sldMk cId="3586433478" sldId="261"/>
        </pc:sldMkLst>
        <pc:spChg chg="mod">
          <ac:chgData name="Shaima Shaima" userId="34d2ec4a-4995-4995-9aec-fe7f918b8668" providerId="ADAL" clId="{97428E4E-A81D-43F1-9DED-E98E1DD1491B}" dt="2022-08-16T13:17:02.820" v="62" actId="13244"/>
          <ac:spMkLst>
            <pc:docMk/>
            <pc:sldMk cId="3586433478" sldId="261"/>
            <ac:spMk id="5" creationId="{398C4B76-0DB8-46C8-891A-0D64F8F95B52}"/>
          </ac:spMkLst>
        </pc:spChg>
      </pc:sldChg>
      <pc:sldChg chg="modSp">
        <pc:chgData name="Shaima Shaima" userId="34d2ec4a-4995-4995-9aec-fe7f918b8668" providerId="ADAL" clId="{97428E4E-A81D-43F1-9DED-E98E1DD1491B}" dt="2022-08-16T13:17:36.653" v="66" actId="13244"/>
        <pc:sldMkLst>
          <pc:docMk/>
          <pc:sldMk cId="467500428" sldId="262"/>
        </pc:sldMkLst>
        <pc:spChg chg="mod">
          <ac:chgData name="Shaima Shaima" userId="34d2ec4a-4995-4995-9aec-fe7f918b8668" providerId="ADAL" clId="{97428E4E-A81D-43F1-9DED-E98E1DD1491B}" dt="2022-08-16T13:17:33.536" v="65" actId="13244"/>
          <ac:spMkLst>
            <pc:docMk/>
            <pc:sldMk cId="467500428" sldId="262"/>
            <ac:spMk id="2" creationId="{DE2736D9-663F-4C11-977A-2690484F7CA9}"/>
          </ac:spMkLst>
        </pc:spChg>
        <pc:spChg chg="mod">
          <ac:chgData name="Shaima Shaima" userId="34d2ec4a-4995-4995-9aec-fe7f918b8668" providerId="ADAL" clId="{97428E4E-A81D-43F1-9DED-E98E1DD1491B}" dt="2022-08-16T13:17:36.653" v="66" actId="13244"/>
          <ac:spMkLst>
            <pc:docMk/>
            <pc:sldMk cId="467500428" sldId="262"/>
            <ac:spMk id="4" creationId="{4221D171-0211-44BF-9CE1-F1E03A8F5781}"/>
          </ac:spMkLst>
        </pc:spChg>
        <pc:spChg chg="mod">
          <ac:chgData name="Shaima Shaima" userId="34d2ec4a-4995-4995-9aec-fe7f918b8668" providerId="ADAL" clId="{97428E4E-A81D-43F1-9DED-E98E1DD1491B}" dt="2022-08-16T13:17:31.347" v="64" actId="13244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97428E4E-A81D-43F1-9DED-E98E1DD1491B}" dt="2022-08-16T13:20:33.403" v="75" actId="13244"/>
        <pc:sldMkLst>
          <pc:docMk/>
          <pc:sldMk cId="1986465887" sldId="263"/>
        </pc:sldMkLst>
        <pc:spChg chg="mod">
          <ac:chgData name="Shaima Shaima" userId="34d2ec4a-4995-4995-9aec-fe7f918b8668" providerId="ADAL" clId="{97428E4E-A81D-43F1-9DED-E98E1DD1491B}" dt="2022-08-16T13:20:28.970" v="74" actId="13244"/>
          <ac:spMkLst>
            <pc:docMk/>
            <pc:sldMk cId="1986465887" sldId="263"/>
            <ac:spMk id="2" creationId="{A3AE89AF-6368-4CF0-8863-58B4E029E3DD}"/>
          </ac:spMkLst>
        </pc:spChg>
        <pc:spChg chg="mod">
          <ac:chgData name="Shaima Shaima" userId="34d2ec4a-4995-4995-9aec-fe7f918b8668" providerId="ADAL" clId="{97428E4E-A81D-43F1-9DED-E98E1DD1491B}" dt="2022-08-16T13:20:33.403" v="75" actId="13244"/>
          <ac:spMkLst>
            <pc:docMk/>
            <pc:sldMk cId="1986465887" sldId="263"/>
            <ac:spMk id="4" creationId="{A078C9B3-DCC4-4F67-854B-3C93802A0AD5}"/>
          </ac:spMkLst>
        </pc:spChg>
        <pc:spChg chg="mod">
          <ac:chgData name="Shaima Shaima" userId="34d2ec4a-4995-4995-9aec-fe7f918b8668" providerId="ADAL" clId="{97428E4E-A81D-43F1-9DED-E98E1DD1491B}" dt="2022-08-16T13:20:23.274" v="73" actId="13244"/>
          <ac:spMkLst>
            <pc:docMk/>
            <pc:sldMk cId="1986465887" sldId="263"/>
            <ac:spMk id="6" creationId="{A2DFB037-2E6A-4A69-BE8C-3DF6DC44CFBA}"/>
          </ac:spMkLst>
        </pc:spChg>
      </pc:sldChg>
      <pc:sldChg chg="modSp">
        <pc:chgData name="Shaima Shaima" userId="34d2ec4a-4995-4995-9aec-fe7f918b8668" providerId="ADAL" clId="{97428E4E-A81D-43F1-9DED-E98E1DD1491B}" dt="2022-08-16T13:17:46.788" v="67" actId="13244"/>
        <pc:sldMkLst>
          <pc:docMk/>
          <pc:sldMk cId="72567930" sldId="264"/>
        </pc:sldMkLst>
        <pc:spChg chg="mod">
          <ac:chgData name="Shaima Shaima" userId="34d2ec4a-4995-4995-9aec-fe7f918b8668" providerId="ADAL" clId="{97428E4E-A81D-43F1-9DED-E98E1DD1491B}" dt="2022-08-16T13:17:46.788" v="67" actId="13244"/>
          <ac:spMkLst>
            <pc:docMk/>
            <pc:sldMk cId="72567930" sldId="264"/>
            <ac:spMk id="5" creationId="{7BBC26BB-A9EF-4C2E-9902-995AD518F575}"/>
          </ac:spMkLst>
        </pc:spChg>
      </pc:sldChg>
      <pc:sldChg chg="modSp">
        <pc:chgData name="Shaima Shaima" userId="34d2ec4a-4995-4995-9aec-fe7f918b8668" providerId="ADAL" clId="{97428E4E-A81D-43F1-9DED-E98E1DD1491B}" dt="2022-08-16T13:17:55.663" v="68" actId="13244"/>
        <pc:sldMkLst>
          <pc:docMk/>
          <pc:sldMk cId="2076496540" sldId="265"/>
        </pc:sldMkLst>
        <pc:spChg chg="mod">
          <ac:chgData name="Shaima Shaima" userId="34d2ec4a-4995-4995-9aec-fe7f918b8668" providerId="ADAL" clId="{97428E4E-A81D-43F1-9DED-E98E1DD1491B}" dt="2022-08-16T13:17:55.663" v="68" actId="13244"/>
          <ac:spMkLst>
            <pc:docMk/>
            <pc:sldMk cId="2076496540" sldId="265"/>
            <ac:spMk id="5" creationId="{79E93FEA-F08D-40FA-AC41-BE1139F1813A}"/>
          </ac:spMkLst>
        </pc:spChg>
      </pc:sldChg>
      <pc:sldChg chg="modSp">
        <pc:chgData name="Shaima Shaima" userId="34d2ec4a-4995-4995-9aec-fe7f918b8668" providerId="ADAL" clId="{97428E4E-A81D-43F1-9DED-E98E1DD1491B}" dt="2022-08-16T13:18:20.727" v="70" actId="13244"/>
        <pc:sldMkLst>
          <pc:docMk/>
          <pc:sldMk cId="1960882995" sldId="266"/>
        </pc:sldMkLst>
        <pc:spChg chg="mod">
          <ac:chgData name="Shaima Shaima" userId="34d2ec4a-4995-4995-9aec-fe7f918b8668" providerId="ADAL" clId="{97428E4E-A81D-43F1-9DED-E98E1DD1491B}" dt="2022-08-16T13:18:20.727" v="70" actId="13244"/>
          <ac:spMkLst>
            <pc:docMk/>
            <pc:sldMk cId="1960882995" sldId="266"/>
            <ac:spMk id="5" creationId="{861B1A2F-0A41-4B03-9FC4-4181F7279F71}"/>
          </ac:spMkLst>
        </pc:spChg>
      </pc:sldChg>
      <pc:sldChg chg="modSp">
        <pc:chgData name="Shaima Shaima" userId="34d2ec4a-4995-4995-9aec-fe7f918b8668" providerId="ADAL" clId="{97428E4E-A81D-43F1-9DED-E98E1DD1491B}" dt="2022-08-16T13:20:41.949" v="76" actId="13244"/>
        <pc:sldMkLst>
          <pc:docMk/>
          <pc:sldMk cId="930657817" sldId="267"/>
        </pc:sldMkLst>
        <pc:spChg chg="mod">
          <ac:chgData name="Shaima Shaima" userId="34d2ec4a-4995-4995-9aec-fe7f918b8668" providerId="ADAL" clId="{97428E4E-A81D-43F1-9DED-E98E1DD1491B}" dt="2022-08-16T13:20:41.949" v="76" actId="13244"/>
          <ac:spMkLst>
            <pc:docMk/>
            <pc:sldMk cId="930657817" sldId="267"/>
            <ac:spMk id="5" creationId="{BC926D2D-90AE-4DBA-8BA0-CCE15BC41BA7}"/>
          </ac:spMkLst>
        </pc:spChg>
      </pc:sldChg>
      <pc:sldChg chg="modSp">
        <pc:chgData name="Shaima Shaima" userId="34d2ec4a-4995-4995-9aec-fe7f918b8668" providerId="ADAL" clId="{97428E4E-A81D-43F1-9DED-E98E1DD1491B}" dt="2022-08-16T13:20:55.748" v="77" actId="13244"/>
        <pc:sldMkLst>
          <pc:docMk/>
          <pc:sldMk cId="4082567404" sldId="268"/>
        </pc:sldMkLst>
        <pc:spChg chg="mod">
          <ac:chgData name="Shaima Shaima" userId="34d2ec4a-4995-4995-9aec-fe7f918b8668" providerId="ADAL" clId="{97428E4E-A81D-43F1-9DED-E98E1DD1491B}" dt="2022-08-16T13:20:55.748" v="77" actId="13244"/>
          <ac:spMkLst>
            <pc:docMk/>
            <pc:sldMk cId="4082567404" sldId="268"/>
            <ac:spMk id="5" creationId="{A5FB7D9E-6597-4B6A-B551-CD9F2BA2E658}"/>
          </ac:spMkLst>
        </pc:spChg>
      </pc:sldChg>
      <pc:sldChg chg="modSp">
        <pc:chgData name="Shaima Shaima" userId="34d2ec4a-4995-4995-9aec-fe7f918b8668" providerId="ADAL" clId="{97428E4E-A81D-43F1-9DED-E98E1DD1491B}" dt="2022-08-16T13:20:59.839" v="78" actId="13244"/>
        <pc:sldMkLst>
          <pc:docMk/>
          <pc:sldMk cId="2461979233" sldId="269"/>
        </pc:sldMkLst>
        <pc:spChg chg="mod">
          <ac:chgData name="Shaima Shaima" userId="34d2ec4a-4995-4995-9aec-fe7f918b8668" providerId="ADAL" clId="{97428E4E-A81D-43F1-9DED-E98E1DD1491B}" dt="2022-08-16T13:20:59.839" v="78" actId="13244"/>
          <ac:spMkLst>
            <pc:docMk/>
            <pc:sldMk cId="2461979233" sldId="269"/>
            <ac:spMk id="5" creationId="{0930D017-124F-4FE6-9824-46FF94AF81AD}"/>
          </ac:spMkLst>
        </pc:spChg>
      </pc:sldChg>
      <pc:sldChg chg="modSp">
        <pc:chgData name="Shaima Shaima" userId="34d2ec4a-4995-4995-9aec-fe7f918b8668" providerId="ADAL" clId="{97428E4E-A81D-43F1-9DED-E98E1DD1491B}" dt="2022-08-16T13:21:08.758" v="79" actId="13244"/>
        <pc:sldMkLst>
          <pc:docMk/>
          <pc:sldMk cId="847818894" sldId="270"/>
        </pc:sldMkLst>
        <pc:spChg chg="mod">
          <ac:chgData name="Shaima Shaima" userId="34d2ec4a-4995-4995-9aec-fe7f918b8668" providerId="ADAL" clId="{97428E4E-A81D-43F1-9DED-E98E1DD1491B}" dt="2022-08-16T13:21:08.758" v="79" actId="13244"/>
          <ac:spMkLst>
            <pc:docMk/>
            <pc:sldMk cId="847818894" sldId="270"/>
            <ac:spMk id="5" creationId="{C2C1BED8-03CD-47F1-9F3B-0EE43922497F}"/>
          </ac:spMkLst>
        </pc:spChg>
      </pc:sldChg>
      <pc:sldChg chg="modSp">
        <pc:chgData name="Shaima Shaima" userId="34d2ec4a-4995-4995-9aec-fe7f918b8668" providerId="ADAL" clId="{97428E4E-A81D-43F1-9DED-E98E1DD1491B}" dt="2022-08-16T13:21:15.804" v="80" actId="13244"/>
        <pc:sldMkLst>
          <pc:docMk/>
          <pc:sldMk cId="2317797066" sldId="271"/>
        </pc:sldMkLst>
        <pc:spChg chg="mod">
          <ac:chgData name="Shaima Shaima" userId="34d2ec4a-4995-4995-9aec-fe7f918b8668" providerId="ADAL" clId="{97428E4E-A81D-43F1-9DED-E98E1DD1491B}" dt="2022-08-16T13:21:15.804" v="80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addSp delSp modSp">
        <pc:chgData name="Shaima Shaima" userId="34d2ec4a-4995-4995-9aec-fe7f918b8668" providerId="ADAL" clId="{97428E4E-A81D-43F1-9DED-E98E1DD1491B}" dt="2022-08-16T13:15:32.193" v="50" actId="13244"/>
        <pc:sldMkLst>
          <pc:docMk/>
          <pc:sldMk cId="3897705396" sldId="272"/>
        </pc:sldMkLst>
        <pc:spChg chg="mod">
          <ac:chgData name="Shaima Shaima" userId="34d2ec4a-4995-4995-9aec-fe7f918b8668" providerId="ADAL" clId="{97428E4E-A81D-43F1-9DED-E98E1DD1491B}" dt="2022-08-16T13:10:13.441" v="43" actId="14100"/>
          <ac:spMkLst>
            <pc:docMk/>
            <pc:sldMk cId="3897705396" sldId="272"/>
            <ac:spMk id="2" creationId="{74E052D3-BD8E-4A47-8C64-5A79C1986FB8}"/>
          </ac:spMkLst>
        </pc:spChg>
        <pc:spChg chg="add del mod">
          <ac:chgData name="Shaima Shaima" userId="34d2ec4a-4995-4995-9aec-fe7f918b8668" providerId="ADAL" clId="{97428E4E-A81D-43F1-9DED-E98E1DD1491B}" dt="2022-08-16T13:06:08.531" v="24"/>
          <ac:spMkLst>
            <pc:docMk/>
            <pc:sldMk cId="3897705396" sldId="272"/>
            <ac:spMk id="3" creationId="{F2F9D75C-40F9-45FF-AED2-CB27C2021771}"/>
          </ac:spMkLst>
        </pc:spChg>
        <pc:spChg chg="mod">
          <ac:chgData name="Shaima Shaima" userId="34d2ec4a-4995-4995-9aec-fe7f918b8668" providerId="ADAL" clId="{97428E4E-A81D-43F1-9DED-E98E1DD1491B}" dt="2022-08-16T13:10:28.551" v="44" actId="14100"/>
          <ac:spMkLst>
            <pc:docMk/>
            <pc:sldMk cId="3897705396" sldId="272"/>
            <ac:spMk id="4" creationId="{F1EBC301-47B9-4345-BCAF-D954F844B7E6}"/>
          </ac:spMkLst>
        </pc:spChg>
        <pc:spChg chg="mod">
          <ac:chgData name="Shaima Shaima" userId="34d2ec4a-4995-4995-9aec-fe7f918b8668" providerId="ADAL" clId="{97428E4E-A81D-43F1-9DED-E98E1DD1491B}" dt="2022-08-16T13:15:05.740" v="49"/>
          <ac:spMkLst>
            <pc:docMk/>
            <pc:sldMk cId="3897705396" sldId="272"/>
            <ac:spMk id="5" creationId="{37D636F4-2003-4CCE-8A1D-AA404A631D73}"/>
          </ac:spMkLst>
        </pc:spChg>
        <pc:spChg chg="mod">
          <ac:chgData name="Shaima Shaima" userId="34d2ec4a-4995-4995-9aec-fe7f918b8668" providerId="ADAL" clId="{97428E4E-A81D-43F1-9DED-E98E1DD1491B}" dt="2022-08-16T13:15:32.193" v="50" actId="13244"/>
          <ac:spMkLst>
            <pc:docMk/>
            <pc:sldMk cId="3897705396" sldId="272"/>
            <ac:spMk id="6" creationId="{8335F5E4-9E60-4D7F-A8A0-AE2F43D2808E}"/>
          </ac:spMkLst>
        </pc:spChg>
        <pc:spChg chg="add mod">
          <ac:chgData name="Shaima Shaima" userId="34d2ec4a-4995-4995-9aec-fe7f918b8668" providerId="ADAL" clId="{97428E4E-A81D-43F1-9DED-E98E1DD1491B}" dt="2022-08-16T13:14:25.781" v="45" actId="13244"/>
          <ac:spMkLst>
            <pc:docMk/>
            <pc:sldMk cId="3897705396" sldId="272"/>
            <ac:spMk id="7" creationId="{4F2C830C-9593-4CCA-830F-74AED8086A18}"/>
          </ac:spMkLst>
        </pc:spChg>
      </pc:sldChg>
      <pc:sldChg chg="modSp">
        <pc:chgData name="Shaima Shaima" userId="34d2ec4a-4995-4995-9aec-fe7f918b8668" providerId="ADAL" clId="{97428E4E-A81D-43F1-9DED-E98E1DD1491B}" dt="2022-08-16T13:15:37.657" v="51" actId="13244"/>
        <pc:sldMkLst>
          <pc:docMk/>
          <pc:sldMk cId="4015404543" sldId="273"/>
        </pc:sldMkLst>
        <pc:spChg chg="mod">
          <ac:chgData name="Shaima Shaima" userId="34d2ec4a-4995-4995-9aec-fe7f918b8668" providerId="ADAL" clId="{97428E4E-A81D-43F1-9DED-E98E1DD1491B}" dt="2022-08-16T13:15:37.657" v="51" actId="13244"/>
          <ac:spMkLst>
            <pc:docMk/>
            <pc:sldMk cId="4015404543" sldId="273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97428E4E-A81D-43F1-9DED-E98E1DD1491B}" dt="2022-08-16T13:18:40.620" v="72" actId="13244"/>
        <pc:sldMkLst>
          <pc:docMk/>
          <pc:sldMk cId="2472442072" sldId="274"/>
        </pc:sldMkLst>
        <pc:spChg chg="mod">
          <ac:chgData name="Shaima Shaima" userId="34d2ec4a-4995-4995-9aec-fe7f918b8668" providerId="ADAL" clId="{97428E4E-A81D-43F1-9DED-E98E1DD1491B}" dt="2022-08-16T13:18:34.192" v="71" actId="13244"/>
          <ac:spMkLst>
            <pc:docMk/>
            <pc:sldMk cId="2472442072" sldId="274"/>
            <ac:spMk id="6" creationId="{4C53AD68-9AD1-4F62-AFF6-07C9083D06E8}"/>
          </ac:spMkLst>
        </pc:spChg>
        <pc:spChg chg="mod">
          <ac:chgData name="Shaima Shaima" userId="34d2ec4a-4995-4995-9aec-fe7f918b8668" providerId="ADAL" clId="{97428E4E-A81D-43F1-9DED-E98E1DD1491B}" dt="2022-08-16T13:18:40.620" v="72" actId="13244"/>
          <ac:spMkLst>
            <pc:docMk/>
            <pc:sldMk cId="2472442072" sldId="274"/>
            <ac:spMk id="31" creationId="{A0E9AD18-27B6-4D51-B5DE-98A3C90CAE09}"/>
          </ac:spMkLst>
        </pc:spChg>
      </pc:sldChg>
      <pc:sldChg chg="modSp">
        <pc:chgData name="Shaima Shaima" userId="34d2ec4a-4995-4995-9aec-fe7f918b8668" providerId="ADAL" clId="{97428E4E-A81D-43F1-9DED-E98E1DD1491B}" dt="2022-08-16T13:16:40.995" v="60" actId="13244"/>
        <pc:sldMkLst>
          <pc:docMk/>
          <pc:sldMk cId="1428349823" sldId="275"/>
        </pc:sldMkLst>
        <pc:spChg chg="mod">
          <ac:chgData name="Shaima Shaima" userId="34d2ec4a-4995-4995-9aec-fe7f918b8668" providerId="ADAL" clId="{97428E4E-A81D-43F1-9DED-E98E1DD1491B}" dt="2022-08-16T13:16:40.995" v="60" actId="13244"/>
          <ac:spMkLst>
            <pc:docMk/>
            <pc:sldMk cId="1428349823" sldId="275"/>
            <ac:spMk id="5" creationId="{982F208F-93EB-4E1A-8359-E44D35EDB5FE}"/>
          </ac:spMkLst>
        </pc:spChg>
      </pc:sldChg>
      <pc:sldChg chg="modSp">
        <pc:chgData name="Shaima Shaima" userId="34d2ec4a-4995-4995-9aec-fe7f918b8668" providerId="ADAL" clId="{97428E4E-A81D-43F1-9DED-E98E1DD1491B}" dt="2022-08-16T13:17:12.980" v="63" actId="13244"/>
        <pc:sldMkLst>
          <pc:docMk/>
          <pc:sldMk cId="2105909444" sldId="276"/>
        </pc:sldMkLst>
        <pc:spChg chg="mod">
          <ac:chgData name="Shaima Shaima" userId="34d2ec4a-4995-4995-9aec-fe7f918b8668" providerId="ADAL" clId="{97428E4E-A81D-43F1-9DED-E98E1DD1491B}" dt="2022-08-16T13:17:12.980" v="63" actId="13244"/>
          <ac:spMkLst>
            <pc:docMk/>
            <pc:sldMk cId="2105909444" sldId="276"/>
            <ac:spMk id="5" creationId="{398C4B76-0DB8-46C8-891A-0D64F8F95B52}"/>
          </ac:spMkLst>
        </pc:spChg>
      </pc:sldChg>
      <pc:sldChg chg="modSp">
        <pc:chgData name="Shaima Shaima" userId="34d2ec4a-4995-4995-9aec-fe7f918b8668" providerId="ADAL" clId="{97428E4E-A81D-43F1-9DED-E98E1DD1491B}" dt="2022-08-16T13:18:08.940" v="69" actId="13244"/>
        <pc:sldMkLst>
          <pc:docMk/>
          <pc:sldMk cId="3561131728" sldId="277"/>
        </pc:sldMkLst>
        <pc:spChg chg="mod">
          <ac:chgData name="Shaima Shaima" userId="34d2ec4a-4995-4995-9aec-fe7f918b8668" providerId="ADAL" clId="{97428E4E-A81D-43F1-9DED-E98E1DD1491B}" dt="2022-08-16T13:18:08.940" v="69" actId="13244"/>
          <ac:spMkLst>
            <pc:docMk/>
            <pc:sldMk cId="3561131728" sldId="277"/>
            <ac:spMk id="5" creationId="{79E93FEA-F08D-40FA-AC41-BE1139F1813A}"/>
          </ac:spMkLst>
        </pc:spChg>
      </pc:sldChg>
      <pc:sldMasterChg chg="modSldLayout">
        <pc:chgData name="Shaima Shaima" userId="34d2ec4a-4995-4995-9aec-fe7f918b8668" providerId="ADAL" clId="{97428E4E-A81D-43F1-9DED-E98E1DD1491B}" dt="2022-08-16T13:09:36.196" v="41" actId="478"/>
        <pc:sldMasterMkLst>
          <pc:docMk/>
          <pc:sldMasterMk cId="1585219477" sldId="2147483648"/>
        </pc:sldMasterMkLst>
        <pc:sldLayoutChg chg="addSp delSp modSp">
          <pc:chgData name="Shaima Shaima" userId="34d2ec4a-4995-4995-9aec-fe7f918b8668" providerId="ADAL" clId="{97428E4E-A81D-43F1-9DED-E98E1DD1491B}" dt="2022-08-16T13:09:36.196" v="41" actId="478"/>
          <pc:sldLayoutMkLst>
            <pc:docMk/>
            <pc:sldMasterMk cId="1585219477" sldId="2147483648"/>
            <pc:sldLayoutMk cId="532228571" sldId="2147483649"/>
          </pc:sldLayoutMkLst>
          <pc:spChg chg="add del">
            <ac:chgData name="Shaima Shaima" userId="34d2ec4a-4995-4995-9aec-fe7f918b8668" providerId="ADAL" clId="{97428E4E-A81D-43F1-9DED-E98E1DD1491B}" dt="2022-08-16T13:04:12.796" v="3" actId="11529"/>
            <ac:spMkLst>
              <pc:docMk/>
              <pc:sldMasterMk cId="1585219477" sldId="2147483648"/>
              <pc:sldLayoutMk cId="532228571" sldId="2147483649"/>
              <ac:spMk id="4" creationId="{6119A09D-D921-47C4-864C-B81B7DC9AB56}"/>
            </ac:spMkLst>
          </pc:spChg>
          <pc:spChg chg="add del mod">
            <ac:chgData name="Shaima Shaima" userId="34d2ec4a-4995-4995-9aec-fe7f918b8668" providerId="ADAL" clId="{97428E4E-A81D-43F1-9DED-E98E1DD1491B}" dt="2022-08-16T13:07:19.092" v="31" actId="2710"/>
            <ac:spMkLst>
              <pc:docMk/>
              <pc:sldMasterMk cId="1585219477" sldId="2147483648"/>
              <pc:sldLayoutMk cId="532228571" sldId="2147483649"/>
              <ac:spMk id="5" creationId="{E1525773-5576-4CC0-A1E8-208F119720D1}"/>
            </ac:spMkLst>
          </pc:spChg>
          <pc:spChg chg="add del">
            <ac:chgData name="Shaima Shaima" userId="34d2ec4a-4995-4995-9aec-fe7f918b8668" providerId="ADAL" clId="{97428E4E-A81D-43F1-9DED-E98E1DD1491B}" dt="2022-08-16T13:06:14.895" v="25" actId="11529"/>
            <ac:spMkLst>
              <pc:docMk/>
              <pc:sldMasterMk cId="1585219477" sldId="2147483648"/>
              <pc:sldLayoutMk cId="532228571" sldId="2147483649"/>
              <ac:spMk id="6" creationId="{860B882A-EE01-49A5-A1AF-6ED473FA73DB}"/>
            </ac:spMkLst>
          </pc:spChg>
          <pc:spChg chg="add del mod">
            <ac:chgData name="Shaima Shaima" userId="34d2ec4a-4995-4995-9aec-fe7f918b8668" providerId="ADAL" clId="{97428E4E-A81D-43F1-9DED-E98E1DD1491B}" dt="2022-08-16T13:06:14.895" v="25" actId="11529"/>
            <ac:spMkLst>
              <pc:docMk/>
              <pc:sldMasterMk cId="1585219477" sldId="2147483648"/>
              <pc:sldLayoutMk cId="532228571" sldId="2147483649"/>
              <ac:spMk id="8" creationId="{FB5D5216-DC83-4BB8-95D3-28ADA2F1FAE6}"/>
            </ac:spMkLst>
          </pc:spChg>
          <pc:spChg chg="add del mod">
            <ac:chgData name="Shaima Shaima" userId="34d2ec4a-4995-4995-9aec-fe7f918b8668" providerId="ADAL" clId="{97428E4E-A81D-43F1-9DED-E98E1DD1491B}" dt="2022-08-16T13:09:36.196" v="41" actId="478"/>
            <ac:spMkLst>
              <pc:docMk/>
              <pc:sldMasterMk cId="1585219477" sldId="2147483648"/>
              <pc:sldLayoutMk cId="532228571" sldId="2147483649"/>
              <ac:spMk id="10" creationId="{EF85A252-193C-4390-8F49-BAC4E8CFCB0F}"/>
            </ac:spMkLst>
          </pc:spChg>
        </pc:sldLayoutChg>
      </pc:sldMasterChg>
    </pc:docChg>
  </pc:docChgLst>
  <pc:docChgLst>
    <pc:chgData name="Shaima Shaima" userId="34d2ec4a-4995-4995-9aec-fe7f918b8668" providerId="ADAL" clId="{8094B1BA-52A4-4DBB-8250-775577EC9FC5}"/>
    <pc:docChg chg="undo custSel addSld delSld modSld sldOrd modMainMaster">
      <pc:chgData name="Shaima Shaima" userId="34d2ec4a-4995-4995-9aec-fe7f918b8668" providerId="ADAL" clId="{8094B1BA-52A4-4DBB-8250-775577EC9FC5}" dt="2022-06-13T18:12:02.377" v="804"/>
      <pc:docMkLst>
        <pc:docMk/>
      </pc:docMkLst>
      <pc:sldChg chg="addSp delSp modSp ord">
        <pc:chgData name="Shaima Shaima" userId="34d2ec4a-4995-4995-9aec-fe7f918b8668" providerId="ADAL" clId="{8094B1BA-52A4-4DBB-8250-775577EC9FC5}" dt="2022-06-13T18:12:02.377" v="804"/>
        <pc:sldMkLst>
          <pc:docMk/>
          <pc:sldMk cId="1573012161" sldId="256"/>
        </pc:sldMkLst>
        <pc:spChg chg="add del mod">
          <ac:chgData name="Shaima Shaima" userId="34d2ec4a-4995-4995-9aec-fe7f918b8668" providerId="ADAL" clId="{8094B1BA-52A4-4DBB-8250-775577EC9FC5}" dt="2022-06-13T15:05:02.583" v="608"/>
          <ac:spMkLst>
            <pc:docMk/>
            <pc:sldMk cId="1573012161" sldId="256"/>
            <ac:spMk id="2" creationId="{97AAEE32-38FD-497E-9F09-80122FE7832D}"/>
          </ac:spMkLst>
        </pc:spChg>
        <pc:spChg chg="add mod">
          <ac:chgData name="Shaima Shaima" userId="34d2ec4a-4995-4995-9aec-fe7f918b8668" providerId="ADAL" clId="{8094B1BA-52A4-4DBB-8250-775577EC9FC5}" dt="2022-06-13T18:03:33.198" v="795" actId="1076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8094B1BA-52A4-4DBB-8250-775577EC9FC5}" dt="2022-06-13T18:03:12.255" v="794" actId="255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8094B1BA-52A4-4DBB-8250-775577EC9FC5}" dt="2022-06-13T18:12:02.377" v="804"/>
          <ac:spMkLst>
            <pc:docMk/>
            <pc:sldMk cId="1573012161" sldId="256"/>
            <ac:spMk id="5" creationId="{39BD5BEB-E1F3-4247-80CD-A445B0DBE605}"/>
          </ac:spMkLst>
        </pc:spChg>
      </pc:sldChg>
      <pc:sldChg chg="modSp">
        <pc:chgData name="Shaima Shaima" userId="34d2ec4a-4995-4995-9aec-fe7f918b8668" providerId="ADAL" clId="{8094B1BA-52A4-4DBB-8250-775577EC9FC5}" dt="2022-06-13T17:09:31.759" v="739" actId="14100"/>
        <pc:sldMkLst>
          <pc:docMk/>
          <pc:sldMk cId="3756779637" sldId="257"/>
        </pc:sldMkLst>
        <pc:spChg chg="mod">
          <ac:chgData name="Shaima Shaima" userId="34d2ec4a-4995-4995-9aec-fe7f918b8668" providerId="ADAL" clId="{8094B1BA-52A4-4DBB-8250-775577EC9FC5}" dt="2022-06-13T17:09:31.759" v="739" actId="14100"/>
          <ac:spMkLst>
            <pc:docMk/>
            <pc:sldMk cId="3756779637" sldId="257"/>
            <ac:spMk id="3" creationId="{7610A15D-4284-4BDC-8B65-BBF7E1DA16EF}"/>
          </ac:spMkLst>
        </pc:spChg>
      </pc:sldChg>
      <pc:sldChg chg="modSp">
        <pc:chgData name="Shaima Shaima" userId="34d2ec4a-4995-4995-9aec-fe7f918b8668" providerId="ADAL" clId="{8094B1BA-52A4-4DBB-8250-775577EC9FC5}" dt="2022-06-13T14:22:10.673" v="103" actId="27636"/>
        <pc:sldMkLst>
          <pc:docMk/>
          <pc:sldMk cId="3016124342" sldId="259"/>
        </pc:sldMkLst>
        <pc:spChg chg="mod">
          <ac:chgData name="Shaima Shaima" userId="34d2ec4a-4995-4995-9aec-fe7f918b8668" providerId="ADAL" clId="{8094B1BA-52A4-4DBB-8250-775577EC9FC5}" dt="2022-06-13T14:22:10.673" v="103" actId="27636"/>
          <ac:spMkLst>
            <pc:docMk/>
            <pc:sldMk cId="3016124342" sldId="259"/>
            <ac:spMk id="2" creationId="{CADC6222-19E5-49A4-A20A-11E6DF9394D9}"/>
          </ac:spMkLst>
        </pc:spChg>
      </pc:sldChg>
      <pc:sldChg chg="modSp">
        <pc:chgData name="Shaima Shaima" userId="34d2ec4a-4995-4995-9aec-fe7f918b8668" providerId="ADAL" clId="{8094B1BA-52A4-4DBB-8250-775577EC9FC5}" dt="2022-06-13T14:22:10.676" v="104" actId="27636"/>
        <pc:sldMkLst>
          <pc:docMk/>
          <pc:sldMk cId="165862021" sldId="260"/>
        </pc:sldMkLst>
        <pc:spChg chg="mod">
          <ac:chgData name="Shaima Shaima" userId="34d2ec4a-4995-4995-9aec-fe7f918b8668" providerId="ADAL" clId="{8094B1BA-52A4-4DBB-8250-775577EC9FC5}" dt="2022-06-13T14:22:10.676" v="104" actId="27636"/>
          <ac:spMkLst>
            <pc:docMk/>
            <pc:sldMk cId="165862021" sldId="260"/>
            <ac:spMk id="2" creationId="{D220C86C-64FA-43B3-9B06-EE7A0DF82687}"/>
          </ac:spMkLst>
        </pc:spChg>
      </pc:sldChg>
      <pc:sldChg chg="modSp">
        <pc:chgData name="Shaima Shaima" userId="34d2ec4a-4995-4995-9aec-fe7f918b8668" providerId="ADAL" clId="{8094B1BA-52A4-4DBB-8250-775577EC9FC5}" dt="2022-06-13T15:01:24.823" v="584" actId="14100"/>
        <pc:sldMkLst>
          <pc:docMk/>
          <pc:sldMk cId="3586433478" sldId="261"/>
        </pc:sldMkLst>
        <pc:spChg chg="mod">
          <ac:chgData name="Shaima Shaima" userId="34d2ec4a-4995-4995-9aec-fe7f918b8668" providerId="ADAL" clId="{8094B1BA-52A4-4DBB-8250-775577EC9FC5}" dt="2022-06-13T15:01:24.823" v="584" actId="14100"/>
          <ac:spMkLst>
            <pc:docMk/>
            <pc:sldMk cId="3586433478" sldId="261"/>
            <ac:spMk id="3" creationId="{E6D9080D-102D-478E-8E0C-E50F6D996807}"/>
          </ac:spMkLst>
        </pc:spChg>
      </pc:sldChg>
      <pc:sldChg chg="addSp modSp">
        <pc:chgData name="Shaima Shaima" userId="34d2ec4a-4995-4995-9aec-fe7f918b8668" providerId="ADAL" clId="{8094B1BA-52A4-4DBB-8250-775577EC9FC5}" dt="2022-06-13T17:13:25.545" v="784" actId="6549"/>
        <pc:sldMkLst>
          <pc:docMk/>
          <pc:sldMk cId="467500428" sldId="262"/>
        </pc:sldMkLst>
        <pc:spChg chg="mod">
          <ac:chgData name="Shaima Shaima" userId="34d2ec4a-4995-4995-9aec-fe7f918b8668" providerId="ADAL" clId="{8094B1BA-52A4-4DBB-8250-775577EC9FC5}" dt="2022-06-13T17:13:25.545" v="784" actId="6549"/>
          <ac:spMkLst>
            <pc:docMk/>
            <pc:sldMk cId="467500428" sldId="262"/>
            <ac:spMk id="3" creationId="{E5015D1B-9F4E-4310-8106-820B252E7694}"/>
          </ac:spMkLst>
        </pc:spChg>
        <pc:spChg chg="add mod">
          <ac:chgData name="Shaima Shaima" userId="34d2ec4a-4995-4995-9aec-fe7f918b8668" providerId="ADAL" clId="{8094B1BA-52A4-4DBB-8250-775577EC9FC5}" dt="2022-06-13T17:11:24.234" v="760" actId="20577"/>
          <ac:spMkLst>
            <pc:docMk/>
            <pc:sldMk cId="467500428" sldId="262"/>
            <ac:spMk id="4" creationId="{4221D171-0211-44BF-9CE1-F1E03A8F5781}"/>
          </ac:spMkLst>
        </pc:spChg>
      </pc:sldChg>
      <pc:sldChg chg="addSp modSp">
        <pc:chgData name="Shaima Shaima" userId="34d2ec4a-4995-4995-9aec-fe7f918b8668" providerId="ADAL" clId="{8094B1BA-52A4-4DBB-8250-775577EC9FC5}" dt="2022-06-13T17:11:46.029" v="783" actId="6549"/>
        <pc:sldMkLst>
          <pc:docMk/>
          <pc:sldMk cId="1986465887" sldId="263"/>
        </pc:sldMkLst>
        <pc:spChg chg="mod">
          <ac:chgData name="Shaima Shaima" userId="34d2ec4a-4995-4995-9aec-fe7f918b8668" providerId="ADAL" clId="{8094B1BA-52A4-4DBB-8250-775577EC9FC5}" dt="2022-06-13T17:11:46.029" v="783" actId="6549"/>
          <ac:spMkLst>
            <pc:docMk/>
            <pc:sldMk cId="1986465887" sldId="263"/>
            <ac:spMk id="3" creationId="{98C54E07-3285-463A-9163-21FEB771E4B8}"/>
          </ac:spMkLst>
        </pc:spChg>
        <pc:spChg chg="add mod">
          <ac:chgData name="Shaima Shaima" userId="34d2ec4a-4995-4995-9aec-fe7f918b8668" providerId="ADAL" clId="{8094B1BA-52A4-4DBB-8250-775577EC9FC5}" dt="2022-06-13T17:11:43.116" v="782" actId="20577"/>
          <ac:spMkLst>
            <pc:docMk/>
            <pc:sldMk cId="1986465887" sldId="263"/>
            <ac:spMk id="4" creationId="{A078C9B3-DCC4-4F67-854B-3C93802A0AD5}"/>
          </ac:spMkLst>
        </pc:spChg>
      </pc:sldChg>
      <pc:sldChg chg="addSp delSp modSp">
        <pc:chgData name="Shaima Shaima" userId="34d2ec4a-4995-4995-9aec-fe7f918b8668" providerId="ADAL" clId="{8094B1BA-52A4-4DBB-8250-775577EC9FC5}" dt="2022-06-13T15:13:26.837" v="656"/>
        <pc:sldMkLst>
          <pc:docMk/>
          <pc:sldMk cId="3897705396" sldId="272"/>
        </pc:sldMkLst>
        <pc:spChg chg="mod">
          <ac:chgData name="Shaima Shaima" userId="34d2ec4a-4995-4995-9aec-fe7f918b8668" providerId="ADAL" clId="{8094B1BA-52A4-4DBB-8250-775577EC9FC5}" dt="2022-06-13T15:10:44.087" v="650" actId="13244"/>
          <ac:spMkLst>
            <pc:docMk/>
            <pc:sldMk cId="3897705396" sldId="272"/>
            <ac:spMk id="2" creationId="{74E052D3-BD8E-4A47-8C64-5A79C1986FB8}"/>
          </ac:spMkLst>
        </pc:spChg>
        <pc:spChg chg="mod">
          <ac:chgData name="Shaima Shaima" userId="34d2ec4a-4995-4995-9aec-fe7f918b8668" providerId="ADAL" clId="{8094B1BA-52A4-4DBB-8250-775577EC9FC5}" dt="2022-06-13T14:15:28.032" v="83" actId="14100"/>
          <ac:spMkLst>
            <pc:docMk/>
            <pc:sldMk cId="3897705396" sldId="272"/>
            <ac:spMk id="4" creationId="{F1EBC301-47B9-4345-BCAF-D954F844B7E6}"/>
          </ac:spMkLst>
        </pc:spChg>
        <pc:spChg chg="add del mod">
          <ac:chgData name="Shaima Shaima" userId="34d2ec4a-4995-4995-9aec-fe7f918b8668" providerId="ADAL" clId="{8094B1BA-52A4-4DBB-8250-775577EC9FC5}" dt="2022-06-13T15:13:26.837" v="656"/>
          <ac:spMkLst>
            <pc:docMk/>
            <pc:sldMk cId="3897705396" sldId="272"/>
            <ac:spMk id="5" creationId="{C1156FA1-A049-42A2-A284-716A8737C9B6}"/>
          </ac:spMkLst>
        </pc:spChg>
      </pc:sldChg>
      <pc:sldChg chg="addSp delSp modSp">
        <pc:chgData name="Shaima Shaima" userId="34d2ec4a-4995-4995-9aec-fe7f918b8668" providerId="ADAL" clId="{8094B1BA-52A4-4DBB-8250-775577EC9FC5}" dt="2022-06-13T15:06:56.507" v="644" actId="14100"/>
        <pc:sldMkLst>
          <pc:docMk/>
          <pc:sldMk cId="4015404543" sldId="273"/>
        </pc:sldMkLst>
        <pc:spChg chg="mod">
          <ac:chgData name="Shaima Shaima" userId="34d2ec4a-4995-4995-9aec-fe7f918b8668" providerId="ADAL" clId="{8094B1BA-52A4-4DBB-8250-775577EC9FC5}" dt="2022-06-13T15:06:56.507" v="644" actId="14100"/>
          <ac:spMkLst>
            <pc:docMk/>
            <pc:sldMk cId="4015404543" sldId="273"/>
            <ac:spMk id="2" creationId="{CE7B4149-044F-4278-B352-D39D70054A4C}"/>
          </ac:spMkLst>
        </pc:spChg>
        <pc:spChg chg="add del mod">
          <ac:chgData name="Shaima Shaima" userId="34d2ec4a-4995-4995-9aec-fe7f918b8668" providerId="ADAL" clId="{8094B1BA-52A4-4DBB-8250-775577EC9FC5}" dt="2022-06-13T14:50:06.694" v="199" actId="478"/>
          <ac:spMkLst>
            <pc:docMk/>
            <pc:sldMk cId="4015404543" sldId="273"/>
            <ac:spMk id="3" creationId="{EAAC0CE7-8264-45A0-9E24-1D47BC4E8024}"/>
          </ac:spMkLst>
        </pc:spChg>
        <pc:spChg chg="add del mod">
          <ac:chgData name="Shaima Shaima" userId="34d2ec4a-4995-4995-9aec-fe7f918b8668" providerId="ADAL" clId="{8094B1BA-52A4-4DBB-8250-775577EC9FC5}" dt="2022-06-13T14:48:20.492" v="158"/>
          <ac:spMkLst>
            <pc:docMk/>
            <pc:sldMk cId="4015404543" sldId="273"/>
            <ac:spMk id="4" creationId="{EB0E651E-2C69-42D5-92DC-D8DE0A963300}"/>
          </ac:spMkLst>
        </pc:spChg>
        <pc:spChg chg="add del mod">
          <ac:chgData name="Shaima Shaima" userId="34d2ec4a-4995-4995-9aec-fe7f918b8668" providerId="ADAL" clId="{8094B1BA-52A4-4DBB-8250-775577EC9FC5}" dt="2022-06-13T14:50:01.411" v="197"/>
          <ac:spMkLst>
            <pc:docMk/>
            <pc:sldMk cId="4015404543" sldId="273"/>
            <ac:spMk id="5" creationId="{7D676BEC-0CEF-49EB-BD84-A261F53F6247}"/>
          </ac:spMkLst>
        </pc:spChg>
        <pc:spChg chg="add mod">
          <ac:chgData name="Shaima Shaima" userId="34d2ec4a-4995-4995-9aec-fe7f918b8668" providerId="ADAL" clId="{8094B1BA-52A4-4DBB-8250-775577EC9FC5}" dt="2022-06-13T14:55:29.089" v="523" actId="12"/>
          <ac:spMkLst>
            <pc:docMk/>
            <pc:sldMk cId="4015404543" sldId="273"/>
            <ac:spMk id="6" creationId="{17760E65-D447-4F91-8851-B31B7AED47A3}"/>
          </ac:spMkLst>
        </pc:spChg>
      </pc:sldChg>
      <pc:sldMasterChg chg="modSp modSldLayout">
        <pc:chgData name="Shaima Shaima" userId="34d2ec4a-4995-4995-9aec-fe7f918b8668" providerId="ADAL" clId="{8094B1BA-52A4-4DBB-8250-775577EC9FC5}" dt="2022-06-13T18:06:50.523" v="802" actId="1076"/>
        <pc:sldMasterMkLst>
          <pc:docMk/>
          <pc:sldMasterMk cId="1585219477" sldId="2147483648"/>
        </pc:sldMasterMkLst>
        <pc:spChg chg="mod">
          <ac:chgData name="Shaima Shaima" userId="34d2ec4a-4995-4995-9aec-fe7f918b8668" providerId="ADAL" clId="{8094B1BA-52A4-4DBB-8250-775577EC9FC5}" dt="2022-06-13T14:47:55.571" v="155" actId="12"/>
          <ac:spMkLst>
            <pc:docMk/>
            <pc:sldMasterMk cId="1585219477" sldId="2147483648"/>
            <ac:spMk id="3" creationId="{D5F6B9AB-2418-4C57-B73F-700D73C4B62C}"/>
          </ac:spMkLst>
        </pc:spChg>
        <pc:spChg chg="ord">
          <ac:chgData name="Shaima Shaima" userId="34d2ec4a-4995-4995-9aec-fe7f918b8668" providerId="ADAL" clId="{8094B1BA-52A4-4DBB-8250-775577EC9FC5}" dt="2022-06-13T14:16:08.915" v="85" actId="166"/>
          <ac:spMkLst>
            <pc:docMk/>
            <pc:sldMasterMk cId="1585219477" sldId="2147483648"/>
            <ac:spMk id="4" creationId="{ADB7D1B9-24D9-4F1A-98F4-642C22118DF6}"/>
          </ac:spMkLst>
        </pc:spChg>
        <pc:sldLayoutChg chg="addSp modSp">
          <pc:chgData name="Shaima Shaima" userId="34d2ec4a-4995-4995-9aec-fe7f918b8668" providerId="ADAL" clId="{8094B1BA-52A4-4DBB-8250-775577EC9FC5}" dt="2022-06-13T18:04:58.652" v="799" actId="962"/>
          <pc:sldLayoutMkLst>
            <pc:docMk/>
            <pc:sldMasterMk cId="1585219477" sldId="2147483648"/>
            <pc:sldLayoutMk cId="532228571" sldId="2147483649"/>
          </pc:sldLayoutMkLst>
          <pc:spChg chg="mod">
            <ac:chgData name="Shaima Shaima" userId="34d2ec4a-4995-4995-9aec-fe7f918b8668" providerId="ADAL" clId="{8094B1BA-52A4-4DBB-8250-775577EC9FC5}" dt="2022-06-13T14:14:40.704" v="77" actId="14100"/>
            <ac:spMkLst>
              <pc:docMk/>
              <pc:sldMasterMk cId="1585219477" sldId="2147483648"/>
              <pc:sldLayoutMk cId="532228571" sldId="2147483649"/>
              <ac:spMk id="2" creationId="{30EEF499-AF91-4E8E-A154-B30B7F59D2ED}"/>
            </ac:spMkLst>
          </pc:spChg>
          <pc:spChg chg="mod">
            <ac:chgData name="Shaima Shaima" userId="34d2ec4a-4995-4995-9aec-fe7f918b8668" providerId="ADAL" clId="{8094B1BA-52A4-4DBB-8250-775577EC9FC5}" dt="2022-06-13T14:14:40.704" v="77" actId="14100"/>
            <ac:spMkLst>
              <pc:docMk/>
              <pc:sldMasterMk cId="1585219477" sldId="2147483648"/>
              <pc:sldLayoutMk cId="532228571" sldId="2147483649"/>
              <ac:spMk id="3" creationId="{7D18DE66-98AD-41D8-A23E-197F9EDF6C86}"/>
            </ac:spMkLst>
          </pc:spChg>
          <pc:spChg chg="add mod ord">
            <ac:chgData name="Shaima Shaima" userId="34d2ec4a-4995-4995-9aec-fe7f918b8668" providerId="ADAL" clId="{8094B1BA-52A4-4DBB-8250-775577EC9FC5}" dt="2022-06-13T18:04:51.238" v="798" actId="962"/>
            <ac:spMkLst>
              <pc:docMk/>
              <pc:sldMasterMk cId="1585219477" sldId="2147483648"/>
              <pc:sldLayoutMk cId="532228571" sldId="2147483649"/>
              <ac:spMk id="7" creationId="{2F65990C-B2FD-46D0-9B31-0E92E105FCF1}"/>
            </ac:spMkLst>
          </pc:spChg>
          <pc:spChg chg="add mod">
            <ac:chgData name="Shaima Shaima" userId="34d2ec4a-4995-4995-9aec-fe7f918b8668" providerId="ADAL" clId="{8094B1BA-52A4-4DBB-8250-775577EC9FC5}" dt="2022-06-13T15:13:38.073" v="658" actId="14100"/>
            <ac:spMkLst>
              <pc:docMk/>
              <pc:sldMasterMk cId="1585219477" sldId="2147483648"/>
              <pc:sldLayoutMk cId="532228571" sldId="2147483649"/>
              <ac:spMk id="10" creationId="{EF85A252-193C-4390-8F49-BAC4E8CFCB0F}"/>
            </ac:spMkLst>
          </pc:spChg>
          <pc:cxnChg chg="add mod">
            <ac:chgData name="Shaima Shaima" userId="34d2ec4a-4995-4995-9aec-fe7f918b8668" providerId="ADAL" clId="{8094B1BA-52A4-4DBB-8250-775577EC9FC5}" dt="2022-06-13T18:04:58.652" v="799" actId="962"/>
            <ac:cxnSpMkLst>
              <pc:docMk/>
              <pc:sldMasterMk cId="1585219477" sldId="2147483648"/>
              <pc:sldLayoutMk cId="532228571" sldId="2147483649"/>
              <ac:cxnSpMk id="9" creationId="{D0FFE5B0-BBC8-4A47-9E5E-57AFEE2A0992}"/>
            </ac:cxnSpMkLst>
          </pc:cxnChg>
        </pc:sldLayoutChg>
        <pc:sldLayoutChg chg="addSp delSp modSp">
          <pc:chgData name="Shaima Shaima" userId="34d2ec4a-4995-4995-9aec-fe7f918b8668" providerId="ADAL" clId="{8094B1BA-52A4-4DBB-8250-775577EC9FC5}" dt="2022-06-13T15:01:24.823" v="584" actId="14100"/>
          <pc:sldLayoutMkLst>
            <pc:docMk/>
            <pc:sldMasterMk cId="1585219477" sldId="2147483648"/>
            <pc:sldLayoutMk cId="3497690087" sldId="2147483650"/>
          </pc:sldLayoutMkLst>
          <pc:spChg chg="mod">
            <ac:chgData name="Shaima Shaima" userId="34d2ec4a-4995-4995-9aec-fe7f918b8668" providerId="ADAL" clId="{8094B1BA-52A4-4DBB-8250-775577EC9FC5}" dt="2022-06-13T14:22:54.248" v="109" actId="14100"/>
            <ac:spMkLst>
              <pc:docMk/>
              <pc:sldMasterMk cId="1585219477" sldId="2147483648"/>
              <pc:sldLayoutMk cId="3497690087" sldId="2147483650"/>
              <ac:spMk id="2" creationId="{214EF588-5035-4D7A-B6DD-2A0CD883D001}"/>
            </ac:spMkLst>
          </pc:spChg>
          <pc:spChg chg="mod">
            <ac:chgData name="Shaima Shaima" userId="34d2ec4a-4995-4995-9aec-fe7f918b8668" providerId="ADAL" clId="{8094B1BA-52A4-4DBB-8250-775577EC9FC5}" dt="2022-06-13T15:01:24.823" v="584" actId="14100"/>
            <ac:spMkLst>
              <pc:docMk/>
              <pc:sldMasterMk cId="1585219477" sldId="2147483648"/>
              <pc:sldLayoutMk cId="3497690087" sldId="2147483650"/>
              <ac:spMk id="3" creationId="{B41290DF-6242-4D82-9077-9081909090DE}"/>
            </ac:spMkLst>
          </pc:spChg>
          <pc:spChg chg="add del mod">
            <ac:chgData name="Shaima Shaima" userId="34d2ec4a-4995-4995-9aec-fe7f918b8668" providerId="ADAL" clId="{8094B1BA-52A4-4DBB-8250-775577EC9FC5}" dt="2022-06-13T14:41:49.008" v="118"/>
            <ac:spMkLst>
              <pc:docMk/>
              <pc:sldMasterMk cId="1585219477" sldId="2147483648"/>
              <pc:sldLayoutMk cId="3497690087" sldId="2147483650"/>
              <ac:spMk id="9" creationId="{C958C198-09BB-489D-9425-DDD2ED8CD916}"/>
            </ac:spMkLst>
          </pc:spChg>
          <pc:spChg chg="add del">
            <ac:chgData name="Shaima Shaima" userId="34d2ec4a-4995-4995-9aec-fe7f918b8668" providerId="ADAL" clId="{8094B1BA-52A4-4DBB-8250-775577EC9FC5}" dt="2022-06-13T15:01:24.414" v="583" actId="11529"/>
            <ac:spMkLst>
              <pc:docMk/>
              <pc:sldMasterMk cId="1585219477" sldId="2147483648"/>
              <pc:sldLayoutMk cId="3497690087" sldId="2147483650"/>
              <ac:spMk id="10" creationId="{912C6DAD-2CB7-4E0E-9FAD-37ACC7B773B0}"/>
            </ac:spMkLst>
          </pc:spChg>
          <pc:spChg chg="add del mod">
            <ac:chgData name="Shaima Shaima" userId="34d2ec4a-4995-4995-9aec-fe7f918b8668" providerId="ADAL" clId="{8094B1BA-52A4-4DBB-8250-775577EC9FC5}" dt="2022-06-13T15:01:24.414" v="583" actId="11529"/>
            <ac:spMkLst>
              <pc:docMk/>
              <pc:sldMasterMk cId="1585219477" sldId="2147483648"/>
              <pc:sldLayoutMk cId="3497690087" sldId="2147483650"/>
              <ac:spMk id="11" creationId="{8EA0EC39-C96F-40F6-B084-C1AD50EFA709}"/>
            </ac:spMkLst>
          </pc:spChg>
          <pc:cxnChg chg="add del mod">
            <ac:chgData name="Shaima Shaima" userId="34d2ec4a-4995-4995-9aec-fe7f918b8668" providerId="ADAL" clId="{8094B1BA-52A4-4DBB-8250-775577EC9FC5}" dt="2022-06-13T14:41:49.008" v="118"/>
            <ac:cxnSpMkLst>
              <pc:docMk/>
              <pc:sldMasterMk cId="1585219477" sldId="2147483648"/>
              <pc:sldLayoutMk cId="3497690087" sldId="2147483650"/>
              <ac:cxnSpMk id="8" creationId="{7433B89A-0D02-48A9-A643-2D096A94B05F}"/>
            </ac:cxnSpMkLst>
          </pc:cxnChg>
        </pc:sldLayoutChg>
        <pc:sldLayoutChg chg="addSp delSp modSp">
          <pc:chgData name="Shaima Shaima" userId="34d2ec4a-4995-4995-9aec-fe7f918b8668" providerId="ADAL" clId="{8094B1BA-52A4-4DBB-8250-775577EC9FC5}" dt="2022-06-13T18:06:50.523" v="802" actId="1076"/>
          <pc:sldLayoutMkLst>
            <pc:docMk/>
            <pc:sldMasterMk cId="1585219477" sldId="2147483648"/>
            <pc:sldLayoutMk cId="1715817272" sldId="2147483660"/>
          </pc:sldLayoutMkLst>
          <pc:spChg chg="mod">
            <ac:chgData name="Shaima Shaima" userId="34d2ec4a-4995-4995-9aec-fe7f918b8668" providerId="ADAL" clId="{8094B1BA-52A4-4DBB-8250-775577EC9FC5}" dt="2022-06-13T15:07:02.731" v="645" actId="14100"/>
            <ac:spMkLst>
              <pc:docMk/>
              <pc:sldMasterMk cId="1585219477" sldId="2147483648"/>
              <pc:sldLayoutMk cId="1715817272" sldId="2147483660"/>
              <ac:spMk id="2" creationId="{7AA8780B-CE54-4435-B7A7-447A66EB6561}"/>
            </ac:spMkLst>
          </pc:spChg>
          <pc:spChg chg="mod">
            <ac:chgData name="Shaima Shaima" userId="34d2ec4a-4995-4995-9aec-fe7f918b8668" providerId="ADAL" clId="{8094B1BA-52A4-4DBB-8250-775577EC9FC5}" dt="2022-06-13T18:06:50.523" v="802" actId="1076"/>
            <ac:spMkLst>
              <pc:docMk/>
              <pc:sldMasterMk cId="1585219477" sldId="2147483648"/>
              <pc:sldLayoutMk cId="1715817272" sldId="2147483660"/>
              <ac:spMk id="3" creationId="{4162E4A7-F93A-45DF-B1A4-1E95870BEC87}"/>
            </ac:spMkLst>
          </pc:spChg>
          <pc:spChg chg="add mod ord">
            <ac:chgData name="Shaima Shaima" userId="34d2ec4a-4995-4995-9aec-fe7f918b8668" providerId="ADAL" clId="{8094B1BA-52A4-4DBB-8250-775577EC9FC5}" dt="2022-06-13T18:05:03.295" v="800" actId="962"/>
            <ac:spMkLst>
              <pc:docMk/>
              <pc:sldMasterMk cId="1585219477" sldId="2147483648"/>
              <pc:sldLayoutMk cId="1715817272" sldId="2147483660"/>
              <ac:spMk id="6" creationId="{1E6A4A3A-BA12-40A4-BEDC-B74F01F20BA3}"/>
            </ac:spMkLst>
          </pc:spChg>
          <pc:spChg chg="add del">
            <ac:chgData name="Shaima Shaima" userId="34d2ec4a-4995-4995-9aec-fe7f918b8668" providerId="ADAL" clId="{8094B1BA-52A4-4DBB-8250-775577EC9FC5}" dt="2022-06-13T14:47:11.466" v="148" actId="11529"/>
            <ac:spMkLst>
              <pc:docMk/>
              <pc:sldMasterMk cId="1585219477" sldId="2147483648"/>
              <pc:sldLayoutMk cId="1715817272" sldId="2147483660"/>
              <ac:spMk id="9" creationId="{B75A590D-BABD-43B1-8258-C4FEB65B4D54}"/>
            </ac:spMkLst>
          </pc:spChg>
          <pc:spChg chg="add mod">
            <ac:chgData name="Shaima Shaima" userId="34d2ec4a-4995-4995-9aec-fe7f918b8668" providerId="ADAL" clId="{8094B1BA-52A4-4DBB-8250-775577EC9FC5}" dt="2022-06-13T14:55:42.955" v="524" actId="12"/>
            <ac:spMkLst>
              <pc:docMk/>
              <pc:sldMasterMk cId="1585219477" sldId="2147483648"/>
              <pc:sldLayoutMk cId="1715817272" sldId="2147483660"/>
              <ac:spMk id="10" creationId="{722CC0BA-99EC-417D-AC6F-60908EA3C9B0}"/>
            </ac:spMkLst>
          </pc:spChg>
          <pc:cxnChg chg="add mod">
            <ac:chgData name="Shaima Shaima" userId="34d2ec4a-4995-4995-9aec-fe7f918b8668" providerId="ADAL" clId="{8094B1BA-52A4-4DBB-8250-775577EC9FC5}" dt="2022-06-13T14:46:34.171" v="146" actId="1076"/>
            <ac:cxnSpMkLst>
              <pc:docMk/>
              <pc:sldMasterMk cId="1585219477" sldId="2147483648"/>
              <pc:sldLayoutMk cId="1715817272" sldId="2147483660"/>
              <ac:cxnSpMk id="8" creationId="{9DED25D7-627D-4EEE-BA34-451476C0BBAC}"/>
            </ac:cxnSpMkLst>
          </pc:cxnChg>
        </pc:sldLayoutChg>
        <pc:sldLayoutChg chg="addSp delSp modSp">
          <pc:chgData name="Shaima Shaima" userId="34d2ec4a-4995-4995-9aec-fe7f918b8668" providerId="ADAL" clId="{8094B1BA-52A4-4DBB-8250-775577EC9FC5}" dt="2022-06-13T18:02:31.026" v="793" actId="255"/>
          <pc:sldLayoutMkLst>
            <pc:docMk/>
            <pc:sldMasterMk cId="1585219477" sldId="2147483648"/>
            <pc:sldLayoutMk cId="3339774396" sldId="2147483661"/>
          </pc:sldLayoutMkLst>
          <pc:spChg chg="del">
            <ac:chgData name="Shaima Shaima" userId="34d2ec4a-4995-4995-9aec-fe7f918b8668" providerId="ADAL" clId="{8094B1BA-52A4-4DBB-8250-775577EC9FC5}" dt="2022-06-13T15:01:47.883" v="590" actId="478"/>
            <ac:spMkLst>
              <pc:docMk/>
              <pc:sldMasterMk cId="1585219477" sldId="2147483648"/>
              <pc:sldLayoutMk cId="3339774396" sldId="2147483661"/>
              <ac:spMk id="2" creationId="{3EE152B3-5F89-4CE2-B18C-EF7D2C3CFF3A}"/>
            </ac:spMkLst>
          </pc:spChg>
          <pc:spChg chg="del">
            <ac:chgData name="Shaima Shaima" userId="34d2ec4a-4995-4995-9aec-fe7f918b8668" providerId="ADAL" clId="{8094B1BA-52A4-4DBB-8250-775577EC9FC5}" dt="2022-06-13T15:01:47.883" v="590" actId="478"/>
            <ac:spMkLst>
              <pc:docMk/>
              <pc:sldMasterMk cId="1585219477" sldId="2147483648"/>
              <pc:sldLayoutMk cId="3339774396" sldId="2147483661"/>
              <ac:spMk id="3" creationId="{A01E8C08-14EB-4434-826D-28D22052EF7F}"/>
            </ac:spMkLst>
          </pc:spChg>
          <pc:spChg chg="del">
            <ac:chgData name="Shaima Shaima" userId="34d2ec4a-4995-4995-9aec-fe7f918b8668" providerId="ADAL" clId="{8094B1BA-52A4-4DBB-8250-775577EC9FC5}" dt="2022-06-13T15:01:47.883" v="590" actId="478"/>
            <ac:spMkLst>
              <pc:docMk/>
              <pc:sldMasterMk cId="1585219477" sldId="2147483648"/>
              <pc:sldLayoutMk cId="3339774396" sldId="2147483661"/>
              <ac:spMk id="4" creationId="{012215FF-C048-4BEB-8CC6-D60666B99D55}"/>
            </ac:spMkLst>
          </pc:spChg>
          <pc:spChg chg="del">
            <ac:chgData name="Shaima Shaima" userId="34d2ec4a-4995-4995-9aec-fe7f918b8668" providerId="ADAL" clId="{8094B1BA-52A4-4DBB-8250-775577EC9FC5}" dt="2022-06-13T15:01:47.883" v="590" actId="478"/>
            <ac:spMkLst>
              <pc:docMk/>
              <pc:sldMasterMk cId="1585219477" sldId="2147483648"/>
              <pc:sldLayoutMk cId="3339774396" sldId="2147483661"/>
              <ac:spMk id="5" creationId="{C64166E8-8750-48CF-989C-0EEA9D9DABBB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6" creationId="{575D0D32-38A6-47F6-B20C-15C49C056B9C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7" creationId="{873A4E05-656E-4878-B4C7-FAE84E983515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8" creationId="{D1DDCD18-5B60-4373-B47B-F038874634BB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9" creationId="{4042E601-51CF-49CF-AB78-3CE396343164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11" creationId="{8970E4D6-2261-4B3E-90C1-189CF2A37DFE}"/>
            </ac:spMkLst>
          </pc:spChg>
          <pc:spChg chg="add del">
            <ac:chgData name="Shaima Shaima" userId="34d2ec4a-4995-4995-9aec-fe7f918b8668" providerId="ADAL" clId="{8094B1BA-52A4-4DBB-8250-775577EC9FC5}" dt="2022-06-13T15:01:45.576" v="589"/>
            <ac:spMkLst>
              <pc:docMk/>
              <pc:sldMasterMk cId="1585219477" sldId="2147483648"/>
              <pc:sldLayoutMk cId="3339774396" sldId="2147483661"/>
              <ac:spMk id="12" creationId="{143176EF-AE57-430D-8D62-977F15BB2765}"/>
            </ac:spMkLst>
          </pc:spChg>
          <pc:spChg chg="add del">
            <ac:chgData name="Shaima Shaima" userId="34d2ec4a-4995-4995-9aec-fe7f918b8668" providerId="ADAL" clId="{8094B1BA-52A4-4DBB-8250-775577EC9FC5}" dt="2022-06-13T15:03:38.121" v="600"/>
            <ac:spMkLst>
              <pc:docMk/>
              <pc:sldMasterMk cId="1585219477" sldId="2147483648"/>
              <pc:sldLayoutMk cId="3339774396" sldId="2147483661"/>
              <ac:spMk id="13" creationId="{5CE26291-43F0-4815-931C-81E48FB82F06}"/>
            </ac:spMkLst>
          </pc:spChg>
          <pc:spChg chg="add mod">
            <ac:chgData name="Shaima Shaima" userId="34d2ec4a-4995-4995-9aec-fe7f918b8668" providerId="ADAL" clId="{8094B1BA-52A4-4DBB-8250-775577EC9FC5}" dt="2022-06-13T18:02:31.026" v="793" actId="255"/>
            <ac:spMkLst>
              <pc:docMk/>
              <pc:sldMasterMk cId="1585219477" sldId="2147483648"/>
              <pc:sldLayoutMk cId="3339774396" sldId="2147483661"/>
              <ac:spMk id="14" creationId="{01D39896-1D2D-441C-8DB3-1CD753652044}"/>
            </ac:spMkLst>
          </pc:spChg>
          <pc:spChg chg="add del">
            <ac:chgData name="Shaima Shaima" userId="34d2ec4a-4995-4995-9aec-fe7f918b8668" providerId="ADAL" clId="{8094B1BA-52A4-4DBB-8250-775577EC9FC5}" dt="2022-06-13T15:03:40.730" v="602"/>
            <ac:spMkLst>
              <pc:docMk/>
              <pc:sldMasterMk cId="1585219477" sldId="2147483648"/>
              <pc:sldLayoutMk cId="3339774396" sldId="2147483661"/>
              <ac:spMk id="15" creationId="{E0CC8BE0-6119-4EC6-98B2-AC23682D6246}"/>
            </ac:spMkLst>
          </pc:spChg>
          <pc:spChg chg="add del">
            <ac:chgData name="Shaima Shaima" userId="34d2ec4a-4995-4995-9aec-fe7f918b8668" providerId="ADAL" clId="{8094B1BA-52A4-4DBB-8250-775577EC9FC5}" dt="2022-06-13T15:03:40.730" v="602"/>
            <ac:spMkLst>
              <pc:docMk/>
              <pc:sldMasterMk cId="1585219477" sldId="2147483648"/>
              <pc:sldLayoutMk cId="3339774396" sldId="2147483661"/>
              <ac:spMk id="16" creationId="{B2305A1A-5655-4B21-9AD8-5279579894BF}"/>
            </ac:spMkLst>
          </pc:spChg>
          <pc:spChg chg="add del">
            <ac:chgData name="Shaima Shaima" userId="34d2ec4a-4995-4995-9aec-fe7f918b8668" providerId="ADAL" clId="{8094B1BA-52A4-4DBB-8250-775577EC9FC5}" dt="2022-06-13T15:03:40.730" v="602"/>
            <ac:spMkLst>
              <pc:docMk/>
              <pc:sldMasterMk cId="1585219477" sldId="2147483648"/>
              <pc:sldLayoutMk cId="3339774396" sldId="2147483661"/>
              <ac:spMk id="17" creationId="{59048CDA-4480-44EA-92A0-0CFE73A8ED34}"/>
            </ac:spMkLst>
          </pc:spChg>
          <pc:spChg chg="add mod">
            <ac:chgData name="Shaima Shaima" userId="34d2ec4a-4995-4995-9aec-fe7f918b8668" providerId="ADAL" clId="{8094B1BA-52A4-4DBB-8250-775577EC9FC5}" dt="2022-06-13T15:02:55.643" v="597" actId="207"/>
            <ac:spMkLst>
              <pc:docMk/>
              <pc:sldMasterMk cId="1585219477" sldId="2147483648"/>
              <pc:sldLayoutMk cId="3339774396" sldId="2147483661"/>
              <ac:spMk id="19" creationId="{B8459004-7AA2-44EB-88E7-7DF29583BCEE}"/>
            </ac:spMkLst>
          </pc:spChg>
          <pc:spChg chg="add mod">
            <ac:chgData name="Shaima Shaima" userId="34d2ec4a-4995-4995-9aec-fe7f918b8668" providerId="ADAL" clId="{8094B1BA-52A4-4DBB-8250-775577EC9FC5}" dt="2022-06-13T15:05:39.480" v="622" actId="20577"/>
            <ac:spMkLst>
              <pc:docMk/>
              <pc:sldMasterMk cId="1585219477" sldId="2147483648"/>
              <pc:sldLayoutMk cId="3339774396" sldId="2147483661"/>
              <ac:spMk id="20" creationId="{5F0173DE-4E6C-4B67-9F86-20857057B446}"/>
            </ac:spMkLst>
          </pc:spChg>
          <pc:spChg chg="add mod">
            <ac:chgData name="Shaima Shaima" userId="34d2ec4a-4995-4995-9aec-fe7f918b8668" providerId="ADAL" clId="{8094B1BA-52A4-4DBB-8250-775577EC9FC5}" dt="2022-06-13T15:06:09.618" v="642" actId="14100"/>
            <ac:spMkLst>
              <pc:docMk/>
              <pc:sldMasterMk cId="1585219477" sldId="2147483648"/>
              <pc:sldLayoutMk cId="3339774396" sldId="2147483661"/>
              <ac:spMk id="21" creationId="{4E6DADC6-7915-4EB3-9145-35C6BE3B0459}"/>
            </ac:spMkLst>
          </pc:spChg>
          <pc:spChg chg="add mod">
            <ac:chgData name="Shaima Shaima" userId="34d2ec4a-4995-4995-9aec-fe7f918b8668" providerId="ADAL" clId="{8094B1BA-52A4-4DBB-8250-775577EC9FC5}" dt="2022-06-13T15:03:41.192" v="603"/>
            <ac:spMkLst>
              <pc:docMk/>
              <pc:sldMasterMk cId="1585219477" sldId="2147483648"/>
              <pc:sldLayoutMk cId="3339774396" sldId="2147483661"/>
              <ac:spMk id="22" creationId="{A8A5E722-B7BC-4EF6-8BE9-1D55863D1E72}"/>
            </ac:spMkLst>
          </pc:spChg>
          <pc:spChg chg="add mod">
            <ac:chgData name="Shaima Shaima" userId="34d2ec4a-4995-4995-9aec-fe7f918b8668" providerId="ADAL" clId="{8094B1BA-52A4-4DBB-8250-775577EC9FC5}" dt="2022-06-13T15:03:41.192" v="603"/>
            <ac:spMkLst>
              <pc:docMk/>
              <pc:sldMasterMk cId="1585219477" sldId="2147483648"/>
              <pc:sldLayoutMk cId="3339774396" sldId="2147483661"/>
              <ac:spMk id="23" creationId="{D08B890F-FC10-4BE9-BBB4-6A2B93F7DF5A}"/>
            </ac:spMkLst>
          </pc:spChg>
          <pc:spChg chg="add mod">
            <ac:chgData name="Shaima Shaima" userId="34d2ec4a-4995-4995-9aec-fe7f918b8668" providerId="ADAL" clId="{8094B1BA-52A4-4DBB-8250-775577EC9FC5}" dt="2022-06-13T15:03:41.192" v="603"/>
            <ac:spMkLst>
              <pc:docMk/>
              <pc:sldMasterMk cId="1585219477" sldId="2147483648"/>
              <pc:sldLayoutMk cId="3339774396" sldId="2147483661"/>
              <ac:spMk id="24" creationId="{AB3EA9EE-009D-4452-884F-9E866F6EA063}"/>
            </ac:spMkLst>
          </pc:spChg>
          <pc:cxnChg chg="add del">
            <ac:chgData name="Shaima Shaima" userId="34d2ec4a-4995-4995-9aec-fe7f918b8668" providerId="ADAL" clId="{8094B1BA-52A4-4DBB-8250-775577EC9FC5}" dt="2022-06-13T15:01:45.576" v="589"/>
            <ac:cxnSpMkLst>
              <pc:docMk/>
              <pc:sldMasterMk cId="1585219477" sldId="2147483648"/>
              <pc:sldLayoutMk cId="3339774396" sldId="2147483661"/>
              <ac:cxnSpMk id="10" creationId="{937F228F-8D61-426D-AF58-C67CBAD426EF}"/>
            </ac:cxnSpMkLst>
          </pc:cxnChg>
          <pc:cxnChg chg="add mod">
            <ac:chgData name="Shaima Shaima" userId="34d2ec4a-4995-4995-9aec-fe7f918b8668" providerId="ADAL" clId="{8094B1BA-52A4-4DBB-8250-775577EC9FC5}" dt="2022-06-13T15:03:00.554" v="598" actId="208"/>
            <ac:cxnSpMkLst>
              <pc:docMk/>
              <pc:sldMasterMk cId="1585219477" sldId="2147483648"/>
              <pc:sldLayoutMk cId="3339774396" sldId="2147483661"/>
              <ac:cxnSpMk id="18" creationId="{52AD8993-BCFB-40F5-B0C3-BD1266F9807E}"/>
            </ac:cxnSpMkLst>
          </pc:cxnChg>
        </pc:sldLayoutChg>
      </pc:sldMasterChg>
    </pc:docChg>
  </pc:docChgLst>
  <pc:docChgLst>
    <pc:chgData name="Jessica Jones" userId="S::jessica.jones@georgiancollege.ca::d7fd67f7-a65d-448e-99ae-2d17d582b34b" providerId="AD" clId="Web-{FE2E311D-EC37-6F5C-992C-26359B50B729}"/>
    <pc:docChg chg="modSld">
      <pc:chgData name="Jessica Jones" userId="S::jessica.jones@georgiancollege.ca::d7fd67f7-a65d-448e-99ae-2d17d582b34b" providerId="AD" clId="Web-{FE2E311D-EC37-6F5C-992C-26359B50B729}" dt="2022-06-17T14:28:12.113" v="2"/>
      <pc:docMkLst>
        <pc:docMk/>
      </pc:docMkLst>
      <pc:sldChg chg="addSp delSp">
        <pc:chgData name="Jessica Jones" userId="S::jessica.jones@georgiancollege.ca::d7fd67f7-a65d-448e-99ae-2d17d582b34b" providerId="AD" clId="Web-{FE2E311D-EC37-6F5C-992C-26359B50B729}" dt="2022-06-17T14:28:12.113" v="2"/>
        <pc:sldMkLst>
          <pc:docMk/>
          <pc:sldMk cId="3897705396" sldId="272"/>
        </pc:sldMkLst>
        <pc:spChg chg="del">
          <ac:chgData name="Jessica Jones" userId="S::jessica.jones@georgiancollege.ca::d7fd67f7-a65d-448e-99ae-2d17d582b34b" providerId="AD" clId="Web-{FE2E311D-EC37-6F5C-992C-26359B50B729}" dt="2022-06-17T14:28:00.831" v="0"/>
          <ac:spMkLst>
            <pc:docMk/>
            <pc:sldMk cId="3897705396" sldId="272"/>
            <ac:spMk id="3" creationId="{B9610236-B724-85E9-1F8B-78C5B51DE432}"/>
          </ac:spMkLst>
        </pc:spChg>
        <pc:spChg chg="add del">
          <ac:chgData name="Jessica Jones" userId="S::jessica.jones@georgiancollege.ca::d7fd67f7-a65d-448e-99ae-2d17d582b34b" providerId="AD" clId="Web-{FE2E311D-EC37-6F5C-992C-26359B50B729}" dt="2022-06-17T14:28:12.113" v="2"/>
          <ac:spMkLst>
            <pc:docMk/>
            <pc:sldMk cId="3897705396" sldId="272"/>
            <ac:spMk id="5" creationId="{2269BEE9-62F8-5724-C6F3-3D0BB7F55F7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pu.pressbooks.pub/studystrategizesucceed/chapter/connect-with-your-instructor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sa/4.0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fessionalism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fessionalism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1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ferenceboard.ca/edu/employability-skills.aspx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workopolis.com/advice/how-many-jobs-do-canadians-hold-in-a-lifetim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theguardian.com/us-news/2017/jun/26/jobs-future-automation-robots-skills-creative-health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“</a:t>
            </a:r>
            <a:r>
              <a:rPr lang="en-US" sz="1200" i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Connect with your instructor</a:t>
            </a:r>
            <a:r>
              <a:rPr lang="en-US" sz="1200" i="1" dirty="0"/>
              <a:t>” by </a:t>
            </a:r>
            <a:r>
              <a:rPr lang="en-US" sz="1200" i="1" dirty="0" err="1"/>
              <a:t>Rawia</a:t>
            </a:r>
            <a:r>
              <a:rPr lang="en-US" sz="1200" i="1" dirty="0"/>
              <a:t> </a:t>
            </a:r>
            <a:r>
              <a:rPr lang="en-US" sz="1200" i="1" dirty="0" err="1"/>
              <a:t>Inaim</a:t>
            </a:r>
            <a:r>
              <a:rPr lang="en-US" sz="1200" i="1" dirty="0"/>
              <a:t> , licensed under </a:t>
            </a:r>
            <a:r>
              <a:rPr lang="en-US" sz="1200" i="1" dirty="0">
                <a:hlinkClick r:id="rId4"/>
              </a:rPr>
              <a:t>CC BY-SA 4.0.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Objectives was taken directly from </a:t>
            </a:r>
            <a:r>
              <a:rPr lang="en-US" dirty="0">
                <a:hlinkClick r:id="rId3"/>
              </a:rPr>
              <a:t>Chapter 1.3 </a:t>
            </a:r>
            <a:r>
              <a:rPr lang="en-US" dirty="0"/>
              <a:t>of </a:t>
            </a:r>
            <a:r>
              <a:rPr lang="en-US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 No changes were made.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3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Academic Integrity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36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84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Chapter 1: Introduction was taken directly from </a:t>
            </a:r>
            <a:r>
              <a:rPr lang="en-US" u="sng" dirty="0">
                <a:hlinkClick r:id="rId3"/>
              </a:rPr>
              <a:t>Chapter 1</a:t>
            </a:r>
            <a:r>
              <a:rPr lang="en-US" dirty="0"/>
              <a:t> of </a:t>
            </a:r>
            <a:r>
              <a:rPr lang="en-US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sz="1800" dirty="0"/>
              <a:t> under a </a:t>
            </a:r>
            <a:r>
              <a:rPr lang="en-US" sz="1800" dirty="0">
                <a:hlinkClick r:id="rId5"/>
              </a:rPr>
              <a:t>CC BY-NC 4.0</a:t>
            </a:r>
            <a:r>
              <a:rPr lang="en-US" sz="1800" dirty="0"/>
              <a:t> License. </a:t>
            </a:r>
            <a:r>
              <a:rPr lang="en-US" dirty="0"/>
              <a:t>No changes were made. 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5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Conference Board of Canada. (n.d.-a). </a:t>
            </a:r>
            <a:r>
              <a:rPr lang="en-US" i="1" dirty="0"/>
              <a:t>Employability skills</a:t>
            </a:r>
            <a:r>
              <a:rPr lang="en-US" dirty="0"/>
              <a:t>.  </a:t>
            </a:r>
            <a:r>
              <a:rPr lang="en-US" dirty="0">
                <a:hlinkClick r:id="rId3"/>
              </a:rPr>
              <a:t>https://www.conferenceboard.ca/edu/employability-skills.aspx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9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0995" indent="-340995">
              <a:buNone/>
            </a:pPr>
            <a:r>
              <a:rPr lang="en-US" sz="1200"/>
              <a:t>Harris, P. (2014, December 4). </a:t>
            </a:r>
            <a:r>
              <a:rPr lang="en-US" sz="1200" i="1"/>
              <a:t>How many jobs do Canadians hold in a lifetime?</a:t>
            </a:r>
            <a:r>
              <a:rPr lang="en-US" sz="1200"/>
              <a:t> Workopolis. </a:t>
            </a:r>
            <a:r>
              <a:rPr lang="en-US" sz="1200" u="sng">
                <a:hlinkClick r:id="rId3"/>
              </a:rPr>
              <a:t>https://careers.workopolis.com/advice/how-many-jobs-do-canadians-hold-in-a-lifetime/</a:t>
            </a:r>
            <a:endParaRPr lang="en-US" sz="1200" u="sng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sz="1200" err="1"/>
              <a:t>Mahdawi</a:t>
            </a:r>
            <a:r>
              <a:rPr lang="en-US" sz="1200"/>
              <a:t>, A. (2017, June 26). What jobs will still be around in 20 years? Read this to prepare your future. </a:t>
            </a:r>
            <a:r>
              <a:rPr lang="en-US" sz="1200" i="1"/>
              <a:t>The Guardian</a:t>
            </a:r>
            <a:r>
              <a:rPr lang="en-US" sz="1200"/>
              <a:t>. </a:t>
            </a:r>
            <a:r>
              <a:rPr lang="en-US" sz="1200" u="sng">
                <a:hlinkClick r:id="rId4"/>
              </a:rPr>
              <a:t>https://www.theguardian.com/us-news/2017/jun/26/jobs-future-automation-robots-skills-creative-health</a:t>
            </a:r>
            <a:endParaRPr lang="en-US" sz="1200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97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example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9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33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3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Booth, Emily Cramer &amp; Amanda Quibell</a:t>
            </a:r>
            <a:r>
              <a:rPr lang="en-US" dirty="0"/>
              <a:t> 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campusontario.pressbooks.pub/gccomm" TargetMode="External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hyperlink" Target="https://kpu.pressbooks.pub/studystrategizesucceed/chapter/connect-with-your-instructor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ferenceboard.ca/edu/employability-skills.aspx" TargetMode="External"/><Relationship Id="rId7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heguardian.com/us-news/2017/jun/26/jobs-future-automation-robots-skills-creative-health" TargetMode="External"/><Relationship Id="rId5" Type="http://schemas.openxmlformats.org/officeDocument/2006/relationships/hyperlink" Target="https://careers.workopolis.com/advice/how-many-jobs-do-canadians-hold-in-a-lifetime" TargetMode="External"/><Relationship Id="rId4" Type="http://schemas.openxmlformats.org/officeDocument/2006/relationships/hyperlink" Target="https://ecampusontario.pressbooks.pub/gccom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Chapter 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C7DE-1CF6-4AC6-92C8-0C25FCD9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</a:t>
            </a:r>
            <a:r>
              <a:rPr lang="en-US" b="1" dirty="0"/>
              <a:t>Summary of Key Takeaways</a:t>
            </a:r>
            <a:r>
              <a:rPr lang="en-US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9080D-102D-478E-8E0C-E50F6D99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Employers value employees who excel in communication skills rather than just technical skills, by ensuring better workplace and client relations, they contribute directly to the viability of the organization.</a:t>
            </a:r>
          </a:p>
          <a:p>
            <a:r>
              <a:rPr lang="en-US"/>
              <a:t>The quality of your communication represents the quality of your work and the organization you work for, especially online when others have only your words to judge.</a:t>
            </a:r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ECDA0-1156-4066-82EC-C28B5E5F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C4B76-0DB8-46C8-891A-0D64F8F9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0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1.2 - Connect</a:t>
            </a:r>
            <a:r>
              <a:rPr lang="en-US" b="1" dirty="0"/>
              <a:t> With Your Instructor</a:t>
            </a:r>
            <a:r>
              <a:rPr lang="en-US" dirty="0"/>
              <a:t>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Identify ways to build a good relationship with your course instructors through in-class, email, and office hour communication.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7A87-7472-4C9B-AABB-169A10B9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In-Class Communication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D146A6-C451-4004-883C-FDA5214D5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Stay present in class and come prepared</a:t>
            </a:r>
            <a:endParaRPr lang="en-US">
              <a:cs typeface="Calibri"/>
            </a:endParaRPr>
          </a:p>
          <a:p>
            <a:r>
              <a:rPr lang="en-US"/>
              <a:t>Ask questions </a:t>
            </a:r>
            <a:endParaRPr lang="en-US">
              <a:cs typeface="Calibri"/>
            </a:endParaRPr>
          </a:p>
          <a:p>
            <a:r>
              <a:rPr lang="en-US"/>
              <a:t>Actively listen to what your instructor is saying 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Resolve doubts about a topic by asking questions after class instead of arguing with the instructor during class time </a:t>
            </a:r>
            <a:endParaRPr lang="en-US">
              <a:cs typeface="Calibri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B568C-DBFC-4B4B-8656-AD8BDDBD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C26BB-A9EF-4C2E-9902-995AD51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14A0-B4A0-4714-B62B-75EBD864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in Office Hours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28D4C86-F67C-4570-AA03-08EC019E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Keep note of your instructors’ office hours after class and communicate with them during those hours</a:t>
            </a:r>
          </a:p>
          <a:p>
            <a:r>
              <a:rPr lang="en-US"/>
              <a:t>Contact your instructor via email or schedule an appointment to discuss topics studied in class or resolve questions about assignments</a:t>
            </a:r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B002D-86AC-428E-A5D3-90E5EF33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3FEA-F08D-40FA-AC41-BE1139F1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14A0-B4A0-4714-B62B-75EBD864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in Office Hours (Continued)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28D4C86-F67C-4570-AA03-08EC019E5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Tips to effectively utilize the time:</a:t>
            </a:r>
          </a:p>
          <a:p>
            <a:pPr lvl="1"/>
            <a:r>
              <a:rPr lang="en-US"/>
              <a:t>Be punctual</a:t>
            </a:r>
            <a:endParaRPr lang="en-US">
              <a:cs typeface="Calibri"/>
            </a:endParaRPr>
          </a:p>
          <a:p>
            <a:pPr lvl="1"/>
            <a:r>
              <a:rPr lang="en-US"/>
              <a:t>Come prepared with the course/assignment material</a:t>
            </a:r>
            <a:endParaRPr lang="en-US">
              <a:cs typeface="Calibri"/>
            </a:endParaRPr>
          </a:p>
          <a:p>
            <a:pPr lvl="1"/>
            <a:r>
              <a:rPr lang="en-US"/>
              <a:t>Prepare questions ahead of time</a:t>
            </a:r>
            <a:endParaRPr lang="en-US">
              <a:cs typeface="Calibri"/>
            </a:endParaRPr>
          </a:p>
          <a:p>
            <a:pPr lvl="1"/>
            <a:r>
              <a:rPr lang="en-US"/>
              <a:t>At the end of the meeting summarize key points to ensure you understand</a:t>
            </a:r>
            <a:endParaRPr lang="en-US">
              <a:cs typeface="Calibri"/>
            </a:endParaRPr>
          </a:p>
          <a:p>
            <a:pPr lvl="1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B002D-86AC-428E-A5D3-90E5EF33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3FEA-F08D-40FA-AC41-BE1139F1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C869-7898-4890-8D67-951F06CB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Communicating By Email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AC72C-766D-4D66-B0FC-FF71A72B2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440728" cy="4161551"/>
          </a:xfrm>
        </p:spPr>
        <p:txBody>
          <a:bodyPr/>
          <a:lstStyle/>
          <a:p>
            <a:r>
              <a:rPr lang="en-US"/>
              <a:t>Use the email address provided by your institution</a:t>
            </a:r>
          </a:p>
          <a:p>
            <a:r>
              <a:rPr lang="en-US"/>
              <a:t>Include a relevant subject line with your course name and email topic to get a quicker response from your instructor</a:t>
            </a:r>
          </a:p>
          <a:p>
            <a:r>
              <a:rPr lang="en-US"/>
              <a:t>Write emails that are professional, clear, and concise</a:t>
            </a:r>
          </a:p>
          <a:p>
            <a:r>
              <a:rPr lang="en-US"/>
              <a:t>Wait for instructor’s reply. Give them at least 24 to 48 hours to get back to you </a:t>
            </a:r>
            <a:br>
              <a:rPr lang="en-US"/>
            </a:b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D61A6-00D9-4003-AF88-C680DFE9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B1A2F-0A41-4B03-9FC4-4181F727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82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3D4E110-1FAE-42F0-AF8C-E15E6503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By Email (Continued)</a:t>
            </a:r>
          </a:p>
        </p:txBody>
      </p:sp>
      <p:pic>
        <p:nvPicPr>
          <p:cNvPr id="33" name="Content Placeholder 32" descr="Example email from instructor to student. Sent from a student email account. Use a specific subject line, polite tone and note your class and section. Image Credit: “Connect with your instructor” by Rawia Inaim , used under CC BY-SA">
            <a:extLst>
              <a:ext uri="{FF2B5EF4-FFF2-40B4-BE49-F238E27FC236}">
                <a16:creationId xmlns:a16="http://schemas.microsoft.com/office/drawing/2014/main" id="{D6C7FB1F-6912-4EE6-A8D8-3A268C9ED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87" y="2016125"/>
            <a:ext cx="4542201" cy="2897188"/>
          </a:xfrm>
        </p:spPr>
      </p:pic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A0E9AD18-27B6-4D51-B5DE-98A3C90CAE0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51389" y="5094996"/>
            <a:ext cx="9686937" cy="104645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i="1" dirty="0"/>
              <a:t>Example email from instructor to student. Sent from a student email account. Use a specific subject line, polite tone and note your class and section. Image Credit: </a:t>
            </a:r>
            <a:r>
              <a:rPr lang="en-US" sz="2000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</a:t>
            </a:r>
            <a:r>
              <a:rPr lang="en-US" sz="2000" i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Connect with your instructor</a:t>
            </a:r>
            <a:r>
              <a:rPr lang="en-US" sz="2000" i="1" dirty="0"/>
              <a:t>” by </a:t>
            </a:r>
            <a:r>
              <a:rPr lang="en-US" sz="2000" i="1" dirty="0" err="1"/>
              <a:t>Rawia</a:t>
            </a:r>
            <a:r>
              <a:rPr lang="en-US" sz="2000" i="1" dirty="0"/>
              <a:t> </a:t>
            </a:r>
            <a:r>
              <a:rPr lang="en-US" sz="2000" i="1" dirty="0" err="1"/>
              <a:t>Inaim</a:t>
            </a:r>
            <a:r>
              <a:rPr lang="en-US" sz="2000" i="1" dirty="0"/>
              <a:t> , licensed under </a:t>
            </a:r>
            <a:r>
              <a:rPr lang="en-US" sz="2000" i="1" dirty="0">
                <a:hlinkClick r:id="rId5"/>
              </a:rPr>
              <a:t>CC BY-SA 4.0.</a:t>
            </a:r>
            <a:endParaRPr lang="en-US" sz="2000" i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340C0-B40F-4395-8C4B-83BB9398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6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3AD68-9AD1-4F62-AFF6-07C9083D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2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89AF-6368-4CF0-8863-58B4E029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1.3 - Acting </a:t>
            </a:r>
            <a:r>
              <a:rPr lang="en-US" b="1" dirty="0"/>
              <a:t>Professional in an Online Environment</a:t>
            </a:r>
            <a:r>
              <a:rPr lang="en-US" dirty="0"/>
              <a:t>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8C9B3-DCC4-4F67-854B-3C93802A0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4E07-3285-463A-9163-21FEB771E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fundamental </a:t>
            </a:r>
            <a:r>
              <a:rPr lang="en-US" dirty="0" err="1"/>
              <a:t>behaviours</a:t>
            </a:r>
            <a:r>
              <a:rPr lang="en-US" dirty="0"/>
              <a:t> to establish professionalism in an online learning environment.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576E4-E009-4E39-B7A5-950AEE078E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FB037-2E6A-4A69-BE8C-3DF6DC44CF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5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B477-3B98-445B-BD9A-1507870B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Online Professionalism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B2428-1577-4177-BEF9-37A99430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basic rule of online communication when interacting in academic or professional world:</a:t>
            </a:r>
          </a:p>
          <a:p>
            <a:pPr lvl="1"/>
            <a:r>
              <a:rPr lang="en-US" dirty="0"/>
              <a:t>Mute yourself when you are not speaking to minimize by background noise</a:t>
            </a:r>
          </a:p>
          <a:p>
            <a:pPr lvl="1"/>
            <a:r>
              <a:rPr lang="en-US" dirty="0"/>
              <a:t>Be presentable and well-dressed like you would for in-person meetings</a:t>
            </a:r>
          </a:p>
          <a:p>
            <a:pPr lvl="1"/>
            <a:r>
              <a:rPr lang="en-US" dirty="0"/>
              <a:t>Use proper tools and test them before joining the meeting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B71E0-4DF1-4EBA-86A7-3022847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26D2D-90AE-4DBA-8BA0-CCE15BC4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7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FB39-43EC-42DB-8BE1-AFF452AE0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Online Discussion Boards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60BC0-596B-4A53-B610-364CCBAC1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Maintain professional relationships with your peers and colleagues while communicating on discussion boards/forums</a:t>
            </a:r>
          </a:p>
          <a:p>
            <a:r>
              <a:rPr lang="en-US"/>
              <a:t>Be mindful of what you are saying to help avoid conflicts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CEAA4-196E-4504-A05E-C5A8F073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B7D9E-6597-4B6A-B551-CD9F2BA2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/>
          <a:lstStyle/>
          <a:p>
            <a:r>
              <a:rPr lang="en-US" dirty="0"/>
              <a:t>Chapter 1: Introduction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1.1 – Why on earth am I taking another English course?</a:t>
            </a:r>
          </a:p>
          <a:p>
            <a:pPr marL="0" indent="0">
              <a:buNone/>
            </a:pPr>
            <a:r>
              <a:rPr lang="en-US" dirty="0"/>
              <a:t>1.2 – Connect with your instructor</a:t>
            </a:r>
          </a:p>
          <a:p>
            <a:pPr marL="0" indent="0">
              <a:buNone/>
            </a:pPr>
            <a:r>
              <a:rPr lang="en-US" dirty="0"/>
              <a:t>1.3 – Acting professional in an online environment</a:t>
            </a:r>
          </a:p>
          <a:p>
            <a:r>
              <a:rPr lang="en-US" dirty="0"/>
              <a:t>1.4 - Academic Integrity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6B43-4BD2-4601-87A0-F7CAC071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Importance of Communication Skills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CA006-F3CE-40FB-B8DD-14A27DDBE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most efficient way to reach out to professors and other departments is through email. </a:t>
            </a:r>
          </a:p>
          <a:p>
            <a:r>
              <a:rPr lang="en-US"/>
              <a:t>Whether you want to book an appointment or ask for help, follow all the rules of email communication i.e. include subject line and keep your message short and clear. 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1F1C1-C22D-469C-9914-FCE8D093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0D017-124F-4FE6-9824-46FF94AF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79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250A-C432-4C50-A202-E058C2F0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Academic Integrity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DCE8B-51FA-4155-BDC7-E5B54EFA3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largest concerns with online education is Academic Integrity</a:t>
            </a:r>
          </a:p>
          <a:p>
            <a:r>
              <a:rPr lang="en-US" dirty="0"/>
              <a:t>Academic integrity is the commitment to honesty while exemplifying moral </a:t>
            </a:r>
            <a:r>
              <a:rPr lang="en-US" dirty="0" err="1"/>
              <a:t>behaviour</a:t>
            </a:r>
            <a:r>
              <a:rPr lang="en-US" dirty="0"/>
              <a:t> in your studies (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). </a:t>
            </a:r>
          </a:p>
          <a:p>
            <a:r>
              <a:rPr lang="en-US" dirty="0"/>
              <a:t>Higher education institutions have strict policies concerning academic misconduct and plagiarism. </a:t>
            </a:r>
          </a:p>
          <a:p>
            <a:r>
              <a:rPr lang="en-US" dirty="0"/>
              <a:t>Check with your institution about their Academic Integrity Policies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95345-BC9B-4A43-BB87-A7BBBA7F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1BED8-03CD-47F1-9F3B-0EE43922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18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8"/>
            <a:ext cx="10823122" cy="452307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0995" indent="-340995">
              <a:buNone/>
            </a:pPr>
            <a:r>
              <a:rPr lang="en-US" dirty="0"/>
              <a:t>Conference Board of Canada. (n.d.-a). </a:t>
            </a:r>
            <a:r>
              <a:rPr lang="en-US" i="1" dirty="0"/>
              <a:t>Employability skills</a:t>
            </a:r>
            <a:r>
              <a:rPr lang="en-US" dirty="0"/>
              <a:t>.  </a:t>
            </a:r>
            <a:r>
              <a:rPr lang="en-US" dirty="0">
                <a:hlinkClick r:id="rId3"/>
              </a:rPr>
              <a:t>https://www.conferenceboard.ca/edu/employability-skills.aspx</a:t>
            </a:r>
            <a:endParaRPr lang="en-US" dirty="0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dirty="0"/>
              <a:t>Cramer, E., Quibell, A., &amp; Booth, J. (2022, February 28). </a:t>
            </a:r>
            <a:r>
              <a:rPr lang="en-US" i="1" dirty="0"/>
              <a:t>Communication Essentials for College</a:t>
            </a:r>
            <a:r>
              <a:rPr lang="en-US" dirty="0"/>
              <a:t>. </a:t>
            </a:r>
            <a:r>
              <a:rPr lang="en-US" dirty="0" err="1"/>
              <a:t>eCampus</a:t>
            </a:r>
            <a:r>
              <a:rPr lang="en-US" dirty="0"/>
              <a:t> Ontario Open Library. </a:t>
            </a:r>
            <a:r>
              <a:rPr lang="en-US" dirty="0">
                <a:hlinkClick r:id="rId4"/>
              </a:rPr>
              <a:t>https://ecampusontario.pre ssbooks.pub/gccomm/ </a:t>
            </a:r>
            <a:r>
              <a:rPr lang="en-US" dirty="0"/>
              <a:t> </a:t>
            </a:r>
          </a:p>
          <a:p>
            <a:pPr marL="340995" indent="-340995">
              <a:buNone/>
            </a:pPr>
            <a:r>
              <a:rPr lang="en-US" sz="2800" dirty="0"/>
              <a:t>Harris, P. (2014, December 4). </a:t>
            </a:r>
            <a:r>
              <a:rPr lang="en-US" sz="2800" i="1" dirty="0"/>
              <a:t>How many jobs do Canadians hold in a lifetime?</a:t>
            </a:r>
            <a:r>
              <a:rPr lang="en-US" sz="2800" dirty="0"/>
              <a:t> Workopolis. </a:t>
            </a:r>
            <a:r>
              <a:rPr lang="en-US" sz="2800" u="sng" dirty="0">
                <a:hlinkClick r:id="rId5"/>
              </a:rPr>
              <a:t>https://careers.workopolis.com/advice/how-many-jobs-do-canadians-hold-in-a-lifetime/</a:t>
            </a:r>
            <a:endParaRPr lang="en-US" sz="2800" u="sng" dirty="0">
              <a:cs typeface="Calibri" panose="020F0502020204030204"/>
            </a:endParaRPr>
          </a:p>
          <a:p>
            <a:pPr marL="340995" indent="-340995">
              <a:buNone/>
            </a:pPr>
            <a:r>
              <a:rPr lang="en-US" sz="2800" dirty="0" err="1"/>
              <a:t>Mahdawi</a:t>
            </a:r>
            <a:r>
              <a:rPr lang="en-US" sz="2800" dirty="0"/>
              <a:t>, A. (2017, June 26). What jobs will still be around in 20 years? Read this to prepare your future. </a:t>
            </a:r>
            <a:r>
              <a:rPr lang="en-US" sz="2800" i="1" dirty="0"/>
              <a:t>The </a:t>
            </a:r>
            <a:r>
              <a:rPr lang="en-US" sz="2800" i="1" dirty="0" err="1"/>
              <a:t>Guardian</a:t>
            </a:r>
            <a:r>
              <a:rPr lang="en-US" sz="2800" dirty="0" err="1"/>
              <a:t>.</a:t>
            </a:r>
            <a:r>
              <a:rPr lang="en-US" sz="2800" u="sng" dirty="0" err="1">
                <a:hlinkClick r:id="rId6"/>
              </a:rPr>
              <a:t>https</a:t>
            </a:r>
            <a:r>
              <a:rPr lang="en-US" sz="2800" u="sng" dirty="0">
                <a:hlinkClick r:id="rId6"/>
              </a:rPr>
              <a:t>://www.theguardian.com/us-news/2017/jun/26/jobs-future-automation-robots-skills-creative-health</a:t>
            </a:r>
            <a:endParaRPr lang="en-US" sz="2800" u="sng" dirty="0"/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7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1.1 - Why </a:t>
            </a:r>
            <a:r>
              <a:rPr lang="en-US" b="1" dirty="0"/>
              <a:t>on earth am I taking another English course?</a:t>
            </a:r>
            <a:r>
              <a:rPr lang="en-US" dirty="0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sz="2400"/>
              <a:t>Distinguish between the nature of English and Communications courses</a:t>
            </a:r>
          </a:p>
          <a:p>
            <a:r>
              <a:rPr lang="en-US" sz="2400"/>
              <a:t>Explain the importance of studying Communications</a:t>
            </a:r>
          </a:p>
          <a:p>
            <a:r>
              <a:rPr lang="en-US" sz="2400"/>
              <a:t>Identify communication-related skills and personal qualities </a:t>
            </a:r>
            <a:r>
              <a:rPr lang="en-US" sz="2400" err="1"/>
              <a:t>favoured</a:t>
            </a:r>
            <a:r>
              <a:rPr lang="en-US" sz="2400"/>
              <a:t> by employers</a:t>
            </a:r>
          </a:p>
          <a:p>
            <a:r>
              <a:rPr lang="en-US" sz="2400"/>
              <a:t>Consider how communication skills will ensure your future professional success</a:t>
            </a:r>
          </a:p>
          <a:p>
            <a:r>
              <a:rPr lang="en-US" sz="2400"/>
              <a:t>Recognize that the quality of your communication represents the quality of your company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Communications vs. English Courses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Communications is the practice of interacting with others in the academic and professional world </a:t>
            </a:r>
          </a:p>
          <a:p>
            <a:pPr lvl="0"/>
            <a:r>
              <a:rPr lang="en-US"/>
              <a:t>Methods of communication are adapted based on the target audience. You wouldn’t talk to a professor the same way you would a long-time friendly co-worker</a:t>
            </a:r>
          </a:p>
          <a:p>
            <a:r>
              <a:rPr lang="en-US"/>
              <a:t>5 C’s of effective communication are: clear, concise, coherent, correct, and convincing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Communication Skills Desired by Employers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Effective communication skills are required no matter what field you are working in and is a soft skill that helps you stand out from competition</a:t>
            </a:r>
          </a:p>
          <a:p>
            <a:r>
              <a:rPr lang="en-US" dirty="0"/>
              <a:t>Communication is the first category in the Conference Board of Canada’s Employability Skills list.</a:t>
            </a:r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A477E-6E03-4BEA-8465-FAE9C08937C2}"/>
              </a:ext>
            </a:extLst>
          </p:cNvPr>
          <p:cNvSpPr txBox="1"/>
          <p:nvPr/>
        </p:nvSpPr>
        <p:spPr>
          <a:xfrm>
            <a:off x="5068187" y="6034643"/>
            <a:ext cx="67818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>
                <a:solidFill>
                  <a:srgbClr val="39393A"/>
                </a:solidFill>
              </a:rPr>
              <a:t>Conference Board of Canada, n.d., 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>
                <a:solidFill>
                  <a:srgbClr val="39393A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6222-19E5-49A4-A20A-11E6DF93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Diverse Skillset Featuring Communications Is Key to Survival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0041B2-2930-4034-B585-9FB672018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recognized trends continue, then Canadians could hold as many as 15 jobs during their career (Harris, 2014, para. 8, </a:t>
            </a:r>
            <a:r>
              <a:rPr lang="en-US" dirty="0">
                <a:solidFill>
                  <a:srgbClr val="39393A"/>
                </a:solidFill>
              </a:rPr>
              <a:t>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 and many will work for several employers at once (</a:t>
            </a:r>
            <a:r>
              <a:rPr lang="en-US" dirty="0" err="1"/>
              <a:t>Mahdawi</a:t>
            </a:r>
            <a:r>
              <a:rPr lang="en-US" dirty="0"/>
              <a:t>, 2017, </a:t>
            </a:r>
            <a:r>
              <a:rPr lang="en-US" dirty="0">
                <a:solidFill>
                  <a:srgbClr val="39393A"/>
                </a:solidFill>
              </a:rPr>
              <a:t>as cited in 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</a:t>
            </a:r>
          </a:p>
          <a:p>
            <a:r>
              <a:rPr lang="en-US" dirty="0"/>
              <a:t>Effective communication skill is a key to switch between different roles to lead a balanced career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A8FA6-C1A8-4CDE-9679-D3F9DA22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F208F-93EB-4E1A-8359-E44D35ED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6222-19E5-49A4-A20A-11E6DF93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Diverse Skillset Featuring Communications Is Key to Survival (Continued)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0041B2-2930-4034-B585-9FB672018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  </a:t>
            </a:r>
          </a:p>
          <a:p>
            <a:pPr marL="457200" lvl="1" indent="0">
              <a:buNone/>
            </a:pPr>
            <a:r>
              <a:rPr lang="en-US" dirty="0"/>
              <a:t>A nurse who graduates with a diploma and enters the workforce quilting together a patchwork of part-time gigs in hospitals, care homes, clinics, and schools, for instance, won’t still be exhausted by this juggling act if they have the soft skills to rise to decision-making positions in any one of those places (</a:t>
            </a:r>
            <a:r>
              <a:rPr lang="en-US" dirty="0">
                <a:solidFill>
                  <a:srgbClr val="39393A"/>
                </a:solidFill>
                <a:ea typeface="+mn-lt"/>
                <a:cs typeface="+mn-lt"/>
              </a:rPr>
              <a:t>Booth et al. , 2022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A8FA6-C1A8-4CDE-9679-D3F9DA22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F208F-93EB-4E1A-8359-E44D35ED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C86C-64FA-43B3-9B06-EE7A0DF8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Communication Represents You and Your Employer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79C17-3466-46C6-AD4B-899078EA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Strong communication skills will catch the attention of potential employers</a:t>
            </a:r>
          </a:p>
          <a:p>
            <a:r>
              <a:rPr lang="en-US"/>
              <a:t> People connect quality of communication with the quality of the job you will do </a:t>
            </a:r>
          </a:p>
          <a:p>
            <a:r>
              <a:rPr lang="en-US"/>
              <a:t>Proofread (Always!!) Take time to write well thought-out responses and proofread multiple times to make sure there are no mistakes</a:t>
            </a:r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7F444-1B19-492C-A4C1-F9DF532B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42A10-9125-410A-BC6E-1FC8D9A5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C7DE-1CF6-4AC6-92C8-0C25FCD9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</a:t>
            </a:r>
            <a:r>
              <a:rPr lang="en-US" b="1" dirty="0"/>
              <a:t>Summary of 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9080D-102D-478E-8E0C-E50F6D99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By teaching you the communications conventions for dealing with a variety of stakeholders, a course in Communications has different goals from your high school English course and is a vitally important step towards professionalizing you for entry or re-entry into the workforce.</a:t>
            </a: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ECDA0-1156-4066-82EC-C28B5E5F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C4B76-0DB8-46C8-891A-0D64F8F9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3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1B2431-C5CE-4216-998C-E6C65FCD8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CCFBF6-E5E3-49F5-9512-F7A4211FF6DA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57ea68b1-4d50-472f-9c24-c5e3d9af93fd"/>
    <ds:schemaRef ds:uri="http://schemas.openxmlformats.org/package/2006/metadata/core-properties"/>
    <ds:schemaRef ds:uri="2c46aebe-e55f-417f-84c0-33e2637dc132"/>
  </ds:schemaRefs>
</ds:datastoreItem>
</file>

<file path=customXml/itemProps3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1951</Words>
  <Application>Microsoft Office PowerPoint</Application>
  <PresentationFormat>Widescreen</PresentationFormat>
  <Paragraphs>157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1: Introduction</vt:lpstr>
      <vt:lpstr>1.1 - Why on earth am I taking another English course? </vt:lpstr>
      <vt:lpstr>Communications vs. English Courses</vt:lpstr>
      <vt:lpstr>Communication Skills Desired by Employers</vt:lpstr>
      <vt:lpstr>A Diverse Skillset Featuring Communications Is Key to Survival</vt:lpstr>
      <vt:lpstr>A Diverse Skillset Featuring Communications Is Key to Survival (Continued)</vt:lpstr>
      <vt:lpstr>Communication Represents You and Your Employer</vt:lpstr>
      <vt:lpstr>1.1 Summary of Key Takeaways</vt:lpstr>
      <vt:lpstr>1.1 Summary of Key Takeaways (Continued)</vt:lpstr>
      <vt:lpstr>1.2 - Connect With Your Instructor </vt:lpstr>
      <vt:lpstr>In-Class Communication</vt:lpstr>
      <vt:lpstr>Communicating in Office Hours</vt:lpstr>
      <vt:lpstr>Communicating in Office Hours (Continued)</vt:lpstr>
      <vt:lpstr>Communicating By Email</vt:lpstr>
      <vt:lpstr>Communicating By Email (Continued)</vt:lpstr>
      <vt:lpstr>1.3 - Acting Professional in an Online Environment </vt:lpstr>
      <vt:lpstr>Online Professionalism</vt:lpstr>
      <vt:lpstr>Online Discussion Boards</vt:lpstr>
      <vt:lpstr>Importance of Communication Skills</vt:lpstr>
      <vt:lpstr>Academic Integrity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176</cp:revision>
  <dcterms:created xsi:type="dcterms:W3CDTF">2022-05-23T14:26:42Z</dcterms:created>
  <dcterms:modified xsi:type="dcterms:W3CDTF">2023-09-01T19:20:13Z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