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4" r:id="rId5"/>
    <p:sldId id="258" r:id="rId6"/>
    <p:sldId id="259" r:id="rId7"/>
    <p:sldId id="265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044543-8E56-23B9-1D6B-8FE58C83BFD7}" v="8" dt="2020-10-28T16:16:29.868"/>
    <p1510:client id="{C7A1F5B4-2B5F-83DF-61BB-4F9C61DC55E0}" v="3" dt="2020-10-27T23:42:32.229"/>
    <p1510:client id="{E11CBD36-FD61-A863-DFE2-A88A5F2FBCF2}" v="19" dt="2020-10-28T15:58:29.782"/>
    <p1510:client id="{F1E5E6ED-6F79-8598-C4B4-90FD13813731}" v="1528" dt="2020-10-26T01:51:31.977"/>
    <p1510:client id="{F2DA9567-A7BD-4374-B888-CF93FC6987DB}" v="88" dt="2020-10-25T02:23:36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57F5E-4FC7-42AB-A23C-41E55A7F8478}" type="doc">
      <dgm:prSet loTypeId="urn:microsoft.com/office/officeart/2018/layout/CircleProcess" loCatId="simpleprocesssa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8FD885E-F6A6-4688-B9F4-9846F503899A}">
      <dgm:prSet/>
      <dgm:spPr/>
      <dgm:t>
        <a:bodyPr/>
        <a:lstStyle/>
        <a:p>
          <a:r>
            <a:rPr lang="en-US" dirty="0"/>
            <a:t>Blog #1 </a:t>
          </a:r>
          <a:r>
            <a:rPr lang="en-US" dirty="0">
              <a:latin typeface="Calibri Light" panose="020F0302020204030204"/>
            </a:rPr>
            <a:t>Debrief</a:t>
          </a:r>
          <a:endParaRPr lang="en-US" dirty="0"/>
        </a:p>
      </dgm:t>
    </dgm:pt>
    <dgm:pt modelId="{7BEADF41-D0E8-47FF-A84B-AB8CE4B6C6A2}" type="parTrans" cxnId="{A6FC5F19-10CA-4DDC-A9A0-8F5EE6A84BBD}">
      <dgm:prSet/>
      <dgm:spPr/>
      <dgm:t>
        <a:bodyPr/>
        <a:lstStyle/>
        <a:p>
          <a:endParaRPr lang="en-US"/>
        </a:p>
      </dgm:t>
    </dgm:pt>
    <dgm:pt modelId="{D78322B9-B9DD-46F2-AED4-FCE728775264}" type="sibTrans" cxnId="{A6FC5F19-10CA-4DDC-A9A0-8F5EE6A84BBD}">
      <dgm:prSet/>
      <dgm:spPr/>
      <dgm:t>
        <a:bodyPr/>
        <a:lstStyle/>
        <a:p>
          <a:endParaRPr lang="en-US"/>
        </a:p>
      </dgm:t>
    </dgm:pt>
    <dgm:pt modelId="{21AC8039-AE8B-4D46-A669-27CC635F3472}">
      <dgm:prSet phldr="0"/>
      <dgm:spPr/>
      <dgm:t>
        <a:bodyPr/>
        <a:lstStyle/>
        <a:p>
          <a:r>
            <a:rPr lang="en-US" dirty="0">
              <a:latin typeface="Calibri Light" panose="020F0302020204030204"/>
            </a:rPr>
            <a:t>Privilege</a:t>
          </a:r>
        </a:p>
      </dgm:t>
    </dgm:pt>
    <dgm:pt modelId="{113EE02E-46B6-45DF-9195-320F04A20F9B}" type="parTrans" cxnId="{F3B46C8A-0AE0-4B2D-8AA7-D95FD679BCA1}">
      <dgm:prSet/>
      <dgm:spPr/>
    </dgm:pt>
    <dgm:pt modelId="{011E2A0C-16B0-4FF1-982E-24A4B1072DA0}" type="sibTrans" cxnId="{F3B46C8A-0AE0-4B2D-8AA7-D95FD679BCA1}">
      <dgm:prSet/>
      <dgm:spPr/>
    </dgm:pt>
    <dgm:pt modelId="{E403A66E-4FDE-40B7-9F18-463E174513A5}">
      <dgm:prSet phldr="0"/>
      <dgm:spPr/>
      <dgm:t>
        <a:bodyPr/>
        <a:lstStyle/>
        <a:p>
          <a:r>
            <a:rPr lang="en-US" dirty="0">
              <a:latin typeface="Calibri Light" panose="020F0302020204030204"/>
            </a:rPr>
            <a:t>Resilience</a:t>
          </a:r>
        </a:p>
      </dgm:t>
    </dgm:pt>
    <dgm:pt modelId="{FE53C280-7990-4E4D-AAFD-A0A492240CEF}" type="parTrans" cxnId="{B812566C-F837-4810-AB89-BC53D36F875E}">
      <dgm:prSet/>
      <dgm:spPr/>
    </dgm:pt>
    <dgm:pt modelId="{B2B4E134-DA6B-4F49-B40A-070C8E89C3EA}" type="sibTrans" cxnId="{B812566C-F837-4810-AB89-BC53D36F875E}">
      <dgm:prSet/>
      <dgm:spPr/>
    </dgm:pt>
    <dgm:pt modelId="{77FCBEB9-3566-4F25-9EA2-FD2AC26351AB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Survivor Activity</a:t>
          </a:r>
        </a:p>
      </dgm:t>
    </dgm:pt>
    <dgm:pt modelId="{E6F72A23-5685-44BA-A64E-FB5C6DEDCD57}" type="parTrans" cxnId="{92BFD5BD-F9E8-4928-A800-737288032507}">
      <dgm:prSet/>
      <dgm:spPr/>
    </dgm:pt>
    <dgm:pt modelId="{50C70D9F-9A15-4617-8C20-5BB5D167207C}" type="sibTrans" cxnId="{92BFD5BD-F9E8-4928-A800-737288032507}">
      <dgm:prSet/>
      <dgm:spPr/>
    </dgm:pt>
    <dgm:pt modelId="{38D10990-C067-4C3F-BE57-F0812D1AF785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Assignment #3</a:t>
          </a:r>
        </a:p>
      </dgm:t>
    </dgm:pt>
    <dgm:pt modelId="{18B02CB5-606C-4B0A-9E72-664EAD370E1B}" type="parTrans" cxnId="{4DFBCEB3-CB12-4318-9499-FCB13AF7A49D}">
      <dgm:prSet/>
      <dgm:spPr/>
    </dgm:pt>
    <dgm:pt modelId="{FCCF9F1D-D957-45A7-8D95-C92AA50B0353}" type="sibTrans" cxnId="{4DFBCEB3-CB12-4318-9499-FCB13AF7A49D}">
      <dgm:prSet/>
      <dgm:spPr/>
    </dgm:pt>
    <dgm:pt modelId="{B2216A16-8284-476F-89DC-2B174454CE14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Class Debrief &amp; Questions</a:t>
          </a:r>
        </a:p>
      </dgm:t>
    </dgm:pt>
    <dgm:pt modelId="{BDD7A11E-5FA0-409B-BD1F-3722C0E9EAF2}" type="parTrans" cxnId="{3EE9CF89-3ED5-4BCA-8BCA-3E7B5B9A8D42}">
      <dgm:prSet/>
      <dgm:spPr/>
    </dgm:pt>
    <dgm:pt modelId="{1ED8C410-2056-4A18-8C2D-499543FF380B}" type="sibTrans" cxnId="{3EE9CF89-3ED5-4BCA-8BCA-3E7B5B9A8D42}">
      <dgm:prSet/>
      <dgm:spPr/>
    </dgm:pt>
    <dgm:pt modelId="{B8819207-1BB3-4EE8-8A7F-2F5228C6BB0F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Welcome back</a:t>
          </a:r>
          <a:r>
            <a:rPr lang="en-US" b="0" i="0" u="none" strike="noStrike" cap="none" baseline="0" noProof="0" dirty="0">
              <a:solidFill>
                <a:srgbClr val="010000"/>
              </a:solidFill>
              <a:latin typeface="Calibri Light"/>
              <a:cs typeface="Calibri Light"/>
            </a:rPr>
            <a:t>!</a:t>
          </a:r>
          <a:endParaRPr lang="en-US" dirty="0">
            <a:latin typeface="Calibri Light" panose="020F0302020204030204"/>
          </a:endParaRPr>
        </a:p>
      </dgm:t>
    </dgm:pt>
    <dgm:pt modelId="{8D38BFF3-C258-40FD-8A63-9FBF8000C004}" type="parTrans" cxnId="{0286DCB5-2BC2-4A15-86F8-B1369144DD44}">
      <dgm:prSet/>
      <dgm:spPr/>
    </dgm:pt>
    <dgm:pt modelId="{2EF44272-8ABC-4354-BF90-556BE7661979}" type="sibTrans" cxnId="{0286DCB5-2BC2-4A15-86F8-B1369144DD44}">
      <dgm:prSet/>
      <dgm:spPr/>
    </dgm:pt>
    <dgm:pt modelId="{A873871B-FABD-4F4E-A52A-E46F5F176BEC}" type="pres">
      <dgm:prSet presAssocID="{B1857F5E-4FC7-42AB-A23C-41E55A7F8478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DA69A616-C57B-4933-99F7-BCBA4233F1B3}" type="pres">
      <dgm:prSet presAssocID="{B2216A16-8284-476F-89DC-2B174454CE14}" presName="Accent7" presStyleCnt="0"/>
      <dgm:spPr/>
    </dgm:pt>
    <dgm:pt modelId="{82138F04-5572-4021-9F67-F89190B1FF4A}" type="pres">
      <dgm:prSet presAssocID="{B2216A16-8284-476F-89DC-2B174454CE14}" presName="Accent" presStyleLbl="node1" presStyleIdx="0" presStyleCnt="14"/>
      <dgm:spPr/>
    </dgm:pt>
    <dgm:pt modelId="{80847D86-AA5C-4628-9273-34478696495F}" type="pres">
      <dgm:prSet presAssocID="{B2216A16-8284-476F-89DC-2B174454CE14}" presName="ParentBackground7" presStyleCnt="0"/>
      <dgm:spPr/>
    </dgm:pt>
    <dgm:pt modelId="{748993E4-C56D-4B2F-8F2A-E2584C6A1160}" type="pres">
      <dgm:prSet presAssocID="{B2216A16-8284-476F-89DC-2B174454CE14}" presName="ParentBackground" presStyleLbl="node1" presStyleIdx="1" presStyleCnt="14"/>
      <dgm:spPr/>
    </dgm:pt>
    <dgm:pt modelId="{846B958F-5C2F-42F8-8838-D206B53D33A6}" type="pres">
      <dgm:prSet presAssocID="{B2216A16-8284-476F-89DC-2B174454CE14}" presName="Parent7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19437737-941B-4125-A154-31ADE9B8C713}" type="pres">
      <dgm:prSet presAssocID="{38D10990-C067-4C3F-BE57-F0812D1AF785}" presName="Accent6" presStyleCnt="0"/>
      <dgm:spPr/>
    </dgm:pt>
    <dgm:pt modelId="{38818B30-C75C-414E-B292-EB01C420191A}" type="pres">
      <dgm:prSet presAssocID="{38D10990-C067-4C3F-BE57-F0812D1AF785}" presName="Accent" presStyleLbl="node1" presStyleIdx="2" presStyleCnt="14"/>
      <dgm:spPr/>
    </dgm:pt>
    <dgm:pt modelId="{2C012858-4548-4473-9AAF-E70FFD145514}" type="pres">
      <dgm:prSet presAssocID="{38D10990-C067-4C3F-BE57-F0812D1AF785}" presName="ParentBackground6" presStyleCnt="0"/>
      <dgm:spPr/>
    </dgm:pt>
    <dgm:pt modelId="{F215890C-1BEF-47D8-9D54-90022AF8EDEA}" type="pres">
      <dgm:prSet presAssocID="{38D10990-C067-4C3F-BE57-F0812D1AF785}" presName="ParentBackground" presStyleLbl="node1" presStyleIdx="3" presStyleCnt="14"/>
      <dgm:spPr/>
    </dgm:pt>
    <dgm:pt modelId="{B7EE8BE0-582A-48DC-A7E1-BD6DC4DAF6B8}" type="pres">
      <dgm:prSet presAssocID="{38D10990-C067-4C3F-BE57-F0812D1AF785}" presName="Parent6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D603FC2B-396A-4DFE-A84E-148B1422B932}" type="pres">
      <dgm:prSet presAssocID="{77FCBEB9-3566-4F25-9EA2-FD2AC26351AB}" presName="Accent5" presStyleCnt="0"/>
      <dgm:spPr/>
    </dgm:pt>
    <dgm:pt modelId="{90EAF1D1-6228-4CE4-9804-62D4F4EE9B50}" type="pres">
      <dgm:prSet presAssocID="{77FCBEB9-3566-4F25-9EA2-FD2AC26351AB}" presName="Accent" presStyleLbl="node1" presStyleIdx="4" presStyleCnt="14"/>
      <dgm:spPr/>
    </dgm:pt>
    <dgm:pt modelId="{1F21319F-5EA5-4E71-B92E-0A200ED5C7BF}" type="pres">
      <dgm:prSet presAssocID="{77FCBEB9-3566-4F25-9EA2-FD2AC26351AB}" presName="ParentBackground5" presStyleCnt="0"/>
      <dgm:spPr/>
    </dgm:pt>
    <dgm:pt modelId="{6E0AFFA8-F42B-4E77-B2E3-C1DC7EFDFF7C}" type="pres">
      <dgm:prSet presAssocID="{77FCBEB9-3566-4F25-9EA2-FD2AC26351AB}" presName="ParentBackground" presStyleLbl="node1" presStyleIdx="5" presStyleCnt="14"/>
      <dgm:spPr/>
    </dgm:pt>
    <dgm:pt modelId="{39A9173E-E3CC-40A5-9D34-74703A750415}" type="pres">
      <dgm:prSet presAssocID="{77FCBEB9-3566-4F25-9EA2-FD2AC26351AB}" presName="Parent5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0A542DCD-FF9C-44E0-87F6-A5AFA12FF5FD}" type="pres">
      <dgm:prSet presAssocID="{E403A66E-4FDE-40B7-9F18-463E174513A5}" presName="Accent4" presStyleCnt="0"/>
      <dgm:spPr/>
    </dgm:pt>
    <dgm:pt modelId="{3B71B212-A1ED-48A3-BFF7-6061744F9478}" type="pres">
      <dgm:prSet presAssocID="{E403A66E-4FDE-40B7-9F18-463E174513A5}" presName="Accent" presStyleLbl="node1" presStyleIdx="6" presStyleCnt="14"/>
      <dgm:spPr/>
    </dgm:pt>
    <dgm:pt modelId="{68FA800E-07FE-41B3-B9DD-18B8D1A18FF8}" type="pres">
      <dgm:prSet presAssocID="{E403A66E-4FDE-40B7-9F18-463E174513A5}" presName="ParentBackground4" presStyleCnt="0"/>
      <dgm:spPr/>
    </dgm:pt>
    <dgm:pt modelId="{1A8894FD-7C8B-4245-A2E5-F334EE80FBBA}" type="pres">
      <dgm:prSet presAssocID="{E403A66E-4FDE-40B7-9F18-463E174513A5}" presName="ParentBackground" presStyleLbl="node1" presStyleIdx="7" presStyleCnt="14"/>
      <dgm:spPr/>
    </dgm:pt>
    <dgm:pt modelId="{790525C8-FF6A-4B78-80EE-59FEE9FEFA4C}" type="pres">
      <dgm:prSet presAssocID="{E403A66E-4FDE-40B7-9F18-463E174513A5}" presName="Parent4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65E383F5-7A8D-40B0-B140-1848A398E350}" type="pres">
      <dgm:prSet presAssocID="{21AC8039-AE8B-4D46-A669-27CC635F3472}" presName="Accent3" presStyleCnt="0"/>
      <dgm:spPr/>
    </dgm:pt>
    <dgm:pt modelId="{D0EFC4E3-E12A-4A25-A6F1-DBAB6C8ECC7C}" type="pres">
      <dgm:prSet presAssocID="{21AC8039-AE8B-4D46-A669-27CC635F3472}" presName="Accent" presStyleLbl="node1" presStyleIdx="8" presStyleCnt="14"/>
      <dgm:spPr/>
    </dgm:pt>
    <dgm:pt modelId="{7434D03B-A0EA-4514-A0B4-08AFC917DED5}" type="pres">
      <dgm:prSet presAssocID="{21AC8039-AE8B-4D46-A669-27CC635F3472}" presName="ParentBackground3" presStyleCnt="0"/>
      <dgm:spPr/>
    </dgm:pt>
    <dgm:pt modelId="{538E0385-C400-4AD4-9AA2-4E09583451FF}" type="pres">
      <dgm:prSet presAssocID="{21AC8039-AE8B-4D46-A669-27CC635F3472}" presName="ParentBackground" presStyleLbl="node1" presStyleIdx="9" presStyleCnt="14"/>
      <dgm:spPr/>
    </dgm:pt>
    <dgm:pt modelId="{EFE6D90A-167C-4305-AD63-E32E27272060}" type="pres">
      <dgm:prSet presAssocID="{21AC8039-AE8B-4D46-A669-27CC635F3472}" presName="Parent3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D041FC8A-55CB-4FF7-90CD-FE5E71C0BC49}" type="pres">
      <dgm:prSet presAssocID="{38FD885E-F6A6-4688-B9F4-9846F503899A}" presName="Accent2" presStyleCnt="0"/>
      <dgm:spPr/>
    </dgm:pt>
    <dgm:pt modelId="{711B91C4-12D9-4B8A-A9A2-A5F5A9C2FB2F}" type="pres">
      <dgm:prSet presAssocID="{38FD885E-F6A6-4688-B9F4-9846F503899A}" presName="Accent" presStyleLbl="node1" presStyleIdx="10" presStyleCnt="14"/>
      <dgm:spPr/>
    </dgm:pt>
    <dgm:pt modelId="{05D37718-13BD-49BA-8C2D-3C88117A6517}" type="pres">
      <dgm:prSet presAssocID="{38FD885E-F6A6-4688-B9F4-9846F503899A}" presName="ParentBackground2" presStyleCnt="0"/>
      <dgm:spPr/>
    </dgm:pt>
    <dgm:pt modelId="{829A3E3A-D334-4A85-BCC9-55B174F3E6F5}" type="pres">
      <dgm:prSet presAssocID="{38FD885E-F6A6-4688-B9F4-9846F503899A}" presName="ParentBackground" presStyleLbl="node1" presStyleIdx="11" presStyleCnt="14"/>
      <dgm:spPr/>
    </dgm:pt>
    <dgm:pt modelId="{A5C21626-A497-4CEF-851D-B9649A5D54E7}" type="pres">
      <dgm:prSet presAssocID="{38FD885E-F6A6-4688-B9F4-9846F503899A}" presName="Parent2" presStyleLbl="fgAcc0" presStyleIdx="0" presStyleCnt="0">
        <dgm:presLayoutVars>
          <dgm:chMax val="1"/>
          <dgm:chPref val="1"/>
          <dgm:bulletEnabled val="1"/>
        </dgm:presLayoutVars>
      </dgm:prSet>
      <dgm:spPr/>
    </dgm:pt>
    <dgm:pt modelId="{77EE83B9-C45E-413A-838B-D817DD61247B}" type="pres">
      <dgm:prSet presAssocID="{B8819207-1BB3-4EE8-8A7F-2F5228C6BB0F}" presName="Accent1" presStyleCnt="0"/>
      <dgm:spPr/>
    </dgm:pt>
    <dgm:pt modelId="{0884711F-2074-44B4-8A18-9BF2A75BC344}" type="pres">
      <dgm:prSet presAssocID="{B8819207-1BB3-4EE8-8A7F-2F5228C6BB0F}" presName="Accent" presStyleLbl="node1" presStyleIdx="12" presStyleCnt="14"/>
      <dgm:spPr/>
    </dgm:pt>
    <dgm:pt modelId="{4FDD1CC0-3847-4EF8-A123-2D39E1319869}" type="pres">
      <dgm:prSet presAssocID="{B8819207-1BB3-4EE8-8A7F-2F5228C6BB0F}" presName="ParentBackground1" presStyleCnt="0"/>
      <dgm:spPr/>
    </dgm:pt>
    <dgm:pt modelId="{444A47CB-83CF-4B69-A3F9-50960A93ACC8}" type="pres">
      <dgm:prSet presAssocID="{B8819207-1BB3-4EE8-8A7F-2F5228C6BB0F}" presName="ParentBackground" presStyleLbl="node1" presStyleIdx="13" presStyleCnt="14"/>
      <dgm:spPr/>
    </dgm:pt>
    <dgm:pt modelId="{A4B39840-2ED2-48B7-A8C6-70251C5B7BF5}" type="pres">
      <dgm:prSet presAssocID="{B8819207-1BB3-4EE8-8A7F-2F5228C6BB0F}" presName="Parent1" presStyleLbl="fgAcc0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461A2A05-DC7E-4A8E-832E-14F6BD1540F9}" type="presOf" srcId="{B1857F5E-4FC7-42AB-A23C-41E55A7F8478}" destId="{A873871B-FABD-4F4E-A52A-E46F5F176BEC}" srcOrd="0" destOrd="0" presId="urn:microsoft.com/office/officeart/2018/layout/CircleProcess"/>
    <dgm:cxn modelId="{E7F99108-A701-4578-A6C7-E99B9A201945}" type="presOf" srcId="{21AC8039-AE8B-4D46-A669-27CC635F3472}" destId="{EFE6D90A-167C-4305-AD63-E32E27272060}" srcOrd="1" destOrd="0" presId="urn:microsoft.com/office/officeart/2018/layout/CircleProcess"/>
    <dgm:cxn modelId="{415CAE0B-EED4-4DC1-BACD-D1D02B34313F}" type="presOf" srcId="{B8819207-1BB3-4EE8-8A7F-2F5228C6BB0F}" destId="{A4B39840-2ED2-48B7-A8C6-70251C5B7BF5}" srcOrd="1" destOrd="0" presId="urn:microsoft.com/office/officeart/2018/layout/CircleProcess"/>
    <dgm:cxn modelId="{21578212-8895-4CB4-9E93-DCC0DF0B5908}" type="presOf" srcId="{E403A66E-4FDE-40B7-9F18-463E174513A5}" destId="{790525C8-FF6A-4B78-80EE-59FEE9FEFA4C}" srcOrd="1" destOrd="0" presId="urn:microsoft.com/office/officeart/2018/layout/CircleProcess"/>
    <dgm:cxn modelId="{A6FC5F19-10CA-4DDC-A9A0-8F5EE6A84BBD}" srcId="{B1857F5E-4FC7-42AB-A23C-41E55A7F8478}" destId="{38FD885E-F6A6-4688-B9F4-9846F503899A}" srcOrd="1" destOrd="0" parTransId="{7BEADF41-D0E8-47FF-A84B-AB8CE4B6C6A2}" sibTransId="{D78322B9-B9DD-46F2-AED4-FCE728775264}"/>
    <dgm:cxn modelId="{C4B48E40-D042-43CE-BCA1-1F32868EEBAE}" type="presOf" srcId="{77FCBEB9-3566-4F25-9EA2-FD2AC26351AB}" destId="{6E0AFFA8-F42B-4E77-B2E3-C1DC7EFDFF7C}" srcOrd="0" destOrd="0" presId="urn:microsoft.com/office/officeart/2018/layout/CircleProcess"/>
    <dgm:cxn modelId="{6D4C1E5F-975A-4671-8F02-05AF16806252}" type="presOf" srcId="{E403A66E-4FDE-40B7-9F18-463E174513A5}" destId="{1A8894FD-7C8B-4245-A2E5-F334EE80FBBA}" srcOrd="0" destOrd="0" presId="urn:microsoft.com/office/officeart/2018/layout/CircleProcess"/>
    <dgm:cxn modelId="{B812566C-F837-4810-AB89-BC53D36F875E}" srcId="{B1857F5E-4FC7-42AB-A23C-41E55A7F8478}" destId="{E403A66E-4FDE-40B7-9F18-463E174513A5}" srcOrd="3" destOrd="0" parTransId="{FE53C280-7990-4E4D-AAFD-A0A492240CEF}" sibTransId="{B2B4E134-DA6B-4F49-B40A-070C8E89C3EA}"/>
    <dgm:cxn modelId="{AC5B477E-2782-45AB-B99F-067E5EAB3707}" type="presOf" srcId="{38FD885E-F6A6-4688-B9F4-9846F503899A}" destId="{A5C21626-A497-4CEF-851D-B9649A5D54E7}" srcOrd="1" destOrd="0" presId="urn:microsoft.com/office/officeart/2018/layout/CircleProcess"/>
    <dgm:cxn modelId="{597E3E81-CF1C-4686-9344-757C452E3BA8}" type="presOf" srcId="{38D10990-C067-4C3F-BE57-F0812D1AF785}" destId="{F215890C-1BEF-47D8-9D54-90022AF8EDEA}" srcOrd="0" destOrd="0" presId="urn:microsoft.com/office/officeart/2018/layout/CircleProcess"/>
    <dgm:cxn modelId="{3EE9CF89-3ED5-4BCA-8BCA-3E7B5B9A8D42}" srcId="{B1857F5E-4FC7-42AB-A23C-41E55A7F8478}" destId="{B2216A16-8284-476F-89DC-2B174454CE14}" srcOrd="6" destOrd="0" parTransId="{BDD7A11E-5FA0-409B-BD1F-3722C0E9EAF2}" sibTransId="{1ED8C410-2056-4A18-8C2D-499543FF380B}"/>
    <dgm:cxn modelId="{F3B46C8A-0AE0-4B2D-8AA7-D95FD679BCA1}" srcId="{B1857F5E-4FC7-42AB-A23C-41E55A7F8478}" destId="{21AC8039-AE8B-4D46-A669-27CC635F3472}" srcOrd="2" destOrd="0" parTransId="{113EE02E-46B6-45DF-9195-320F04A20F9B}" sibTransId="{011E2A0C-16B0-4FF1-982E-24A4B1072DA0}"/>
    <dgm:cxn modelId="{5D464EA1-B4AF-4F64-9553-F1394E22F514}" type="presOf" srcId="{B2216A16-8284-476F-89DC-2B174454CE14}" destId="{846B958F-5C2F-42F8-8838-D206B53D33A6}" srcOrd="1" destOrd="0" presId="urn:microsoft.com/office/officeart/2018/layout/CircleProcess"/>
    <dgm:cxn modelId="{1CC1F1B0-8697-4ACC-9C92-637D352F9EA9}" type="presOf" srcId="{77FCBEB9-3566-4F25-9EA2-FD2AC26351AB}" destId="{39A9173E-E3CC-40A5-9D34-74703A750415}" srcOrd="1" destOrd="0" presId="urn:microsoft.com/office/officeart/2018/layout/CircleProcess"/>
    <dgm:cxn modelId="{4DFBCEB3-CB12-4318-9499-FCB13AF7A49D}" srcId="{B1857F5E-4FC7-42AB-A23C-41E55A7F8478}" destId="{38D10990-C067-4C3F-BE57-F0812D1AF785}" srcOrd="5" destOrd="0" parTransId="{18B02CB5-606C-4B0A-9E72-664EAD370E1B}" sibTransId="{FCCF9F1D-D957-45A7-8D95-C92AA50B0353}"/>
    <dgm:cxn modelId="{0286DCB5-2BC2-4A15-86F8-B1369144DD44}" srcId="{B1857F5E-4FC7-42AB-A23C-41E55A7F8478}" destId="{B8819207-1BB3-4EE8-8A7F-2F5228C6BB0F}" srcOrd="0" destOrd="0" parTransId="{8D38BFF3-C258-40FD-8A63-9FBF8000C004}" sibTransId="{2EF44272-8ABC-4354-BF90-556BE7661979}"/>
    <dgm:cxn modelId="{92BFD5BD-F9E8-4928-A800-737288032507}" srcId="{B1857F5E-4FC7-42AB-A23C-41E55A7F8478}" destId="{77FCBEB9-3566-4F25-9EA2-FD2AC26351AB}" srcOrd="4" destOrd="0" parTransId="{E6F72A23-5685-44BA-A64E-FB5C6DEDCD57}" sibTransId="{50C70D9F-9A15-4617-8C20-5BB5D167207C}"/>
    <dgm:cxn modelId="{CE9FEED0-6B2D-48B2-8A02-7198F2388430}" type="presOf" srcId="{38D10990-C067-4C3F-BE57-F0812D1AF785}" destId="{B7EE8BE0-582A-48DC-A7E1-BD6DC4DAF6B8}" srcOrd="1" destOrd="0" presId="urn:microsoft.com/office/officeart/2018/layout/CircleProcess"/>
    <dgm:cxn modelId="{1B328DE0-77EB-4868-9A5B-010D4C32493E}" type="presOf" srcId="{B2216A16-8284-476F-89DC-2B174454CE14}" destId="{748993E4-C56D-4B2F-8F2A-E2584C6A1160}" srcOrd="0" destOrd="0" presId="urn:microsoft.com/office/officeart/2018/layout/CircleProcess"/>
    <dgm:cxn modelId="{CD3F00E4-8FA3-419D-A052-5A4823C3B8DF}" type="presOf" srcId="{B8819207-1BB3-4EE8-8A7F-2F5228C6BB0F}" destId="{444A47CB-83CF-4B69-A3F9-50960A93ACC8}" srcOrd="0" destOrd="0" presId="urn:microsoft.com/office/officeart/2018/layout/CircleProcess"/>
    <dgm:cxn modelId="{35017EE9-F4DC-4444-B9A4-A13F4E5A88C2}" type="presOf" srcId="{21AC8039-AE8B-4D46-A669-27CC635F3472}" destId="{538E0385-C400-4AD4-9AA2-4E09583451FF}" srcOrd="0" destOrd="0" presId="urn:microsoft.com/office/officeart/2018/layout/CircleProcess"/>
    <dgm:cxn modelId="{DE2E86FD-3779-446D-9EA8-E4106594CD58}" type="presOf" srcId="{38FD885E-F6A6-4688-B9F4-9846F503899A}" destId="{829A3E3A-D334-4A85-BCC9-55B174F3E6F5}" srcOrd="0" destOrd="0" presId="urn:microsoft.com/office/officeart/2018/layout/CircleProcess"/>
    <dgm:cxn modelId="{BCC9B894-7D3E-41B6-8597-562D0A225E97}" type="presParOf" srcId="{A873871B-FABD-4F4E-A52A-E46F5F176BEC}" destId="{DA69A616-C57B-4933-99F7-BCBA4233F1B3}" srcOrd="0" destOrd="0" presId="urn:microsoft.com/office/officeart/2018/layout/CircleProcess"/>
    <dgm:cxn modelId="{89922D11-D5B7-406B-8CA2-C2CCAEE57644}" type="presParOf" srcId="{DA69A616-C57B-4933-99F7-BCBA4233F1B3}" destId="{82138F04-5572-4021-9F67-F89190B1FF4A}" srcOrd="0" destOrd="0" presId="urn:microsoft.com/office/officeart/2018/layout/CircleProcess"/>
    <dgm:cxn modelId="{8E2A20DF-D900-49F9-B0CE-3955BCD5F787}" type="presParOf" srcId="{A873871B-FABD-4F4E-A52A-E46F5F176BEC}" destId="{80847D86-AA5C-4628-9273-34478696495F}" srcOrd="1" destOrd="0" presId="urn:microsoft.com/office/officeart/2018/layout/CircleProcess"/>
    <dgm:cxn modelId="{57466292-91DF-4D17-ADDD-211ED17A7003}" type="presParOf" srcId="{80847D86-AA5C-4628-9273-34478696495F}" destId="{748993E4-C56D-4B2F-8F2A-E2584C6A1160}" srcOrd="0" destOrd="0" presId="urn:microsoft.com/office/officeart/2018/layout/CircleProcess"/>
    <dgm:cxn modelId="{D6213629-474D-4332-996D-9F22DD6AC51A}" type="presParOf" srcId="{A873871B-FABD-4F4E-A52A-E46F5F176BEC}" destId="{846B958F-5C2F-42F8-8838-D206B53D33A6}" srcOrd="2" destOrd="0" presId="urn:microsoft.com/office/officeart/2018/layout/CircleProcess"/>
    <dgm:cxn modelId="{04014079-B6F4-4D50-A5B0-1FB974059CF6}" type="presParOf" srcId="{A873871B-FABD-4F4E-A52A-E46F5F176BEC}" destId="{19437737-941B-4125-A154-31ADE9B8C713}" srcOrd="3" destOrd="0" presId="urn:microsoft.com/office/officeart/2018/layout/CircleProcess"/>
    <dgm:cxn modelId="{2B7F19D4-91F8-446F-9599-78CF57FE9BAA}" type="presParOf" srcId="{19437737-941B-4125-A154-31ADE9B8C713}" destId="{38818B30-C75C-414E-B292-EB01C420191A}" srcOrd="0" destOrd="0" presId="urn:microsoft.com/office/officeart/2018/layout/CircleProcess"/>
    <dgm:cxn modelId="{A86196F8-1C44-428E-9231-728F5A553EA4}" type="presParOf" srcId="{A873871B-FABD-4F4E-A52A-E46F5F176BEC}" destId="{2C012858-4548-4473-9AAF-E70FFD145514}" srcOrd="4" destOrd="0" presId="urn:microsoft.com/office/officeart/2018/layout/CircleProcess"/>
    <dgm:cxn modelId="{88E6BCC3-6F8D-4147-81B4-F251EEE770CD}" type="presParOf" srcId="{2C012858-4548-4473-9AAF-E70FFD145514}" destId="{F215890C-1BEF-47D8-9D54-90022AF8EDEA}" srcOrd="0" destOrd="0" presId="urn:microsoft.com/office/officeart/2018/layout/CircleProcess"/>
    <dgm:cxn modelId="{B316AB97-7F37-4395-8936-F92038C54B81}" type="presParOf" srcId="{A873871B-FABD-4F4E-A52A-E46F5F176BEC}" destId="{B7EE8BE0-582A-48DC-A7E1-BD6DC4DAF6B8}" srcOrd="5" destOrd="0" presId="urn:microsoft.com/office/officeart/2018/layout/CircleProcess"/>
    <dgm:cxn modelId="{704718B1-FAE0-4FA0-9CBD-F6C46B330EB7}" type="presParOf" srcId="{A873871B-FABD-4F4E-A52A-E46F5F176BEC}" destId="{D603FC2B-396A-4DFE-A84E-148B1422B932}" srcOrd="6" destOrd="0" presId="urn:microsoft.com/office/officeart/2018/layout/CircleProcess"/>
    <dgm:cxn modelId="{2FA29772-46A5-45F0-BEC0-AA2848D02338}" type="presParOf" srcId="{D603FC2B-396A-4DFE-A84E-148B1422B932}" destId="{90EAF1D1-6228-4CE4-9804-62D4F4EE9B50}" srcOrd="0" destOrd="0" presId="urn:microsoft.com/office/officeart/2018/layout/CircleProcess"/>
    <dgm:cxn modelId="{9D3BB781-84DE-496B-9AEF-528ADE356E19}" type="presParOf" srcId="{A873871B-FABD-4F4E-A52A-E46F5F176BEC}" destId="{1F21319F-5EA5-4E71-B92E-0A200ED5C7BF}" srcOrd="7" destOrd="0" presId="urn:microsoft.com/office/officeart/2018/layout/CircleProcess"/>
    <dgm:cxn modelId="{8B361BA3-A596-4CD5-92F3-8CBD0E1CA782}" type="presParOf" srcId="{1F21319F-5EA5-4E71-B92E-0A200ED5C7BF}" destId="{6E0AFFA8-F42B-4E77-B2E3-C1DC7EFDFF7C}" srcOrd="0" destOrd="0" presId="urn:microsoft.com/office/officeart/2018/layout/CircleProcess"/>
    <dgm:cxn modelId="{734E20BE-31B2-40AE-8F15-6B50BFF4AB0A}" type="presParOf" srcId="{A873871B-FABD-4F4E-A52A-E46F5F176BEC}" destId="{39A9173E-E3CC-40A5-9D34-74703A750415}" srcOrd="8" destOrd="0" presId="urn:microsoft.com/office/officeart/2018/layout/CircleProcess"/>
    <dgm:cxn modelId="{5902F16C-8111-4C6D-9BA6-932263391F38}" type="presParOf" srcId="{A873871B-FABD-4F4E-A52A-E46F5F176BEC}" destId="{0A542DCD-FF9C-44E0-87F6-A5AFA12FF5FD}" srcOrd="9" destOrd="0" presId="urn:microsoft.com/office/officeart/2018/layout/CircleProcess"/>
    <dgm:cxn modelId="{97158998-547C-41B7-8ED2-BAB59026CF95}" type="presParOf" srcId="{0A542DCD-FF9C-44E0-87F6-A5AFA12FF5FD}" destId="{3B71B212-A1ED-48A3-BFF7-6061744F9478}" srcOrd="0" destOrd="0" presId="urn:microsoft.com/office/officeart/2018/layout/CircleProcess"/>
    <dgm:cxn modelId="{52850F59-0264-4F7C-AC62-2A5B023DF3FB}" type="presParOf" srcId="{A873871B-FABD-4F4E-A52A-E46F5F176BEC}" destId="{68FA800E-07FE-41B3-B9DD-18B8D1A18FF8}" srcOrd="10" destOrd="0" presId="urn:microsoft.com/office/officeart/2018/layout/CircleProcess"/>
    <dgm:cxn modelId="{94566E83-889B-4FA9-A90A-9C0C4052B313}" type="presParOf" srcId="{68FA800E-07FE-41B3-B9DD-18B8D1A18FF8}" destId="{1A8894FD-7C8B-4245-A2E5-F334EE80FBBA}" srcOrd="0" destOrd="0" presId="urn:microsoft.com/office/officeart/2018/layout/CircleProcess"/>
    <dgm:cxn modelId="{0BD7CB87-5A52-4D75-9104-96B19E67AA9F}" type="presParOf" srcId="{A873871B-FABD-4F4E-A52A-E46F5F176BEC}" destId="{790525C8-FF6A-4B78-80EE-59FEE9FEFA4C}" srcOrd="11" destOrd="0" presId="urn:microsoft.com/office/officeart/2018/layout/CircleProcess"/>
    <dgm:cxn modelId="{5CCDA77A-038D-4680-8AAA-2B5D1985D116}" type="presParOf" srcId="{A873871B-FABD-4F4E-A52A-E46F5F176BEC}" destId="{65E383F5-7A8D-40B0-B140-1848A398E350}" srcOrd="12" destOrd="0" presId="urn:microsoft.com/office/officeart/2018/layout/CircleProcess"/>
    <dgm:cxn modelId="{371A5586-39AD-40CE-837D-546DEEFB40A0}" type="presParOf" srcId="{65E383F5-7A8D-40B0-B140-1848A398E350}" destId="{D0EFC4E3-E12A-4A25-A6F1-DBAB6C8ECC7C}" srcOrd="0" destOrd="0" presId="urn:microsoft.com/office/officeart/2018/layout/CircleProcess"/>
    <dgm:cxn modelId="{EDBF3A53-8043-47F2-B639-CCEEE2B35C00}" type="presParOf" srcId="{A873871B-FABD-4F4E-A52A-E46F5F176BEC}" destId="{7434D03B-A0EA-4514-A0B4-08AFC917DED5}" srcOrd="13" destOrd="0" presId="urn:microsoft.com/office/officeart/2018/layout/CircleProcess"/>
    <dgm:cxn modelId="{FFDB72D9-643D-4195-9DFE-9C73AADEE737}" type="presParOf" srcId="{7434D03B-A0EA-4514-A0B4-08AFC917DED5}" destId="{538E0385-C400-4AD4-9AA2-4E09583451FF}" srcOrd="0" destOrd="0" presId="urn:microsoft.com/office/officeart/2018/layout/CircleProcess"/>
    <dgm:cxn modelId="{2359C01E-8833-45A9-AFC6-5003D78D7C7C}" type="presParOf" srcId="{A873871B-FABD-4F4E-A52A-E46F5F176BEC}" destId="{EFE6D90A-167C-4305-AD63-E32E27272060}" srcOrd="14" destOrd="0" presId="urn:microsoft.com/office/officeart/2018/layout/CircleProcess"/>
    <dgm:cxn modelId="{DE67A9E6-76C7-4220-88DE-E4B00D6AE408}" type="presParOf" srcId="{A873871B-FABD-4F4E-A52A-E46F5F176BEC}" destId="{D041FC8A-55CB-4FF7-90CD-FE5E71C0BC49}" srcOrd="15" destOrd="0" presId="urn:microsoft.com/office/officeart/2018/layout/CircleProcess"/>
    <dgm:cxn modelId="{C7E3BB84-67C5-4227-BC07-34BFAED9A374}" type="presParOf" srcId="{D041FC8A-55CB-4FF7-90CD-FE5E71C0BC49}" destId="{711B91C4-12D9-4B8A-A9A2-A5F5A9C2FB2F}" srcOrd="0" destOrd="0" presId="urn:microsoft.com/office/officeart/2018/layout/CircleProcess"/>
    <dgm:cxn modelId="{0B8544EB-FC27-4428-AF55-62307D48201B}" type="presParOf" srcId="{A873871B-FABD-4F4E-A52A-E46F5F176BEC}" destId="{05D37718-13BD-49BA-8C2D-3C88117A6517}" srcOrd="16" destOrd="0" presId="urn:microsoft.com/office/officeart/2018/layout/CircleProcess"/>
    <dgm:cxn modelId="{A7EAF10C-63C0-4E90-A1B9-F1E17547B234}" type="presParOf" srcId="{05D37718-13BD-49BA-8C2D-3C88117A6517}" destId="{829A3E3A-D334-4A85-BCC9-55B174F3E6F5}" srcOrd="0" destOrd="0" presId="urn:microsoft.com/office/officeart/2018/layout/CircleProcess"/>
    <dgm:cxn modelId="{3B8029EF-1089-4DDF-AC27-98BCA79E71EC}" type="presParOf" srcId="{A873871B-FABD-4F4E-A52A-E46F5F176BEC}" destId="{A5C21626-A497-4CEF-851D-B9649A5D54E7}" srcOrd="17" destOrd="0" presId="urn:microsoft.com/office/officeart/2018/layout/CircleProcess"/>
    <dgm:cxn modelId="{1C839B73-1F45-468A-A9FF-79C5CA8D395B}" type="presParOf" srcId="{A873871B-FABD-4F4E-A52A-E46F5F176BEC}" destId="{77EE83B9-C45E-413A-838B-D817DD61247B}" srcOrd="18" destOrd="0" presId="urn:microsoft.com/office/officeart/2018/layout/CircleProcess"/>
    <dgm:cxn modelId="{B4A96EC8-6A92-4D10-A3D4-CA04AF2A79B6}" type="presParOf" srcId="{77EE83B9-C45E-413A-838B-D817DD61247B}" destId="{0884711F-2074-44B4-8A18-9BF2A75BC344}" srcOrd="0" destOrd="0" presId="urn:microsoft.com/office/officeart/2018/layout/CircleProcess"/>
    <dgm:cxn modelId="{7A336E99-C04C-4488-A73E-5A33CEF6954C}" type="presParOf" srcId="{A873871B-FABD-4F4E-A52A-E46F5F176BEC}" destId="{4FDD1CC0-3847-4EF8-A123-2D39E1319869}" srcOrd="19" destOrd="0" presId="urn:microsoft.com/office/officeart/2018/layout/CircleProcess"/>
    <dgm:cxn modelId="{9EBA6B0A-F3FA-4ACB-85B6-F7778035FD84}" type="presParOf" srcId="{4FDD1CC0-3847-4EF8-A123-2D39E1319869}" destId="{444A47CB-83CF-4B69-A3F9-50960A93ACC8}" srcOrd="0" destOrd="0" presId="urn:microsoft.com/office/officeart/2018/layout/CircleProcess"/>
    <dgm:cxn modelId="{94355D18-3837-4CEB-B9C8-F011C1C08585}" type="presParOf" srcId="{A873871B-FABD-4F4E-A52A-E46F5F176BEC}" destId="{A4B39840-2ED2-48B7-A8C6-70251C5B7BF5}" srcOrd="20" destOrd="0" presId="urn:microsoft.com/office/officeart/2018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1F770C-AD4B-4BFA-BFFB-AC1B44468793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8426EFB-24B3-433D-86A4-946530A37C4E}">
      <dgm:prSet/>
      <dgm:spPr/>
      <dgm:t>
        <a:bodyPr/>
        <a:lstStyle/>
        <a:p>
          <a:pPr>
            <a:defRPr cap="all"/>
          </a:pPr>
          <a:r>
            <a:rPr lang="en-US" dirty="0"/>
            <a:t>Self-recognition was amazing!</a:t>
          </a:r>
          <a:endParaRPr lang="en-US" b="0" i="0" u="none" strike="noStrike" cap="all" baseline="0" noProof="0" dirty="0">
            <a:solidFill>
              <a:srgbClr val="010000"/>
            </a:solidFill>
            <a:latin typeface="Calibri Light"/>
            <a:cs typeface="Calibri Light"/>
          </a:endParaRPr>
        </a:p>
      </dgm:t>
    </dgm:pt>
    <dgm:pt modelId="{E2FE4131-7608-495B-BC60-F184DAB6CA22}" type="parTrans" cxnId="{9C5F7AC3-B522-429A-9749-91059D8A430E}">
      <dgm:prSet/>
      <dgm:spPr/>
      <dgm:t>
        <a:bodyPr/>
        <a:lstStyle/>
        <a:p>
          <a:endParaRPr lang="en-US"/>
        </a:p>
      </dgm:t>
    </dgm:pt>
    <dgm:pt modelId="{088CEB6E-6A1F-42FC-B1E9-B85F6E688F6F}" type="sibTrans" cxnId="{9C5F7AC3-B522-429A-9749-91059D8A430E}">
      <dgm:prSet/>
      <dgm:spPr/>
      <dgm:t>
        <a:bodyPr/>
        <a:lstStyle/>
        <a:p>
          <a:endParaRPr lang="en-US"/>
        </a:p>
      </dgm:t>
    </dgm:pt>
    <dgm:pt modelId="{21BEF7EB-CAAD-4415-90A4-805E832AEF5C}">
      <dgm:prSet/>
      <dgm:spPr/>
      <dgm:t>
        <a:bodyPr/>
        <a:lstStyle/>
        <a:p>
          <a:pPr>
            <a:defRPr cap="all"/>
          </a:pPr>
          <a:r>
            <a:rPr lang="en-US" dirty="0"/>
            <a:t>It helps to be specific</a:t>
          </a:r>
        </a:p>
      </dgm:t>
    </dgm:pt>
    <dgm:pt modelId="{99711459-11FB-42D4-A198-092E5281BB6C}" type="parTrans" cxnId="{A2239529-5954-4B24-A68F-2B7D21B27E27}">
      <dgm:prSet/>
      <dgm:spPr/>
      <dgm:t>
        <a:bodyPr/>
        <a:lstStyle/>
        <a:p>
          <a:endParaRPr lang="en-US"/>
        </a:p>
      </dgm:t>
    </dgm:pt>
    <dgm:pt modelId="{6BA62F21-3F77-4B85-AA11-F31B7A528626}" type="sibTrans" cxnId="{A2239529-5954-4B24-A68F-2B7D21B27E27}">
      <dgm:prSet/>
      <dgm:spPr/>
      <dgm:t>
        <a:bodyPr/>
        <a:lstStyle/>
        <a:p>
          <a:endParaRPr lang="en-US"/>
        </a:p>
      </dgm:t>
    </dgm:pt>
    <dgm:pt modelId="{1EDCAA33-EE23-47C5-AC57-A8242C1E6D6C}">
      <dgm:prSet/>
      <dgm:spPr/>
      <dgm:t>
        <a:bodyPr/>
        <a:lstStyle/>
        <a:p>
          <a:pPr rtl="0">
            <a:defRPr cap="all"/>
          </a:pPr>
          <a:r>
            <a:rPr lang="en-US" dirty="0"/>
            <a:t>Feedback</a:t>
          </a:r>
          <a:r>
            <a:rPr lang="en-US" dirty="0">
              <a:latin typeface="Calibri Light" panose="020F0302020204030204"/>
            </a:rPr>
            <a:t> (sorry for none)</a:t>
          </a:r>
          <a:endParaRPr lang="en-US" dirty="0"/>
        </a:p>
      </dgm:t>
    </dgm:pt>
    <dgm:pt modelId="{6293EF21-85BB-4985-A491-3D677AFA12F2}" type="parTrans" cxnId="{55A677A7-A80D-45C1-930C-96B33772C761}">
      <dgm:prSet/>
      <dgm:spPr/>
      <dgm:t>
        <a:bodyPr/>
        <a:lstStyle/>
        <a:p>
          <a:endParaRPr lang="en-US"/>
        </a:p>
      </dgm:t>
    </dgm:pt>
    <dgm:pt modelId="{10CF82C0-87CE-47DE-BCE3-1CD44AC63E58}" type="sibTrans" cxnId="{55A677A7-A80D-45C1-930C-96B33772C761}">
      <dgm:prSet/>
      <dgm:spPr/>
      <dgm:t>
        <a:bodyPr/>
        <a:lstStyle/>
        <a:p>
          <a:endParaRPr lang="en-US"/>
        </a:p>
      </dgm:t>
    </dgm:pt>
    <dgm:pt modelId="{CF452698-6D3F-48DD-892F-BF2380DCD2B1}">
      <dgm:prSet/>
      <dgm:spPr/>
      <dgm:t>
        <a:bodyPr/>
        <a:lstStyle/>
        <a:p>
          <a:pPr>
            <a:defRPr cap="all"/>
          </a:pPr>
          <a:r>
            <a:rPr lang="en-US" dirty="0"/>
            <a:t>One-on-One meetings....again</a:t>
          </a:r>
        </a:p>
      </dgm:t>
    </dgm:pt>
    <dgm:pt modelId="{08CAAF66-AA29-4927-8385-CB0759803C5E}" type="parTrans" cxnId="{DFCE1AD2-3432-4737-B294-03B02C6A0F2A}">
      <dgm:prSet/>
      <dgm:spPr/>
      <dgm:t>
        <a:bodyPr/>
        <a:lstStyle/>
        <a:p>
          <a:endParaRPr lang="en-US"/>
        </a:p>
      </dgm:t>
    </dgm:pt>
    <dgm:pt modelId="{B7BCE133-D73A-45ED-8192-3C4507900BB2}" type="sibTrans" cxnId="{DFCE1AD2-3432-4737-B294-03B02C6A0F2A}">
      <dgm:prSet/>
      <dgm:spPr/>
      <dgm:t>
        <a:bodyPr/>
        <a:lstStyle/>
        <a:p>
          <a:endParaRPr lang="en-US"/>
        </a:p>
      </dgm:t>
    </dgm:pt>
    <dgm:pt modelId="{A1B006ED-55E0-4A40-8204-571894343E2E}" type="pres">
      <dgm:prSet presAssocID="{541F770C-AD4B-4BFA-BFFB-AC1B44468793}" presName="outerComposite" presStyleCnt="0">
        <dgm:presLayoutVars>
          <dgm:chMax val="5"/>
          <dgm:dir/>
          <dgm:resizeHandles val="exact"/>
        </dgm:presLayoutVars>
      </dgm:prSet>
      <dgm:spPr/>
    </dgm:pt>
    <dgm:pt modelId="{5454060A-346C-4736-83CC-560376DBF3F4}" type="pres">
      <dgm:prSet presAssocID="{541F770C-AD4B-4BFA-BFFB-AC1B44468793}" presName="dummyMaxCanvas" presStyleCnt="0">
        <dgm:presLayoutVars/>
      </dgm:prSet>
      <dgm:spPr/>
    </dgm:pt>
    <dgm:pt modelId="{A576C6C6-5314-42B6-A73A-62081DA33B99}" type="pres">
      <dgm:prSet presAssocID="{541F770C-AD4B-4BFA-BFFB-AC1B44468793}" presName="FourNodes_1" presStyleLbl="node1" presStyleIdx="0" presStyleCnt="4">
        <dgm:presLayoutVars>
          <dgm:bulletEnabled val="1"/>
        </dgm:presLayoutVars>
      </dgm:prSet>
      <dgm:spPr/>
    </dgm:pt>
    <dgm:pt modelId="{7CD0F20F-86C8-44FD-A50E-764647FBA596}" type="pres">
      <dgm:prSet presAssocID="{541F770C-AD4B-4BFA-BFFB-AC1B44468793}" presName="FourNodes_2" presStyleLbl="node1" presStyleIdx="1" presStyleCnt="4">
        <dgm:presLayoutVars>
          <dgm:bulletEnabled val="1"/>
        </dgm:presLayoutVars>
      </dgm:prSet>
      <dgm:spPr/>
    </dgm:pt>
    <dgm:pt modelId="{D6EE909A-9478-4458-A92A-B536DC669922}" type="pres">
      <dgm:prSet presAssocID="{541F770C-AD4B-4BFA-BFFB-AC1B44468793}" presName="FourNodes_3" presStyleLbl="node1" presStyleIdx="2" presStyleCnt="4">
        <dgm:presLayoutVars>
          <dgm:bulletEnabled val="1"/>
        </dgm:presLayoutVars>
      </dgm:prSet>
      <dgm:spPr/>
    </dgm:pt>
    <dgm:pt modelId="{69B28769-D918-4B7F-AEB8-0ACCE71BE7BF}" type="pres">
      <dgm:prSet presAssocID="{541F770C-AD4B-4BFA-BFFB-AC1B44468793}" presName="FourNodes_4" presStyleLbl="node1" presStyleIdx="3" presStyleCnt="4">
        <dgm:presLayoutVars>
          <dgm:bulletEnabled val="1"/>
        </dgm:presLayoutVars>
      </dgm:prSet>
      <dgm:spPr/>
    </dgm:pt>
    <dgm:pt modelId="{4DB57B87-1B21-4735-94BB-B30295E11286}" type="pres">
      <dgm:prSet presAssocID="{541F770C-AD4B-4BFA-BFFB-AC1B44468793}" presName="FourConn_1-2" presStyleLbl="fgAccFollowNode1" presStyleIdx="0" presStyleCnt="3">
        <dgm:presLayoutVars>
          <dgm:bulletEnabled val="1"/>
        </dgm:presLayoutVars>
      </dgm:prSet>
      <dgm:spPr/>
    </dgm:pt>
    <dgm:pt modelId="{1917F849-CB19-4BDF-8DFF-D4AEF39223D7}" type="pres">
      <dgm:prSet presAssocID="{541F770C-AD4B-4BFA-BFFB-AC1B44468793}" presName="FourConn_2-3" presStyleLbl="fgAccFollowNode1" presStyleIdx="1" presStyleCnt="3">
        <dgm:presLayoutVars>
          <dgm:bulletEnabled val="1"/>
        </dgm:presLayoutVars>
      </dgm:prSet>
      <dgm:spPr/>
    </dgm:pt>
    <dgm:pt modelId="{586C3849-8290-494F-BCEB-2A05903292D6}" type="pres">
      <dgm:prSet presAssocID="{541F770C-AD4B-4BFA-BFFB-AC1B44468793}" presName="FourConn_3-4" presStyleLbl="fgAccFollowNode1" presStyleIdx="2" presStyleCnt="3">
        <dgm:presLayoutVars>
          <dgm:bulletEnabled val="1"/>
        </dgm:presLayoutVars>
      </dgm:prSet>
      <dgm:spPr/>
    </dgm:pt>
    <dgm:pt modelId="{6338AE7C-660E-4610-845A-70FEE18EB2AE}" type="pres">
      <dgm:prSet presAssocID="{541F770C-AD4B-4BFA-BFFB-AC1B44468793}" presName="FourNodes_1_text" presStyleLbl="node1" presStyleIdx="3" presStyleCnt="4">
        <dgm:presLayoutVars>
          <dgm:bulletEnabled val="1"/>
        </dgm:presLayoutVars>
      </dgm:prSet>
      <dgm:spPr/>
    </dgm:pt>
    <dgm:pt modelId="{D93D2A70-2A58-4395-8393-DC8451610B72}" type="pres">
      <dgm:prSet presAssocID="{541F770C-AD4B-4BFA-BFFB-AC1B44468793}" presName="FourNodes_2_text" presStyleLbl="node1" presStyleIdx="3" presStyleCnt="4">
        <dgm:presLayoutVars>
          <dgm:bulletEnabled val="1"/>
        </dgm:presLayoutVars>
      </dgm:prSet>
      <dgm:spPr/>
    </dgm:pt>
    <dgm:pt modelId="{88CE7513-9187-4EAB-BDD0-D70C5484830E}" type="pres">
      <dgm:prSet presAssocID="{541F770C-AD4B-4BFA-BFFB-AC1B44468793}" presName="FourNodes_3_text" presStyleLbl="node1" presStyleIdx="3" presStyleCnt="4">
        <dgm:presLayoutVars>
          <dgm:bulletEnabled val="1"/>
        </dgm:presLayoutVars>
      </dgm:prSet>
      <dgm:spPr/>
    </dgm:pt>
    <dgm:pt modelId="{3E50B6A7-78A3-4B5E-924E-7C5B7E4C60BC}" type="pres">
      <dgm:prSet presAssocID="{541F770C-AD4B-4BFA-BFFB-AC1B44468793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4A98007-C7C7-4EED-AD11-F12A85FEB07C}" type="presOf" srcId="{C8426EFB-24B3-433D-86A4-946530A37C4E}" destId="{6338AE7C-660E-4610-845A-70FEE18EB2AE}" srcOrd="1" destOrd="0" presId="urn:microsoft.com/office/officeart/2005/8/layout/vProcess5"/>
    <dgm:cxn modelId="{EA38E01F-1669-47AE-A4F9-565F0B5BBB6C}" type="presOf" srcId="{C8426EFB-24B3-433D-86A4-946530A37C4E}" destId="{A576C6C6-5314-42B6-A73A-62081DA33B99}" srcOrd="0" destOrd="0" presId="urn:microsoft.com/office/officeart/2005/8/layout/vProcess5"/>
    <dgm:cxn modelId="{A2239529-5954-4B24-A68F-2B7D21B27E27}" srcId="{541F770C-AD4B-4BFA-BFFB-AC1B44468793}" destId="{21BEF7EB-CAAD-4415-90A4-805E832AEF5C}" srcOrd="1" destOrd="0" parTransId="{99711459-11FB-42D4-A198-092E5281BB6C}" sibTransId="{6BA62F21-3F77-4B85-AA11-F31B7A528626}"/>
    <dgm:cxn modelId="{3F591974-2F35-42D0-BC9E-E40A61618B19}" type="presOf" srcId="{1EDCAA33-EE23-47C5-AC57-A8242C1E6D6C}" destId="{D6EE909A-9478-4458-A92A-B536DC669922}" srcOrd="0" destOrd="0" presId="urn:microsoft.com/office/officeart/2005/8/layout/vProcess5"/>
    <dgm:cxn modelId="{D15FAB77-0AD5-49A5-9E2D-7BB0E601865D}" type="presOf" srcId="{1EDCAA33-EE23-47C5-AC57-A8242C1E6D6C}" destId="{88CE7513-9187-4EAB-BDD0-D70C5484830E}" srcOrd="1" destOrd="0" presId="urn:microsoft.com/office/officeart/2005/8/layout/vProcess5"/>
    <dgm:cxn modelId="{BDD0BD90-5DC8-4389-B650-61B055A65A00}" type="presOf" srcId="{6BA62F21-3F77-4B85-AA11-F31B7A528626}" destId="{1917F849-CB19-4BDF-8DFF-D4AEF39223D7}" srcOrd="0" destOrd="0" presId="urn:microsoft.com/office/officeart/2005/8/layout/vProcess5"/>
    <dgm:cxn modelId="{6FEF759C-7892-4F0B-8252-0A10FB5F54B0}" type="presOf" srcId="{CF452698-6D3F-48DD-892F-BF2380DCD2B1}" destId="{69B28769-D918-4B7F-AEB8-0ACCE71BE7BF}" srcOrd="0" destOrd="0" presId="urn:microsoft.com/office/officeart/2005/8/layout/vProcess5"/>
    <dgm:cxn modelId="{55A677A7-A80D-45C1-930C-96B33772C761}" srcId="{541F770C-AD4B-4BFA-BFFB-AC1B44468793}" destId="{1EDCAA33-EE23-47C5-AC57-A8242C1E6D6C}" srcOrd="2" destOrd="0" parTransId="{6293EF21-85BB-4985-A491-3D677AFA12F2}" sibTransId="{10CF82C0-87CE-47DE-BCE3-1CD44AC63E58}"/>
    <dgm:cxn modelId="{D343BFAE-B63A-4CB5-A5B1-0141F8F05E61}" type="presOf" srcId="{088CEB6E-6A1F-42FC-B1E9-B85F6E688F6F}" destId="{4DB57B87-1B21-4735-94BB-B30295E11286}" srcOrd="0" destOrd="0" presId="urn:microsoft.com/office/officeart/2005/8/layout/vProcess5"/>
    <dgm:cxn modelId="{0209CFB7-0576-4725-97E3-ADC0445CA946}" type="presOf" srcId="{21BEF7EB-CAAD-4415-90A4-805E832AEF5C}" destId="{D93D2A70-2A58-4395-8393-DC8451610B72}" srcOrd="1" destOrd="0" presId="urn:microsoft.com/office/officeart/2005/8/layout/vProcess5"/>
    <dgm:cxn modelId="{ABE5CBBC-8004-47F5-952E-FCAE1207C987}" type="presOf" srcId="{21BEF7EB-CAAD-4415-90A4-805E832AEF5C}" destId="{7CD0F20F-86C8-44FD-A50E-764647FBA596}" srcOrd="0" destOrd="0" presId="urn:microsoft.com/office/officeart/2005/8/layout/vProcess5"/>
    <dgm:cxn modelId="{9C5F7AC3-B522-429A-9749-91059D8A430E}" srcId="{541F770C-AD4B-4BFA-BFFB-AC1B44468793}" destId="{C8426EFB-24B3-433D-86A4-946530A37C4E}" srcOrd="0" destOrd="0" parTransId="{E2FE4131-7608-495B-BC60-F184DAB6CA22}" sibTransId="{088CEB6E-6A1F-42FC-B1E9-B85F6E688F6F}"/>
    <dgm:cxn modelId="{D45C85C5-8ED4-408B-9AA4-F484C8853F45}" type="presOf" srcId="{541F770C-AD4B-4BFA-BFFB-AC1B44468793}" destId="{A1B006ED-55E0-4A40-8204-571894343E2E}" srcOrd="0" destOrd="0" presId="urn:microsoft.com/office/officeart/2005/8/layout/vProcess5"/>
    <dgm:cxn modelId="{DFCE1AD2-3432-4737-B294-03B02C6A0F2A}" srcId="{541F770C-AD4B-4BFA-BFFB-AC1B44468793}" destId="{CF452698-6D3F-48DD-892F-BF2380DCD2B1}" srcOrd="3" destOrd="0" parTransId="{08CAAF66-AA29-4927-8385-CB0759803C5E}" sibTransId="{B7BCE133-D73A-45ED-8192-3C4507900BB2}"/>
    <dgm:cxn modelId="{F570E1D6-1435-4165-BF73-A04FEAEBCD66}" type="presOf" srcId="{10CF82C0-87CE-47DE-BCE3-1CD44AC63E58}" destId="{586C3849-8290-494F-BCEB-2A05903292D6}" srcOrd="0" destOrd="0" presId="urn:microsoft.com/office/officeart/2005/8/layout/vProcess5"/>
    <dgm:cxn modelId="{F2DCA7FE-05DB-4B6B-A1BB-19A3A878BF5E}" type="presOf" srcId="{CF452698-6D3F-48DD-892F-BF2380DCD2B1}" destId="{3E50B6A7-78A3-4B5E-924E-7C5B7E4C60BC}" srcOrd="1" destOrd="0" presId="urn:microsoft.com/office/officeart/2005/8/layout/vProcess5"/>
    <dgm:cxn modelId="{BE3330E6-FA00-4DB2-927B-EE8AB6248D24}" type="presParOf" srcId="{A1B006ED-55E0-4A40-8204-571894343E2E}" destId="{5454060A-346C-4736-83CC-560376DBF3F4}" srcOrd="0" destOrd="0" presId="urn:microsoft.com/office/officeart/2005/8/layout/vProcess5"/>
    <dgm:cxn modelId="{25D2B362-6FAA-4107-A62D-6E2458F3605C}" type="presParOf" srcId="{A1B006ED-55E0-4A40-8204-571894343E2E}" destId="{A576C6C6-5314-42B6-A73A-62081DA33B99}" srcOrd="1" destOrd="0" presId="urn:microsoft.com/office/officeart/2005/8/layout/vProcess5"/>
    <dgm:cxn modelId="{1576E507-C65E-456F-8BBD-5A651D1F6D28}" type="presParOf" srcId="{A1B006ED-55E0-4A40-8204-571894343E2E}" destId="{7CD0F20F-86C8-44FD-A50E-764647FBA596}" srcOrd="2" destOrd="0" presId="urn:microsoft.com/office/officeart/2005/8/layout/vProcess5"/>
    <dgm:cxn modelId="{A3888CC1-CD8C-44A9-8180-A434F8D873C8}" type="presParOf" srcId="{A1B006ED-55E0-4A40-8204-571894343E2E}" destId="{D6EE909A-9478-4458-A92A-B536DC669922}" srcOrd="3" destOrd="0" presId="urn:microsoft.com/office/officeart/2005/8/layout/vProcess5"/>
    <dgm:cxn modelId="{C1B044D5-3728-4543-9412-4BB96EA1CA30}" type="presParOf" srcId="{A1B006ED-55E0-4A40-8204-571894343E2E}" destId="{69B28769-D918-4B7F-AEB8-0ACCE71BE7BF}" srcOrd="4" destOrd="0" presId="urn:microsoft.com/office/officeart/2005/8/layout/vProcess5"/>
    <dgm:cxn modelId="{66BA92A6-7A12-49EB-8DDB-39863090C692}" type="presParOf" srcId="{A1B006ED-55E0-4A40-8204-571894343E2E}" destId="{4DB57B87-1B21-4735-94BB-B30295E11286}" srcOrd="5" destOrd="0" presId="urn:microsoft.com/office/officeart/2005/8/layout/vProcess5"/>
    <dgm:cxn modelId="{CBE9650E-77BE-49B0-95C5-4ECAF57638B2}" type="presParOf" srcId="{A1B006ED-55E0-4A40-8204-571894343E2E}" destId="{1917F849-CB19-4BDF-8DFF-D4AEF39223D7}" srcOrd="6" destOrd="0" presId="urn:microsoft.com/office/officeart/2005/8/layout/vProcess5"/>
    <dgm:cxn modelId="{49A68233-6BA4-4E74-B24D-0DA7933B59DF}" type="presParOf" srcId="{A1B006ED-55E0-4A40-8204-571894343E2E}" destId="{586C3849-8290-494F-BCEB-2A05903292D6}" srcOrd="7" destOrd="0" presId="urn:microsoft.com/office/officeart/2005/8/layout/vProcess5"/>
    <dgm:cxn modelId="{F6B1713E-64B8-43CB-AAE1-F36CAC0A2203}" type="presParOf" srcId="{A1B006ED-55E0-4A40-8204-571894343E2E}" destId="{6338AE7C-660E-4610-845A-70FEE18EB2AE}" srcOrd="8" destOrd="0" presId="urn:microsoft.com/office/officeart/2005/8/layout/vProcess5"/>
    <dgm:cxn modelId="{CE9D9AA3-B33E-4AB7-B80C-8453786B1AA3}" type="presParOf" srcId="{A1B006ED-55E0-4A40-8204-571894343E2E}" destId="{D93D2A70-2A58-4395-8393-DC8451610B72}" srcOrd="9" destOrd="0" presId="urn:microsoft.com/office/officeart/2005/8/layout/vProcess5"/>
    <dgm:cxn modelId="{8DCD5575-15CD-41C6-9365-6C622160ED65}" type="presParOf" srcId="{A1B006ED-55E0-4A40-8204-571894343E2E}" destId="{88CE7513-9187-4EAB-BDD0-D70C5484830E}" srcOrd="10" destOrd="0" presId="urn:microsoft.com/office/officeart/2005/8/layout/vProcess5"/>
    <dgm:cxn modelId="{5E095467-D9B2-409B-9E8B-2AD26F7EA5B0}" type="presParOf" srcId="{A1B006ED-55E0-4A40-8204-571894343E2E}" destId="{3E50B6A7-78A3-4B5E-924E-7C5B7E4C60B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78F15E-CB33-4E34-A617-4864E066CA0E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33C8B675-993D-49EB-BEA1-54D5D5C5338F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What did we learn?</a:t>
          </a:r>
        </a:p>
      </dgm:t>
    </dgm:pt>
    <dgm:pt modelId="{A1ADF6C3-1DA9-46D2-AE91-64185FCB3D4D}" type="parTrans" cxnId="{856E2CA9-FA86-4B13-B0BD-E734F882FDB5}">
      <dgm:prSet/>
      <dgm:spPr/>
      <dgm:t>
        <a:bodyPr/>
        <a:lstStyle/>
        <a:p>
          <a:endParaRPr lang="en-US"/>
        </a:p>
      </dgm:t>
    </dgm:pt>
    <dgm:pt modelId="{640E02BB-9805-411B-A672-977854DD3A74}" type="sibTrans" cxnId="{856E2CA9-FA86-4B13-B0BD-E734F882FDB5}">
      <dgm:prSet/>
      <dgm:spPr/>
      <dgm:t>
        <a:bodyPr/>
        <a:lstStyle/>
        <a:p>
          <a:endParaRPr lang="en-US"/>
        </a:p>
      </dgm:t>
    </dgm:pt>
    <dgm:pt modelId="{F77FBF04-ABDE-4344-9741-7FFD3002537C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Group formation</a:t>
          </a:r>
        </a:p>
      </dgm:t>
    </dgm:pt>
    <dgm:pt modelId="{4EAD1A5C-DFC6-4362-8F2F-306D29F214DA}" type="parTrans" cxnId="{66627AFA-E858-42EC-9E3B-585F359F06A5}">
      <dgm:prSet/>
      <dgm:spPr/>
      <dgm:t>
        <a:bodyPr/>
        <a:lstStyle/>
        <a:p>
          <a:endParaRPr lang="en-US"/>
        </a:p>
      </dgm:t>
    </dgm:pt>
    <dgm:pt modelId="{B1BA82E2-8FE2-40C2-A952-64809B92F1E9}" type="sibTrans" cxnId="{66627AFA-E858-42EC-9E3B-585F359F06A5}">
      <dgm:prSet/>
      <dgm:spPr/>
      <dgm:t>
        <a:bodyPr/>
        <a:lstStyle/>
        <a:p>
          <a:endParaRPr lang="en-US"/>
        </a:p>
      </dgm:t>
    </dgm:pt>
    <dgm:pt modelId="{12A81D62-CDE2-40D2-AB82-FD3D03BC10F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Calibri Light" panose="020F0302020204030204"/>
            </a:rPr>
            <a:t>5-6</a:t>
          </a:r>
          <a:r>
            <a:rPr lang="en-US" dirty="0"/>
            <a:t> people</a:t>
          </a:r>
        </a:p>
      </dgm:t>
    </dgm:pt>
    <dgm:pt modelId="{376426AC-42F3-4B65-92A8-072F59F85A40}" type="parTrans" cxnId="{9505C856-B00F-4CDC-9E3E-CDD4E4E8B91C}">
      <dgm:prSet/>
      <dgm:spPr/>
      <dgm:t>
        <a:bodyPr/>
        <a:lstStyle/>
        <a:p>
          <a:endParaRPr lang="en-US"/>
        </a:p>
      </dgm:t>
    </dgm:pt>
    <dgm:pt modelId="{57CAB2E2-A4C4-42F3-8B03-D246BFD64A2E}" type="sibTrans" cxnId="{9505C856-B00F-4CDC-9E3E-CDD4E4E8B91C}">
      <dgm:prSet/>
      <dgm:spPr/>
      <dgm:t>
        <a:bodyPr/>
        <a:lstStyle/>
        <a:p>
          <a:endParaRPr lang="en-US"/>
        </a:p>
      </dgm:t>
    </dgm:pt>
    <dgm:pt modelId="{B636B80B-35FA-4253-A6D2-F4653073CE1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24-hour case competition</a:t>
          </a:r>
        </a:p>
      </dgm:t>
    </dgm:pt>
    <dgm:pt modelId="{D932F0E7-55E1-49C4-A8EE-57A6EA554841}" type="parTrans" cxnId="{0536F111-966D-4A90-96C3-12420A79250C}">
      <dgm:prSet/>
      <dgm:spPr/>
      <dgm:t>
        <a:bodyPr/>
        <a:lstStyle/>
        <a:p>
          <a:endParaRPr lang="en-US"/>
        </a:p>
      </dgm:t>
    </dgm:pt>
    <dgm:pt modelId="{D71A6551-051B-4D5A-AB6A-C11DEF8EEDC2}" type="sibTrans" cxnId="{0536F111-966D-4A90-96C3-12420A79250C}">
      <dgm:prSet/>
      <dgm:spPr/>
      <dgm:t>
        <a:bodyPr/>
        <a:lstStyle/>
        <a:p>
          <a:endParaRPr lang="en-US"/>
        </a:p>
      </dgm:t>
    </dgm:pt>
    <dgm:pt modelId="{A923598C-9C0F-4F25-A4D6-2A4BA036267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1GR0 Assignments</a:t>
          </a:r>
        </a:p>
      </dgm:t>
    </dgm:pt>
    <dgm:pt modelId="{981BCD94-B9CE-4E68-8A6C-02C05122F95D}" type="parTrans" cxnId="{38610151-4878-436D-8EDA-0C0EAC7359AF}">
      <dgm:prSet/>
      <dgm:spPr/>
      <dgm:t>
        <a:bodyPr/>
        <a:lstStyle/>
        <a:p>
          <a:endParaRPr lang="en-US"/>
        </a:p>
      </dgm:t>
    </dgm:pt>
    <dgm:pt modelId="{FAA27531-BD10-4DBB-B1F9-43FFBF7DAF96}" type="sibTrans" cxnId="{38610151-4878-436D-8EDA-0C0EAC7359AF}">
      <dgm:prSet/>
      <dgm:spPr/>
      <dgm:t>
        <a:bodyPr/>
        <a:lstStyle/>
        <a:p>
          <a:endParaRPr lang="en-US"/>
        </a:p>
      </dgm:t>
    </dgm:pt>
    <dgm:pt modelId="{39BE9267-2383-4DA0-92E0-99FC78BB526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Submit by November 4th </a:t>
          </a:r>
        </a:p>
      </dgm:t>
    </dgm:pt>
    <dgm:pt modelId="{35CB64E4-F51C-4CA7-826A-6D1928666F89}" type="parTrans" cxnId="{704153C5-D6B7-4589-A28C-6EE6B61E28B3}">
      <dgm:prSet/>
      <dgm:spPr/>
      <dgm:t>
        <a:bodyPr/>
        <a:lstStyle/>
        <a:p>
          <a:endParaRPr lang="en-US"/>
        </a:p>
      </dgm:t>
    </dgm:pt>
    <dgm:pt modelId="{E0378C10-18E7-4E34-8601-1C3DFE6D78C9}" type="sibTrans" cxnId="{704153C5-D6B7-4589-A28C-6EE6B61E28B3}">
      <dgm:prSet/>
      <dgm:spPr/>
      <dgm:t>
        <a:bodyPr/>
        <a:lstStyle/>
        <a:p>
          <a:endParaRPr lang="en-US"/>
        </a:p>
      </dgm:t>
    </dgm:pt>
    <dgm:pt modelId="{5D9CE3E7-58B3-4E99-A5AA-48DDF34910E7}">
      <dgm:prSet phldr="0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>
              <a:latin typeface="Calibri Light" panose="020F0302020204030204"/>
            </a:rPr>
            <a:t>Questions</a:t>
          </a:r>
        </a:p>
      </dgm:t>
    </dgm:pt>
    <dgm:pt modelId="{F08A9C63-06F2-42AA-BBB1-EBAD5C7ABB63}" type="parTrans" cxnId="{E8D8B00F-7DEB-42F6-BA2E-DDE0D6DDB6AC}">
      <dgm:prSet/>
      <dgm:spPr/>
    </dgm:pt>
    <dgm:pt modelId="{9DFBCC2E-0BC5-4C57-85D6-781C7536A772}" type="sibTrans" cxnId="{E8D8B00F-7DEB-42F6-BA2E-DDE0D6DDB6AC}">
      <dgm:prSet/>
      <dgm:spPr/>
      <dgm:t>
        <a:bodyPr/>
        <a:lstStyle/>
        <a:p>
          <a:endParaRPr lang="en-US"/>
        </a:p>
      </dgm:t>
    </dgm:pt>
    <dgm:pt modelId="{B9398837-3F69-40AC-8A00-6BB365B96C71}" type="pres">
      <dgm:prSet presAssocID="{6E78F15E-CB33-4E34-A617-4864E066CA0E}" presName="root" presStyleCnt="0">
        <dgm:presLayoutVars>
          <dgm:dir/>
          <dgm:resizeHandles val="exact"/>
        </dgm:presLayoutVars>
      </dgm:prSet>
      <dgm:spPr/>
    </dgm:pt>
    <dgm:pt modelId="{73F25033-4ED9-4E1B-8229-E7345CEB5FF3}" type="pres">
      <dgm:prSet presAssocID="{33C8B675-993D-49EB-BEA1-54D5D5C5338F}" presName="compNode" presStyleCnt="0"/>
      <dgm:spPr/>
    </dgm:pt>
    <dgm:pt modelId="{D9A3B08D-5697-4B7C-A321-F79A0C44C2B5}" type="pres">
      <dgm:prSet presAssocID="{33C8B675-993D-49EB-BEA1-54D5D5C5338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067ACCBB-981F-4DEB-B757-FD6705F17BB3}" type="pres">
      <dgm:prSet presAssocID="{33C8B675-993D-49EB-BEA1-54D5D5C5338F}" presName="iconSpace" presStyleCnt="0"/>
      <dgm:spPr/>
    </dgm:pt>
    <dgm:pt modelId="{7A7CFC51-1C0D-4789-B0F6-F30E2E130D1D}" type="pres">
      <dgm:prSet presAssocID="{33C8B675-993D-49EB-BEA1-54D5D5C5338F}" presName="parTx" presStyleLbl="revTx" presStyleIdx="0" presStyleCnt="6">
        <dgm:presLayoutVars>
          <dgm:chMax val="0"/>
          <dgm:chPref val="0"/>
        </dgm:presLayoutVars>
      </dgm:prSet>
      <dgm:spPr/>
    </dgm:pt>
    <dgm:pt modelId="{CF8C1D8A-4F82-4B63-A321-CF52B9F72144}" type="pres">
      <dgm:prSet presAssocID="{33C8B675-993D-49EB-BEA1-54D5D5C5338F}" presName="txSpace" presStyleCnt="0"/>
      <dgm:spPr/>
    </dgm:pt>
    <dgm:pt modelId="{85D83F01-4C38-47FD-AA3C-10B512D36AB7}" type="pres">
      <dgm:prSet presAssocID="{33C8B675-993D-49EB-BEA1-54D5D5C5338F}" presName="desTx" presStyleLbl="revTx" presStyleIdx="1" presStyleCnt="6">
        <dgm:presLayoutVars/>
      </dgm:prSet>
      <dgm:spPr/>
    </dgm:pt>
    <dgm:pt modelId="{E0FC7EE0-9833-42C6-879E-4E2A5EF998CC}" type="pres">
      <dgm:prSet presAssocID="{640E02BB-9805-411B-A672-977854DD3A74}" presName="sibTrans" presStyleCnt="0"/>
      <dgm:spPr/>
    </dgm:pt>
    <dgm:pt modelId="{61A80D2D-92F4-4D3C-82CD-3E58D96A45FA}" type="pres">
      <dgm:prSet presAssocID="{F77FBF04-ABDE-4344-9741-7FFD3002537C}" presName="compNode" presStyleCnt="0"/>
      <dgm:spPr/>
    </dgm:pt>
    <dgm:pt modelId="{BA951E70-7A40-4B7B-AA2D-6CC09B107450}" type="pres">
      <dgm:prSet presAssocID="{F77FBF04-ABDE-4344-9741-7FFD3002537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7CB510D8-9E16-48E8-8F87-4B9D72673627}" type="pres">
      <dgm:prSet presAssocID="{F77FBF04-ABDE-4344-9741-7FFD3002537C}" presName="iconSpace" presStyleCnt="0"/>
      <dgm:spPr/>
    </dgm:pt>
    <dgm:pt modelId="{1F7C475C-89C2-414D-A61C-0077B605F40E}" type="pres">
      <dgm:prSet presAssocID="{F77FBF04-ABDE-4344-9741-7FFD3002537C}" presName="parTx" presStyleLbl="revTx" presStyleIdx="2" presStyleCnt="6">
        <dgm:presLayoutVars>
          <dgm:chMax val="0"/>
          <dgm:chPref val="0"/>
        </dgm:presLayoutVars>
      </dgm:prSet>
      <dgm:spPr/>
    </dgm:pt>
    <dgm:pt modelId="{D6BD847E-F920-40F7-B6FB-B70B2F6DBEB8}" type="pres">
      <dgm:prSet presAssocID="{F77FBF04-ABDE-4344-9741-7FFD3002537C}" presName="txSpace" presStyleCnt="0"/>
      <dgm:spPr/>
    </dgm:pt>
    <dgm:pt modelId="{42C667B3-3F1E-4518-A1F5-C932C03FEC7D}" type="pres">
      <dgm:prSet presAssocID="{F77FBF04-ABDE-4344-9741-7FFD3002537C}" presName="desTx" presStyleLbl="revTx" presStyleIdx="3" presStyleCnt="6">
        <dgm:presLayoutVars/>
      </dgm:prSet>
      <dgm:spPr/>
    </dgm:pt>
    <dgm:pt modelId="{57685055-E67D-408C-ADBB-3F6529455AEE}" type="pres">
      <dgm:prSet presAssocID="{B1BA82E2-8FE2-40C2-A952-64809B92F1E9}" presName="sibTrans" presStyleCnt="0"/>
      <dgm:spPr/>
    </dgm:pt>
    <dgm:pt modelId="{C3953E4B-397B-4A44-A59D-68D3A87E85A2}" type="pres">
      <dgm:prSet presAssocID="{5D9CE3E7-58B3-4E99-A5AA-48DDF34910E7}" presName="compNode" presStyleCnt="0"/>
      <dgm:spPr/>
    </dgm:pt>
    <dgm:pt modelId="{A498F9C2-265C-4EC6-BBB4-075FB9532892}" type="pres">
      <dgm:prSet presAssocID="{5D9CE3E7-58B3-4E99-A5AA-48DDF34910E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F94FC7EA-5F23-4DDB-B8BE-3A8F95CDD147}" type="pres">
      <dgm:prSet presAssocID="{5D9CE3E7-58B3-4E99-A5AA-48DDF34910E7}" presName="iconSpace" presStyleCnt="0"/>
      <dgm:spPr/>
    </dgm:pt>
    <dgm:pt modelId="{4F6D241B-1B58-4C06-9E66-BD39B708C236}" type="pres">
      <dgm:prSet presAssocID="{5D9CE3E7-58B3-4E99-A5AA-48DDF34910E7}" presName="parTx" presStyleLbl="revTx" presStyleIdx="4" presStyleCnt="6">
        <dgm:presLayoutVars>
          <dgm:chMax val="0"/>
          <dgm:chPref val="0"/>
        </dgm:presLayoutVars>
      </dgm:prSet>
      <dgm:spPr/>
    </dgm:pt>
    <dgm:pt modelId="{F8D0A33B-65E1-4380-A9DA-9FE55F467698}" type="pres">
      <dgm:prSet presAssocID="{5D9CE3E7-58B3-4E99-A5AA-48DDF34910E7}" presName="txSpace" presStyleCnt="0"/>
      <dgm:spPr/>
    </dgm:pt>
    <dgm:pt modelId="{97C4A2E2-0104-415D-9723-7C8EFA006C4A}" type="pres">
      <dgm:prSet presAssocID="{5D9CE3E7-58B3-4E99-A5AA-48DDF34910E7}" presName="desTx" presStyleLbl="revTx" presStyleIdx="5" presStyleCnt="6">
        <dgm:presLayoutVars/>
      </dgm:prSet>
      <dgm:spPr/>
    </dgm:pt>
  </dgm:ptLst>
  <dgm:cxnLst>
    <dgm:cxn modelId="{E8D8B00F-7DEB-42F6-BA2E-DDE0D6DDB6AC}" srcId="{6E78F15E-CB33-4E34-A617-4864E066CA0E}" destId="{5D9CE3E7-58B3-4E99-A5AA-48DDF34910E7}" srcOrd="2" destOrd="0" parTransId="{F08A9C63-06F2-42AA-BBB1-EBAD5C7ABB63}" sibTransId="{9DFBCC2E-0BC5-4C57-85D6-781C7536A772}"/>
    <dgm:cxn modelId="{0536F111-966D-4A90-96C3-12420A79250C}" srcId="{F77FBF04-ABDE-4344-9741-7FFD3002537C}" destId="{B636B80B-35FA-4253-A6D2-F4653073CE1D}" srcOrd="1" destOrd="0" parTransId="{D932F0E7-55E1-49C4-A8EE-57A6EA554841}" sibTransId="{D71A6551-051B-4D5A-AB6A-C11DEF8EEDC2}"/>
    <dgm:cxn modelId="{D9822913-3ECF-492C-A1C2-CBFFF0F3139F}" type="presOf" srcId="{12A81D62-CDE2-40D2-AB82-FD3D03BC10F6}" destId="{42C667B3-3F1E-4518-A1F5-C932C03FEC7D}" srcOrd="0" destOrd="0" presId="urn:microsoft.com/office/officeart/2018/5/layout/CenteredIconLabelDescriptionList"/>
    <dgm:cxn modelId="{12BEB319-CEA8-4552-B850-CB3FE719B7AF}" type="presOf" srcId="{39BE9267-2383-4DA0-92E0-99FC78BB526B}" destId="{42C667B3-3F1E-4518-A1F5-C932C03FEC7D}" srcOrd="0" destOrd="3" presId="urn:microsoft.com/office/officeart/2018/5/layout/CenteredIconLabelDescriptionList"/>
    <dgm:cxn modelId="{AA322F1C-FB92-49F8-A226-D71BD1D418BE}" type="presOf" srcId="{F77FBF04-ABDE-4344-9741-7FFD3002537C}" destId="{1F7C475C-89C2-414D-A61C-0077B605F40E}" srcOrd="0" destOrd="0" presId="urn:microsoft.com/office/officeart/2018/5/layout/CenteredIconLabelDescriptionList"/>
    <dgm:cxn modelId="{61E0B94A-0E34-48FC-887F-FB630F0F746E}" type="presOf" srcId="{33C8B675-993D-49EB-BEA1-54D5D5C5338F}" destId="{7A7CFC51-1C0D-4789-B0F6-F30E2E130D1D}" srcOrd="0" destOrd="0" presId="urn:microsoft.com/office/officeart/2018/5/layout/CenteredIconLabelDescriptionList"/>
    <dgm:cxn modelId="{38610151-4878-436D-8EDA-0C0EAC7359AF}" srcId="{F77FBF04-ABDE-4344-9741-7FFD3002537C}" destId="{A923598C-9C0F-4F25-A4D6-2A4BA0362674}" srcOrd="2" destOrd="0" parTransId="{981BCD94-B9CE-4E68-8A6C-02C05122F95D}" sibTransId="{FAA27531-BD10-4DBB-B1F9-43FFBF7DAF96}"/>
    <dgm:cxn modelId="{9505C856-B00F-4CDC-9E3E-CDD4E4E8B91C}" srcId="{F77FBF04-ABDE-4344-9741-7FFD3002537C}" destId="{12A81D62-CDE2-40D2-AB82-FD3D03BC10F6}" srcOrd="0" destOrd="0" parTransId="{376426AC-42F3-4B65-92A8-072F59F85A40}" sibTransId="{57CAB2E2-A4C4-42F3-8B03-D246BFD64A2E}"/>
    <dgm:cxn modelId="{A0AEF657-C3E0-4780-8C69-50BD10A44960}" type="presOf" srcId="{5D9CE3E7-58B3-4E99-A5AA-48DDF34910E7}" destId="{4F6D241B-1B58-4C06-9E66-BD39B708C236}" srcOrd="0" destOrd="0" presId="urn:microsoft.com/office/officeart/2018/5/layout/CenteredIconLabelDescriptionList"/>
    <dgm:cxn modelId="{08918B94-EB5C-4C85-8799-580BFF6EF381}" type="presOf" srcId="{A923598C-9C0F-4F25-A4D6-2A4BA0362674}" destId="{42C667B3-3F1E-4518-A1F5-C932C03FEC7D}" srcOrd="0" destOrd="2" presId="urn:microsoft.com/office/officeart/2018/5/layout/CenteredIconLabelDescriptionList"/>
    <dgm:cxn modelId="{856E2CA9-FA86-4B13-B0BD-E734F882FDB5}" srcId="{6E78F15E-CB33-4E34-A617-4864E066CA0E}" destId="{33C8B675-993D-49EB-BEA1-54D5D5C5338F}" srcOrd="0" destOrd="0" parTransId="{A1ADF6C3-1DA9-46D2-AE91-64185FCB3D4D}" sibTransId="{640E02BB-9805-411B-A672-977854DD3A74}"/>
    <dgm:cxn modelId="{704153C5-D6B7-4589-A28C-6EE6B61E28B3}" srcId="{F77FBF04-ABDE-4344-9741-7FFD3002537C}" destId="{39BE9267-2383-4DA0-92E0-99FC78BB526B}" srcOrd="3" destOrd="0" parTransId="{35CB64E4-F51C-4CA7-826A-6D1928666F89}" sibTransId="{E0378C10-18E7-4E34-8601-1C3DFE6D78C9}"/>
    <dgm:cxn modelId="{4A8A9AED-5D7F-4F46-B9FC-E4E16E97ACB0}" type="presOf" srcId="{B636B80B-35FA-4253-A6D2-F4653073CE1D}" destId="{42C667B3-3F1E-4518-A1F5-C932C03FEC7D}" srcOrd="0" destOrd="1" presId="urn:microsoft.com/office/officeart/2018/5/layout/CenteredIconLabelDescriptionList"/>
    <dgm:cxn modelId="{369138F2-7187-4061-B2AC-2B7671880D38}" type="presOf" srcId="{6E78F15E-CB33-4E34-A617-4864E066CA0E}" destId="{B9398837-3F69-40AC-8A00-6BB365B96C71}" srcOrd="0" destOrd="0" presId="urn:microsoft.com/office/officeart/2018/5/layout/CenteredIconLabelDescriptionList"/>
    <dgm:cxn modelId="{66627AFA-E858-42EC-9E3B-585F359F06A5}" srcId="{6E78F15E-CB33-4E34-A617-4864E066CA0E}" destId="{F77FBF04-ABDE-4344-9741-7FFD3002537C}" srcOrd="1" destOrd="0" parTransId="{4EAD1A5C-DFC6-4362-8F2F-306D29F214DA}" sibTransId="{B1BA82E2-8FE2-40C2-A952-64809B92F1E9}"/>
    <dgm:cxn modelId="{96410EA9-855E-45B8-9B60-F346F12E49D8}" type="presParOf" srcId="{B9398837-3F69-40AC-8A00-6BB365B96C71}" destId="{73F25033-4ED9-4E1B-8229-E7345CEB5FF3}" srcOrd="0" destOrd="0" presId="urn:microsoft.com/office/officeart/2018/5/layout/CenteredIconLabelDescriptionList"/>
    <dgm:cxn modelId="{9CAFB407-055F-48CC-874A-11EEB8D1B426}" type="presParOf" srcId="{73F25033-4ED9-4E1B-8229-E7345CEB5FF3}" destId="{D9A3B08D-5697-4B7C-A321-F79A0C44C2B5}" srcOrd="0" destOrd="0" presId="urn:microsoft.com/office/officeart/2018/5/layout/CenteredIconLabelDescriptionList"/>
    <dgm:cxn modelId="{8C702BBC-2DED-483D-B91E-15D0C3E9C4EC}" type="presParOf" srcId="{73F25033-4ED9-4E1B-8229-E7345CEB5FF3}" destId="{067ACCBB-981F-4DEB-B757-FD6705F17BB3}" srcOrd="1" destOrd="0" presId="urn:microsoft.com/office/officeart/2018/5/layout/CenteredIconLabelDescriptionList"/>
    <dgm:cxn modelId="{090CC66C-081F-490F-BBE4-A4C7E9B37E7E}" type="presParOf" srcId="{73F25033-4ED9-4E1B-8229-E7345CEB5FF3}" destId="{7A7CFC51-1C0D-4789-B0F6-F30E2E130D1D}" srcOrd="2" destOrd="0" presId="urn:microsoft.com/office/officeart/2018/5/layout/CenteredIconLabelDescriptionList"/>
    <dgm:cxn modelId="{D5F11959-6471-4C8E-8A89-96AEBFDF96AA}" type="presParOf" srcId="{73F25033-4ED9-4E1B-8229-E7345CEB5FF3}" destId="{CF8C1D8A-4F82-4B63-A321-CF52B9F72144}" srcOrd="3" destOrd="0" presId="urn:microsoft.com/office/officeart/2018/5/layout/CenteredIconLabelDescriptionList"/>
    <dgm:cxn modelId="{8514F741-335A-4129-A6E6-BEA7B3EB43AB}" type="presParOf" srcId="{73F25033-4ED9-4E1B-8229-E7345CEB5FF3}" destId="{85D83F01-4C38-47FD-AA3C-10B512D36AB7}" srcOrd="4" destOrd="0" presId="urn:microsoft.com/office/officeart/2018/5/layout/CenteredIconLabelDescriptionList"/>
    <dgm:cxn modelId="{079A65F9-C232-4E7F-9AE4-1491F0B5F835}" type="presParOf" srcId="{B9398837-3F69-40AC-8A00-6BB365B96C71}" destId="{E0FC7EE0-9833-42C6-879E-4E2A5EF998CC}" srcOrd="1" destOrd="0" presId="urn:microsoft.com/office/officeart/2018/5/layout/CenteredIconLabelDescriptionList"/>
    <dgm:cxn modelId="{8C070A1D-81C9-449E-B3D3-A2DFBE627FF3}" type="presParOf" srcId="{B9398837-3F69-40AC-8A00-6BB365B96C71}" destId="{61A80D2D-92F4-4D3C-82CD-3E58D96A45FA}" srcOrd="2" destOrd="0" presId="urn:microsoft.com/office/officeart/2018/5/layout/CenteredIconLabelDescriptionList"/>
    <dgm:cxn modelId="{04345166-FB48-4023-BA2B-044B7114A47F}" type="presParOf" srcId="{61A80D2D-92F4-4D3C-82CD-3E58D96A45FA}" destId="{BA951E70-7A40-4B7B-AA2D-6CC09B107450}" srcOrd="0" destOrd="0" presId="urn:microsoft.com/office/officeart/2018/5/layout/CenteredIconLabelDescriptionList"/>
    <dgm:cxn modelId="{0D4F3D08-35D5-43EE-9637-9B0F4EC36EB4}" type="presParOf" srcId="{61A80D2D-92F4-4D3C-82CD-3E58D96A45FA}" destId="{7CB510D8-9E16-48E8-8F87-4B9D72673627}" srcOrd="1" destOrd="0" presId="urn:microsoft.com/office/officeart/2018/5/layout/CenteredIconLabelDescriptionList"/>
    <dgm:cxn modelId="{09238781-E89B-4DBD-898E-CA7BF2B5CF4C}" type="presParOf" srcId="{61A80D2D-92F4-4D3C-82CD-3E58D96A45FA}" destId="{1F7C475C-89C2-414D-A61C-0077B605F40E}" srcOrd="2" destOrd="0" presId="urn:microsoft.com/office/officeart/2018/5/layout/CenteredIconLabelDescriptionList"/>
    <dgm:cxn modelId="{583F0748-0E63-43A1-B3A1-377F278E1D05}" type="presParOf" srcId="{61A80D2D-92F4-4D3C-82CD-3E58D96A45FA}" destId="{D6BD847E-F920-40F7-B6FB-B70B2F6DBEB8}" srcOrd="3" destOrd="0" presId="urn:microsoft.com/office/officeart/2018/5/layout/CenteredIconLabelDescriptionList"/>
    <dgm:cxn modelId="{CC6798AD-DE71-4CF1-A2F5-319CA210BE97}" type="presParOf" srcId="{61A80D2D-92F4-4D3C-82CD-3E58D96A45FA}" destId="{42C667B3-3F1E-4518-A1F5-C932C03FEC7D}" srcOrd="4" destOrd="0" presId="urn:microsoft.com/office/officeart/2018/5/layout/CenteredIconLabelDescriptionList"/>
    <dgm:cxn modelId="{8C7A9107-EBC3-4D7B-8E7E-6345E4F2DF3D}" type="presParOf" srcId="{B9398837-3F69-40AC-8A00-6BB365B96C71}" destId="{57685055-E67D-408C-ADBB-3F6529455AEE}" srcOrd="3" destOrd="0" presId="urn:microsoft.com/office/officeart/2018/5/layout/CenteredIconLabelDescriptionList"/>
    <dgm:cxn modelId="{849EFB65-A7D9-4C3E-8BCD-DE03D66BC769}" type="presParOf" srcId="{B9398837-3F69-40AC-8A00-6BB365B96C71}" destId="{C3953E4B-397B-4A44-A59D-68D3A87E85A2}" srcOrd="4" destOrd="0" presId="urn:microsoft.com/office/officeart/2018/5/layout/CenteredIconLabelDescriptionList"/>
    <dgm:cxn modelId="{FF86A8BB-2D38-466D-A6A9-56564B37F434}" type="presParOf" srcId="{C3953E4B-397B-4A44-A59D-68D3A87E85A2}" destId="{A498F9C2-265C-4EC6-BBB4-075FB9532892}" srcOrd="0" destOrd="0" presId="urn:microsoft.com/office/officeart/2018/5/layout/CenteredIconLabelDescriptionList"/>
    <dgm:cxn modelId="{DDF5EE44-9FC5-40F9-8CEE-7F41A7E1F054}" type="presParOf" srcId="{C3953E4B-397B-4A44-A59D-68D3A87E85A2}" destId="{F94FC7EA-5F23-4DDB-B8BE-3A8F95CDD147}" srcOrd="1" destOrd="0" presId="urn:microsoft.com/office/officeart/2018/5/layout/CenteredIconLabelDescriptionList"/>
    <dgm:cxn modelId="{09B469FE-E2B5-40BE-A0A7-4AE10A3952CB}" type="presParOf" srcId="{C3953E4B-397B-4A44-A59D-68D3A87E85A2}" destId="{4F6D241B-1B58-4C06-9E66-BD39B708C236}" srcOrd="2" destOrd="0" presId="urn:microsoft.com/office/officeart/2018/5/layout/CenteredIconLabelDescriptionList"/>
    <dgm:cxn modelId="{4F13AA4F-2C97-457C-B97B-F3887FC2C0CF}" type="presParOf" srcId="{C3953E4B-397B-4A44-A59D-68D3A87E85A2}" destId="{F8D0A33B-65E1-4380-A9DA-9FE55F467698}" srcOrd="3" destOrd="0" presId="urn:microsoft.com/office/officeart/2018/5/layout/CenteredIconLabelDescriptionList"/>
    <dgm:cxn modelId="{4014CB03-FA7C-4EA6-81ED-5430DCBC3D54}" type="presParOf" srcId="{C3953E4B-397B-4A44-A59D-68D3A87E85A2}" destId="{97C4A2E2-0104-415D-9723-7C8EFA006C4A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138F04-5572-4021-9F67-F89190B1FF4A}">
      <dsp:nvSpPr>
        <dsp:cNvPr id="0" name=""/>
        <dsp:cNvSpPr/>
      </dsp:nvSpPr>
      <dsp:spPr>
        <a:xfrm>
          <a:off x="9028592" y="1478320"/>
          <a:ext cx="1395368" cy="13949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8993E4-C56D-4B2F-8F2A-E2584C6A1160}">
      <dsp:nvSpPr>
        <dsp:cNvPr id="0" name=""/>
        <dsp:cNvSpPr/>
      </dsp:nvSpPr>
      <dsp:spPr>
        <a:xfrm>
          <a:off x="9075998" y="1524827"/>
          <a:ext cx="1301588" cy="1301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Class Debrief &amp; Questions</a:t>
          </a:r>
        </a:p>
      </dsp:txBody>
      <dsp:txXfrm>
        <a:off x="9261497" y="1710851"/>
        <a:ext cx="929558" cy="929879"/>
      </dsp:txXfrm>
    </dsp:sp>
    <dsp:sp modelId="{38818B30-C75C-414E-B292-EB01C420191A}">
      <dsp:nvSpPr>
        <dsp:cNvPr id="0" name=""/>
        <dsp:cNvSpPr/>
      </dsp:nvSpPr>
      <dsp:spPr>
        <a:xfrm rot="2700000">
          <a:off x="7587544" y="1478164"/>
          <a:ext cx="1395009" cy="139500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5890C-1BEF-47D8-9D54-90022AF8EDEA}">
      <dsp:nvSpPr>
        <dsp:cNvPr id="0" name=""/>
        <dsp:cNvSpPr/>
      </dsp:nvSpPr>
      <dsp:spPr>
        <a:xfrm>
          <a:off x="7634254" y="1524827"/>
          <a:ext cx="1301588" cy="1301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Assignment #3</a:t>
          </a:r>
        </a:p>
      </dsp:txBody>
      <dsp:txXfrm>
        <a:off x="7819754" y="1710851"/>
        <a:ext cx="929558" cy="929879"/>
      </dsp:txXfrm>
    </dsp:sp>
    <dsp:sp modelId="{90EAF1D1-6228-4CE4-9804-62D4F4EE9B50}">
      <dsp:nvSpPr>
        <dsp:cNvPr id="0" name=""/>
        <dsp:cNvSpPr/>
      </dsp:nvSpPr>
      <dsp:spPr>
        <a:xfrm rot="2700000">
          <a:off x="6146831" y="1478164"/>
          <a:ext cx="1395009" cy="139500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AFFA8-F42B-4E77-B2E3-C1DC7EFDFF7C}">
      <dsp:nvSpPr>
        <dsp:cNvPr id="0" name=""/>
        <dsp:cNvSpPr/>
      </dsp:nvSpPr>
      <dsp:spPr>
        <a:xfrm>
          <a:off x="6192511" y="1524827"/>
          <a:ext cx="1301588" cy="1301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Survivor Activity</a:t>
          </a:r>
        </a:p>
      </dsp:txBody>
      <dsp:txXfrm>
        <a:off x="6379041" y="1710851"/>
        <a:ext cx="929558" cy="929879"/>
      </dsp:txXfrm>
    </dsp:sp>
    <dsp:sp modelId="{3B71B212-A1ED-48A3-BFF7-6061744F9478}">
      <dsp:nvSpPr>
        <dsp:cNvPr id="0" name=""/>
        <dsp:cNvSpPr/>
      </dsp:nvSpPr>
      <dsp:spPr>
        <a:xfrm rot="2700000">
          <a:off x="4705087" y="1478164"/>
          <a:ext cx="1395009" cy="139500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894FD-7C8B-4245-A2E5-F334EE80FBBA}">
      <dsp:nvSpPr>
        <dsp:cNvPr id="0" name=""/>
        <dsp:cNvSpPr/>
      </dsp:nvSpPr>
      <dsp:spPr>
        <a:xfrm>
          <a:off x="4751798" y="1524827"/>
          <a:ext cx="1301588" cy="1301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Resilience</a:t>
          </a:r>
        </a:p>
      </dsp:txBody>
      <dsp:txXfrm>
        <a:off x="4937298" y="1710851"/>
        <a:ext cx="929558" cy="929879"/>
      </dsp:txXfrm>
    </dsp:sp>
    <dsp:sp modelId="{D0EFC4E3-E12A-4A25-A6F1-DBAB6C8ECC7C}">
      <dsp:nvSpPr>
        <dsp:cNvPr id="0" name=""/>
        <dsp:cNvSpPr/>
      </dsp:nvSpPr>
      <dsp:spPr>
        <a:xfrm rot="2700000">
          <a:off x="3263344" y="1478164"/>
          <a:ext cx="1395009" cy="139500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8E0385-C400-4AD4-9AA2-4E09583451FF}">
      <dsp:nvSpPr>
        <dsp:cNvPr id="0" name=""/>
        <dsp:cNvSpPr/>
      </dsp:nvSpPr>
      <dsp:spPr>
        <a:xfrm>
          <a:off x="3310055" y="1524827"/>
          <a:ext cx="1301588" cy="1301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Privilege</a:t>
          </a:r>
        </a:p>
      </dsp:txBody>
      <dsp:txXfrm>
        <a:off x="3495554" y="1710851"/>
        <a:ext cx="929558" cy="929879"/>
      </dsp:txXfrm>
    </dsp:sp>
    <dsp:sp modelId="{711B91C4-12D9-4B8A-A9A2-A5F5A9C2FB2F}">
      <dsp:nvSpPr>
        <dsp:cNvPr id="0" name=""/>
        <dsp:cNvSpPr/>
      </dsp:nvSpPr>
      <dsp:spPr>
        <a:xfrm rot="2700000">
          <a:off x="1822631" y="1478164"/>
          <a:ext cx="1395009" cy="139500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9A3E3A-D334-4A85-BCC9-55B174F3E6F5}">
      <dsp:nvSpPr>
        <dsp:cNvPr id="0" name=""/>
        <dsp:cNvSpPr/>
      </dsp:nvSpPr>
      <dsp:spPr>
        <a:xfrm>
          <a:off x="1868311" y="1524827"/>
          <a:ext cx="1301588" cy="1301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Blog #1 </a:t>
          </a:r>
          <a:r>
            <a:rPr lang="en-US" sz="1500" kern="1200" dirty="0">
              <a:latin typeface="Calibri Light" panose="020F0302020204030204"/>
            </a:rPr>
            <a:t>Debrief</a:t>
          </a:r>
          <a:endParaRPr lang="en-US" sz="1500" kern="1200" dirty="0"/>
        </a:p>
      </dsp:txBody>
      <dsp:txXfrm>
        <a:off x="2054841" y="1710851"/>
        <a:ext cx="929558" cy="929879"/>
      </dsp:txXfrm>
    </dsp:sp>
    <dsp:sp modelId="{0884711F-2074-44B4-8A18-9BF2A75BC344}">
      <dsp:nvSpPr>
        <dsp:cNvPr id="0" name=""/>
        <dsp:cNvSpPr/>
      </dsp:nvSpPr>
      <dsp:spPr>
        <a:xfrm rot="2700000">
          <a:off x="380888" y="1478164"/>
          <a:ext cx="1395009" cy="139500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A47CB-83CF-4B69-A3F9-50960A93ACC8}">
      <dsp:nvSpPr>
        <dsp:cNvPr id="0" name=""/>
        <dsp:cNvSpPr/>
      </dsp:nvSpPr>
      <dsp:spPr>
        <a:xfrm>
          <a:off x="427598" y="1524827"/>
          <a:ext cx="1301588" cy="1301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Calibri Light" panose="020F0302020204030204"/>
            </a:rPr>
            <a:t>Welcome back</a:t>
          </a:r>
          <a:r>
            <a:rPr lang="en-US" sz="1500" b="0" i="0" u="none" strike="noStrike" kern="1200" cap="none" baseline="0" noProof="0" dirty="0">
              <a:solidFill>
                <a:srgbClr val="010000"/>
              </a:solidFill>
              <a:latin typeface="Calibri Light" panose="020F0302020204030204"/>
              <a:cs typeface="Calibri Light"/>
            </a:rPr>
            <a:t>!</a:t>
          </a:r>
          <a:endParaRPr lang="en-US" sz="1500" kern="1200" dirty="0">
            <a:latin typeface="Calibri Light" panose="020F0302020204030204"/>
          </a:endParaRPr>
        </a:p>
      </dsp:txBody>
      <dsp:txXfrm>
        <a:off x="613098" y="1710851"/>
        <a:ext cx="929558" cy="9298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76C6C6-5314-42B6-A73A-62081DA33B99}">
      <dsp:nvSpPr>
        <dsp:cNvPr id="0" name=""/>
        <dsp:cNvSpPr/>
      </dsp:nvSpPr>
      <dsp:spPr>
        <a:xfrm>
          <a:off x="0" y="0"/>
          <a:ext cx="4366260" cy="122586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700" kern="1200" dirty="0"/>
            <a:t>Self-recognition was amazing!</a:t>
          </a:r>
          <a:endParaRPr lang="en-US" sz="2700" b="0" i="0" u="none" strike="noStrike" kern="1200" cap="all" baseline="0" noProof="0" dirty="0">
            <a:solidFill>
              <a:srgbClr val="010000"/>
            </a:solidFill>
            <a:latin typeface="Calibri Light"/>
            <a:cs typeface="Calibri Light"/>
          </a:endParaRPr>
        </a:p>
      </dsp:txBody>
      <dsp:txXfrm>
        <a:off x="35904" y="35904"/>
        <a:ext cx="2939868" cy="1154059"/>
      </dsp:txXfrm>
    </dsp:sp>
    <dsp:sp modelId="{7CD0F20F-86C8-44FD-A50E-764647FBA596}">
      <dsp:nvSpPr>
        <dsp:cNvPr id="0" name=""/>
        <dsp:cNvSpPr/>
      </dsp:nvSpPr>
      <dsp:spPr>
        <a:xfrm>
          <a:off x="365674" y="1448752"/>
          <a:ext cx="4366260" cy="122586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700" kern="1200" dirty="0"/>
            <a:t>It helps to be specific</a:t>
          </a:r>
        </a:p>
      </dsp:txBody>
      <dsp:txXfrm>
        <a:off x="401578" y="1484656"/>
        <a:ext cx="3131963" cy="1154059"/>
      </dsp:txXfrm>
    </dsp:sp>
    <dsp:sp modelId="{D6EE909A-9478-4458-A92A-B536DC669922}">
      <dsp:nvSpPr>
        <dsp:cNvPr id="0" name=""/>
        <dsp:cNvSpPr/>
      </dsp:nvSpPr>
      <dsp:spPr>
        <a:xfrm>
          <a:off x="725890" y="2897505"/>
          <a:ext cx="4366260" cy="122586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700" kern="1200" dirty="0"/>
            <a:t>Feedback</a:t>
          </a:r>
          <a:r>
            <a:rPr lang="en-US" sz="2700" kern="1200" dirty="0">
              <a:latin typeface="Calibri Light" panose="020F0302020204030204"/>
            </a:rPr>
            <a:t> (sorry for none)</a:t>
          </a:r>
          <a:endParaRPr lang="en-US" sz="2700" kern="1200" dirty="0"/>
        </a:p>
      </dsp:txBody>
      <dsp:txXfrm>
        <a:off x="761794" y="2933409"/>
        <a:ext cx="3137421" cy="1154059"/>
      </dsp:txXfrm>
    </dsp:sp>
    <dsp:sp modelId="{69B28769-D918-4B7F-AEB8-0ACCE71BE7BF}">
      <dsp:nvSpPr>
        <dsp:cNvPr id="0" name=""/>
        <dsp:cNvSpPr/>
      </dsp:nvSpPr>
      <dsp:spPr>
        <a:xfrm>
          <a:off x="1091564" y="4346257"/>
          <a:ext cx="4366260" cy="122586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700" kern="1200" dirty="0"/>
            <a:t>One-on-One meetings....again</a:t>
          </a:r>
        </a:p>
      </dsp:txBody>
      <dsp:txXfrm>
        <a:off x="1127468" y="4382161"/>
        <a:ext cx="3131963" cy="1154059"/>
      </dsp:txXfrm>
    </dsp:sp>
    <dsp:sp modelId="{4DB57B87-1B21-4735-94BB-B30295E11286}">
      <dsp:nvSpPr>
        <dsp:cNvPr id="0" name=""/>
        <dsp:cNvSpPr/>
      </dsp:nvSpPr>
      <dsp:spPr>
        <a:xfrm>
          <a:off x="3569446" y="938903"/>
          <a:ext cx="796813" cy="79681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3748729" y="938903"/>
        <a:ext cx="438247" cy="599602"/>
      </dsp:txXfrm>
    </dsp:sp>
    <dsp:sp modelId="{1917F849-CB19-4BDF-8DFF-D4AEF39223D7}">
      <dsp:nvSpPr>
        <dsp:cNvPr id="0" name=""/>
        <dsp:cNvSpPr/>
      </dsp:nvSpPr>
      <dsp:spPr>
        <a:xfrm>
          <a:off x="3935120" y="2387655"/>
          <a:ext cx="796813" cy="796813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114403" y="2387655"/>
        <a:ext cx="438247" cy="599602"/>
      </dsp:txXfrm>
    </dsp:sp>
    <dsp:sp modelId="{586C3849-8290-494F-BCEB-2A05903292D6}">
      <dsp:nvSpPr>
        <dsp:cNvPr id="0" name=""/>
        <dsp:cNvSpPr/>
      </dsp:nvSpPr>
      <dsp:spPr>
        <a:xfrm>
          <a:off x="4295336" y="3836408"/>
          <a:ext cx="796813" cy="796813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4474619" y="3836408"/>
        <a:ext cx="438247" cy="5996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A3B08D-5697-4B7C-A321-F79A0C44C2B5}">
      <dsp:nvSpPr>
        <dsp:cNvPr id="0" name=""/>
        <dsp:cNvSpPr/>
      </dsp:nvSpPr>
      <dsp:spPr>
        <a:xfrm>
          <a:off x="998357" y="626223"/>
          <a:ext cx="1067554" cy="10675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7CFC51-1C0D-4789-B0F6-F30E2E130D1D}">
      <dsp:nvSpPr>
        <dsp:cNvPr id="0" name=""/>
        <dsp:cNvSpPr/>
      </dsp:nvSpPr>
      <dsp:spPr>
        <a:xfrm>
          <a:off x="7056" y="1826296"/>
          <a:ext cx="3050156" cy="457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900" kern="1200" dirty="0"/>
            <a:t>What did we learn?</a:t>
          </a:r>
        </a:p>
      </dsp:txBody>
      <dsp:txXfrm>
        <a:off x="7056" y="1826296"/>
        <a:ext cx="3050156" cy="457523"/>
      </dsp:txXfrm>
    </dsp:sp>
    <dsp:sp modelId="{85D83F01-4C38-47FD-AA3C-10B512D36AB7}">
      <dsp:nvSpPr>
        <dsp:cNvPr id="0" name=""/>
        <dsp:cNvSpPr/>
      </dsp:nvSpPr>
      <dsp:spPr>
        <a:xfrm>
          <a:off x="7056" y="2345455"/>
          <a:ext cx="3050156" cy="1362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951E70-7A40-4B7B-AA2D-6CC09B107450}">
      <dsp:nvSpPr>
        <dsp:cNvPr id="0" name=""/>
        <dsp:cNvSpPr/>
      </dsp:nvSpPr>
      <dsp:spPr>
        <a:xfrm>
          <a:off x="4582290" y="626223"/>
          <a:ext cx="1067554" cy="10675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7C475C-89C2-414D-A61C-0077B605F40E}">
      <dsp:nvSpPr>
        <dsp:cNvPr id="0" name=""/>
        <dsp:cNvSpPr/>
      </dsp:nvSpPr>
      <dsp:spPr>
        <a:xfrm>
          <a:off x="3590989" y="1826296"/>
          <a:ext cx="3050156" cy="457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900" kern="1200" dirty="0"/>
            <a:t>Group formation</a:t>
          </a:r>
        </a:p>
      </dsp:txBody>
      <dsp:txXfrm>
        <a:off x="3590989" y="1826296"/>
        <a:ext cx="3050156" cy="457523"/>
      </dsp:txXfrm>
    </dsp:sp>
    <dsp:sp modelId="{42C667B3-3F1E-4518-A1F5-C932C03FEC7D}">
      <dsp:nvSpPr>
        <dsp:cNvPr id="0" name=""/>
        <dsp:cNvSpPr/>
      </dsp:nvSpPr>
      <dsp:spPr>
        <a:xfrm>
          <a:off x="3590989" y="2345455"/>
          <a:ext cx="3050156" cy="1362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Calibri Light" panose="020F0302020204030204"/>
            </a:rPr>
            <a:t>5-6</a:t>
          </a:r>
          <a:r>
            <a:rPr lang="en-US" sz="1700" kern="1200" dirty="0"/>
            <a:t> people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24-hour case competition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1GR0 Assignments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Submit by November 4th </a:t>
          </a:r>
        </a:p>
      </dsp:txBody>
      <dsp:txXfrm>
        <a:off x="3590989" y="2345455"/>
        <a:ext cx="3050156" cy="1362576"/>
      </dsp:txXfrm>
    </dsp:sp>
    <dsp:sp modelId="{A498F9C2-265C-4EC6-BBB4-075FB9532892}">
      <dsp:nvSpPr>
        <dsp:cNvPr id="0" name=""/>
        <dsp:cNvSpPr/>
      </dsp:nvSpPr>
      <dsp:spPr>
        <a:xfrm>
          <a:off x="8166224" y="626223"/>
          <a:ext cx="1067554" cy="10675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D241B-1B58-4C06-9E66-BD39B708C236}">
      <dsp:nvSpPr>
        <dsp:cNvPr id="0" name=""/>
        <dsp:cNvSpPr/>
      </dsp:nvSpPr>
      <dsp:spPr>
        <a:xfrm>
          <a:off x="7174923" y="1826296"/>
          <a:ext cx="3050156" cy="457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890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900" kern="1200" dirty="0">
              <a:latin typeface="Calibri Light" panose="020F0302020204030204"/>
            </a:rPr>
            <a:t>Questions</a:t>
          </a:r>
        </a:p>
      </dsp:txBody>
      <dsp:txXfrm>
        <a:off x="7174923" y="1826296"/>
        <a:ext cx="3050156" cy="457523"/>
      </dsp:txXfrm>
    </dsp:sp>
    <dsp:sp modelId="{97C4A2E2-0104-415D-9723-7C8EFA006C4A}">
      <dsp:nvSpPr>
        <dsp:cNvPr id="0" name=""/>
        <dsp:cNvSpPr/>
      </dsp:nvSpPr>
      <dsp:spPr>
        <a:xfrm>
          <a:off x="7174923" y="2345455"/>
          <a:ext cx="3050156" cy="1362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node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fgAcc0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17CC25DF-282C-4394-BE8B-65AF27CBE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4">
            <a:extLst>
              <a:ext uri="{FF2B5EF4-FFF2-40B4-BE49-F238E27FC236}">
                <a16:creationId xmlns:a16="http://schemas.microsoft.com/office/drawing/2014/main" id="{5EC99202-C6E6-4AD3-80B1-B90E6ADFB9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615" r="30470" b="-2"/>
          <a:stretch/>
        </p:blipFill>
        <p:spPr>
          <a:xfrm>
            <a:off x="6104300" y="321733"/>
            <a:ext cx="5764260" cy="6214534"/>
          </a:xfrm>
          <a:custGeom>
            <a:avLst/>
            <a:gdLst/>
            <a:ahLst/>
            <a:cxnLst/>
            <a:rect l="l" t="t" r="r" b="b"/>
            <a:pathLst>
              <a:path w="5764260" h="6214534">
                <a:moveTo>
                  <a:pt x="0" y="0"/>
                </a:moveTo>
                <a:lnTo>
                  <a:pt x="5764260" y="0"/>
                </a:lnTo>
                <a:lnTo>
                  <a:pt x="5764260" y="2866740"/>
                </a:lnTo>
                <a:lnTo>
                  <a:pt x="2320815" y="6214534"/>
                </a:lnTo>
                <a:lnTo>
                  <a:pt x="0" y="6214534"/>
                </a:lnTo>
                <a:close/>
              </a:path>
            </a:pathLst>
          </a:custGeom>
        </p:spPr>
      </p:pic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40B9085C-79A1-4FE2-B2FB-C046881B2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0" y="962529"/>
            <a:ext cx="4497337" cy="3588509"/>
          </a:xfrm>
        </p:spPr>
        <p:txBody>
          <a:bodyPr anchor="b">
            <a:normAutofit/>
          </a:bodyPr>
          <a:lstStyle/>
          <a:p>
            <a:pPr algn="r"/>
            <a:r>
              <a:rPr lang="en-US" sz="7200">
                <a:latin typeface="Calibri Light"/>
                <a:cs typeface="Calibri Light"/>
              </a:rPr>
              <a:t>Building Resilience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2" y="4582814"/>
            <a:ext cx="4497336" cy="131265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200" dirty="0">
                <a:cs typeface="Calibri"/>
              </a:rPr>
              <a:t>Commerce 1GR0 – Tutorial 4</a:t>
            </a:r>
          </a:p>
          <a:p>
            <a:pPr algn="r"/>
            <a:r>
              <a:rPr lang="en-US" sz="2200" dirty="0">
                <a:cs typeface="Calibri"/>
              </a:rPr>
              <a:t>Tutorial #3</a:t>
            </a:r>
          </a:p>
          <a:p>
            <a:pPr algn="r"/>
            <a:r>
              <a:rPr lang="en-US" sz="2200" dirty="0">
                <a:cs typeface="Calibri"/>
              </a:rPr>
              <a:t>October 29th, 2020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6D1A2CED-DA9B-4CCF-8215-CFC65FE71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A44C28-6BE6-4BDE-8744-1552AA569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09521"/>
            <a:ext cx="10232136" cy="1014984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Class Debrief &amp; Questions</a:t>
            </a:r>
            <a:endParaRPr lang="en-US" sz="40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6583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68AD827-675C-49EC-A298-ECFCE8E084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786235"/>
              </p:ext>
            </p:extLst>
          </p:nvPr>
        </p:nvGraphicFramePr>
        <p:xfrm>
          <a:off x="1115568" y="1673352"/>
          <a:ext cx="10232136" cy="433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923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D487-B35D-4237-BB4C-8D6DBFBE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  <a:cs typeface="Calibri Light"/>
              </a:rPr>
              <a:t>SAVE THE 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F3DE3-E2FE-49DB-91F1-5A93CF8A5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ACADEMIC TOWNHALL – NOVEMBER 4, 2020</a:t>
            </a:r>
            <a:endParaRPr lang="en-US" dirty="0"/>
          </a:p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SEE @DCSATMAC FOR MORE DETAILS</a:t>
            </a:r>
            <a:endParaRPr lang="en-US" dirty="0"/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18866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Triangle 29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37E9D4B-7BFA-4D10-B666-547BAC499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BA6B3-214B-4208-ABC9-09A989515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Agenda</a:t>
            </a:r>
            <a:endParaRPr lang="en-US" dirty="0"/>
          </a:p>
        </p:txBody>
      </p:sp>
      <p:graphicFrame>
        <p:nvGraphicFramePr>
          <p:cNvPr id="6" name="Diagram 6">
            <a:extLst>
              <a:ext uri="{FF2B5EF4-FFF2-40B4-BE49-F238E27FC236}">
                <a16:creationId xmlns:a16="http://schemas.microsoft.com/office/drawing/2014/main" id="{CFBCCAD9-88C1-46C9-B802-3BB95D15B98B}"/>
              </a:ext>
            </a:extLst>
          </p:cNvPr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005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8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E5A664-8470-4252-81A1-E9BE92FA7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95" y="851517"/>
            <a:ext cx="5238466" cy="29914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was Reading Week?</a:t>
            </a:r>
          </a:p>
        </p:txBody>
      </p:sp>
      <p:sp>
        <p:nvSpPr>
          <p:cNvPr id="25" name="Freeform: Shape 20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54B6DD39-43F3-40A0-9CFD-4A3137AEDE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80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DEDFC0-C979-4AFB-9F75-DFD9ACAEA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804064" cy="5571065"/>
          </a:xfrm>
        </p:spPr>
        <p:txBody>
          <a:bodyPr>
            <a:normAutofit/>
          </a:bodyPr>
          <a:lstStyle/>
          <a:p>
            <a:r>
              <a:rPr lang="en-US" sz="3600">
                <a:cs typeface="Calibri Light"/>
              </a:rPr>
              <a:t>Blog #1 Debrief</a:t>
            </a:r>
            <a:endParaRPr lang="en-US" sz="360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623B08C-D9D5-41C9-9DC1-6661898B19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2497583"/>
              </p:ext>
            </p:extLst>
          </p:nvPr>
        </p:nvGraphicFramePr>
        <p:xfrm>
          <a:off x="6091238" y="642938"/>
          <a:ext cx="5457825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8763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74AFFD-4AF7-4BF2-B287-C7925FA90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US" sz="6600">
                <a:cs typeface="Calibri Light"/>
              </a:rPr>
              <a:t>Privilege</a:t>
            </a:r>
            <a:endParaRPr lang="en-US" sz="660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DBBEF-642C-4A63-A644-D7153894B3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4759" y="1713271"/>
            <a:ext cx="4795584" cy="418054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cs typeface="Calibri"/>
              </a:rPr>
              <a:t>What is privilege?</a:t>
            </a: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We all are privileged.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How does being privileged help us? 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How does it hurt us?</a:t>
            </a:r>
            <a:endParaRPr lang="en-US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8783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123036-60D4-4751-B9F0-904D4AA72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>
            <a:normAutofit/>
          </a:bodyPr>
          <a:lstStyle/>
          <a:p>
            <a:r>
              <a:rPr lang="en-US" sz="6000">
                <a:cs typeface="Calibri Light"/>
              </a:rPr>
              <a:t>Resilience</a:t>
            </a:r>
            <a:endParaRPr lang="en-US" sz="6000"/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96466B18-02AA-46B6-ABF7-16FA09F24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6250" y="3018327"/>
            <a:ext cx="2728198" cy="272819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CA1A1-B8D0-44FD-B092-3F49BF22B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4014" y="1991863"/>
            <a:ext cx="4238257" cy="361959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Calibri"/>
              </a:rPr>
              <a:t>What is resilience?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What is </a:t>
            </a:r>
            <a:r>
              <a:rPr lang="en-US" b="1" u="sng" dirty="0">
                <a:cs typeface="Calibri"/>
              </a:rPr>
              <a:t>not</a:t>
            </a:r>
            <a:r>
              <a:rPr lang="en-US" dirty="0">
                <a:cs typeface="Calibri"/>
              </a:rPr>
              <a:t> resilience?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Examples of resilience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Tips on being resilient</a:t>
            </a:r>
          </a:p>
        </p:txBody>
      </p:sp>
    </p:spTree>
    <p:extLst>
      <p:ext uri="{BB962C8B-B14F-4D97-AF65-F5344CB8AC3E}">
        <p14:creationId xmlns:p14="http://schemas.microsoft.com/office/powerpoint/2010/main" val="3583378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AE666B-168D-424B-BE88-AFC25F6B6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738" y="647593"/>
            <a:ext cx="4467792" cy="30605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Survivor Activity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Lightning">
            <a:extLst>
              <a:ext uri="{FF2B5EF4-FFF2-40B4-BE49-F238E27FC236}">
                <a16:creationId xmlns:a16="http://schemas.microsoft.com/office/drawing/2014/main" id="{AD1B912B-3248-4581-9E9F-7B3A94B5EE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8572" y="1374798"/>
            <a:ext cx="4108404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0721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43B0B8-7AF7-4212-AE03-0628328F7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67" y="1188637"/>
            <a:ext cx="2988234" cy="4480726"/>
          </a:xfrm>
        </p:spPr>
        <p:txBody>
          <a:bodyPr>
            <a:normAutofit/>
          </a:bodyPr>
          <a:lstStyle/>
          <a:p>
            <a:pPr algn="r"/>
            <a:r>
              <a:rPr lang="en-US" sz="4600">
                <a:cs typeface="Calibri Light"/>
              </a:rPr>
              <a:t>Assignment #3</a:t>
            </a:r>
            <a:endParaRPr lang="en-US" sz="4600"/>
          </a:p>
        </p:txBody>
      </p:sp>
      <p:cxnSp>
        <p:nvCxnSpPr>
          <p:cNvPr id="17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52D48-7989-4F14-A1E9-5F3894915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cs typeface="Calibri"/>
              </a:rPr>
              <a:t>What have you learned about your own resilience during COVID-19?</a:t>
            </a:r>
          </a:p>
          <a:p>
            <a:endParaRPr lang="en-US" sz="2400">
              <a:cs typeface="Calibri"/>
            </a:endParaRPr>
          </a:p>
          <a:p>
            <a:r>
              <a:rPr lang="en-US" sz="2400">
                <a:cs typeface="Calibri"/>
              </a:rPr>
              <a:t>1-2 Pages typed, double-spaced</a:t>
            </a:r>
          </a:p>
          <a:p>
            <a:endParaRPr lang="en-US" sz="2400">
              <a:cs typeface="Calibri"/>
            </a:endParaRPr>
          </a:p>
          <a:p>
            <a:r>
              <a:rPr lang="en-US" sz="2400">
                <a:cs typeface="Calibri"/>
              </a:rPr>
              <a:t>Submit through </a:t>
            </a:r>
            <a:r>
              <a:rPr lang="en-US" sz="2400" b="1" u="sng">
                <a:cs typeface="Calibri"/>
              </a:rPr>
              <a:t>MS Teams</a:t>
            </a:r>
          </a:p>
        </p:txBody>
      </p:sp>
    </p:spTree>
    <p:extLst>
      <p:ext uri="{BB962C8B-B14F-4D97-AF65-F5344CB8AC3E}">
        <p14:creationId xmlns:p14="http://schemas.microsoft.com/office/powerpoint/2010/main" val="1632238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165</Words>
  <Application>Microsoft Macintosh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Building Resilience</vt:lpstr>
      <vt:lpstr>SAVE THE DATE</vt:lpstr>
      <vt:lpstr>Agenda</vt:lpstr>
      <vt:lpstr>How was Reading Week?</vt:lpstr>
      <vt:lpstr>Blog #1 Debrief</vt:lpstr>
      <vt:lpstr>Privilege</vt:lpstr>
      <vt:lpstr>Resilience</vt:lpstr>
      <vt:lpstr>Survivor Activity</vt:lpstr>
      <vt:lpstr>Assignment #3</vt:lpstr>
      <vt:lpstr>Class Debrief &amp;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Justin Singh</cp:lastModifiedBy>
  <cp:revision>243</cp:revision>
  <dcterms:created xsi:type="dcterms:W3CDTF">2020-10-25T02:20:34Z</dcterms:created>
  <dcterms:modified xsi:type="dcterms:W3CDTF">2020-10-29T19:51:45Z</dcterms:modified>
</cp:coreProperties>
</file>