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9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orient="horz" pos="3145" userDrawn="1">
          <p15:clr>
            <a:srgbClr val="A4A3A4"/>
          </p15:clr>
        </p15:guide>
        <p15:guide id="4" orient="horz" pos="3848" userDrawn="1">
          <p15:clr>
            <a:srgbClr val="A4A3A4"/>
          </p15:clr>
        </p15:guide>
        <p15:guide id="5" pos="3128" userDrawn="1">
          <p15:clr>
            <a:srgbClr val="A4A3A4"/>
          </p15:clr>
        </p15:guide>
        <p15:guide id="6" pos="1745" userDrawn="1">
          <p15:clr>
            <a:srgbClr val="A4A3A4"/>
          </p15:clr>
        </p15:guide>
        <p15:guide id="7" orient="horz" pos="6116" userDrawn="1">
          <p15:clr>
            <a:srgbClr val="A4A3A4"/>
          </p15:clr>
        </p15:guide>
        <p15:guide id="8" pos="4648" userDrawn="1">
          <p15:clr>
            <a:srgbClr val="A4A3A4"/>
          </p15:clr>
        </p15:guide>
        <p15:guide id="9" pos="271" userDrawn="1">
          <p15:clr>
            <a:srgbClr val="A4A3A4"/>
          </p15:clr>
        </p15:guide>
        <p15:guide id="10" orient="horz" pos="220" userDrawn="1">
          <p15:clr>
            <a:srgbClr val="A4A3A4"/>
          </p15:clr>
        </p15:guide>
        <p15:guide id="11" pos="1654" userDrawn="1">
          <p15:clr>
            <a:srgbClr val="A4A3A4"/>
          </p15:clr>
        </p15:guide>
        <p15:guide id="12" pos="3219" userDrawn="1">
          <p15:clr>
            <a:srgbClr val="A4A3A4"/>
          </p15:clr>
        </p15:guide>
        <p15:guide id="13" orient="horz" pos="4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DA"/>
    <a:srgbClr val="377895"/>
    <a:srgbClr val="E4E4E6"/>
    <a:srgbClr val="595959"/>
    <a:srgbClr val="457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32"/>
    <p:restoredTop sz="94599"/>
  </p:normalViewPr>
  <p:slideViewPr>
    <p:cSldViewPr snapToGrid="0" snapToObjects="1" showGuides="1">
      <p:cViewPr>
        <p:scale>
          <a:sx n="110" d="100"/>
          <a:sy n="110" d="100"/>
        </p:scale>
        <p:origin x="1320" y="-2384"/>
      </p:cViewPr>
      <p:guideLst>
        <p:guide orient="horz" pos="2329"/>
        <p:guide pos="2448"/>
        <p:guide orient="horz" pos="3145"/>
        <p:guide orient="horz" pos="3848"/>
        <p:guide pos="3128"/>
        <p:guide pos="1745"/>
        <p:guide orient="horz" pos="6116"/>
        <p:guide pos="4648"/>
        <p:guide pos="271"/>
        <p:guide orient="horz" pos="220"/>
        <p:guide pos="1654"/>
        <p:guide pos="3219"/>
        <p:guide orient="horz" pos="4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8E-4F99-85B6-2A8809964D5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8E-4F99-85B6-2A8809964D5D}"/>
              </c:ext>
            </c:extLst>
          </c:dPt>
          <c:dPt>
            <c:idx val="2"/>
            <c:bubble3D val="0"/>
            <c:spPr>
              <a:solidFill>
                <a:srgbClr val="F3F2D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8E-4F99-85B6-2A8809964D5D}"/>
              </c:ext>
            </c:extLst>
          </c:dPt>
          <c:dPt>
            <c:idx val="3"/>
            <c:bubble3D val="0"/>
            <c:spPr>
              <a:solidFill>
                <a:srgbClr val="37789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8E-4F99-85B6-2A8809964D5D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</c:v>
                </c:pt>
                <c:pt idx="2">
                  <c:v>Midterm 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20.0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28E-4F99-85B6-2A8809964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AA37-A3DA-7447-AB35-BFB7C74396DA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951A-69A1-4949-A28B-FC82A0C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49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12" y="5132385"/>
            <a:ext cx="3287910" cy="78138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0213" y="3697288"/>
            <a:ext cx="2232000" cy="0"/>
          </a:xfrm>
          <a:prstGeom prst="line">
            <a:avLst/>
          </a:prstGeom>
          <a:ln w="12700">
            <a:solidFill>
              <a:srgbClr val="457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10163" y="3705445"/>
            <a:ext cx="2232000" cy="0"/>
          </a:xfrm>
          <a:prstGeom prst="line">
            <a:avLst/>
          </a:prstGeom>
          <a:ln w="12700">
            <a:solidFill>
              <a:srgbClr val="457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70188" y="3697288"/>
            <a:ext cx="2195512" cy="8157"/>
          </a:xfrm>
          <a:prstGeom prst="line">
            <a:avLst/>
          </a:prstGeom>
          <a:ln w="12700">
            <a:solidFill>
              <a:srgbClr val="457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5478" y="654734"/>
            <a:ext cx="4021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57F9C"/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  <a:endParaRPr lang="en-US" sz="2800" b="1" dirty="0">
              <a:solidFill>
                <a:srgbClr val="457F9C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7222" y="1164201"/>
            <a:ext cx="4021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457F9C"/>
                </a:solidFill>
                <a:latin typeface="Open Sans" charset="0"/>
                <a:ea typeface="Open Sans" charset="0"/>
                <a:cs typeface="Open Sans" charset="0"/>
              </a:rPr>
              <a:t>Course Code / Semester / Year</a:t>
            </a:r>
            <a:endParaRPr lang="en-US" sz="1200" dirty="0">
              <a:solidFill>
                <a:srgbClr val="457F9C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213" y="3908328"/>
            <a:ext cx="15162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79" y="4359116"/>
            <a:ext cx="122613" cy="942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03" y="4502651"/>
            <a:ext cx="132048" cy="14929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99861" y="4302434"/>
            <a:ext cx="17859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228" y="4500968"/>
            <a:ext cx="17859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(555) 555-5555 ext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70188" y="3908328"/>
            <a:ext cx="15162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Required Materials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38779" y="3908328"/>
            <a:ext cx="15162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Important Policies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70187" y="4185327"/>
            <a:ext cx="23399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Item 1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Item 2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10163" y="4185327"/>
            <a:ext cx="23399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Policy 1</a:t>
            </a:r>
          </a:p>
          <a:p>
            <a:r>
              <a:rPr lang="bg-BG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Policy 2</a:t>
            </a:r>
          </a:p>
          <a:p>
            <a:r>
              <a:rPr lang="bg-BG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Policy 3</a:t>
            </a:r>
          </a:p>
          <a:p>
            <a:endParaRPr lang="en-US" sz="1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110163" y="6105570"/>
            <a:ext cx="2232000" cy="0"/>
          </a:xfrm>
          <a:prstGeom prst="line">
            <a:avLst/>
          </a:prstGeom>
          <a:ln w="12700">
            <a:solidFill>
              <a:srgbClr val="457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5670" y="6186488"/>
            <a:ext cx="2232000" cy="0"/>
          </a:xfrm>
          <a:prstGeom prst="line">
            <a:avLst/>
          </a:prstGeom>
          <a:ln w="12700">
            <a:solidFill>
              <a:srgbClr val="457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5669" y="6241610"/>
            <a:ext cx="2080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Description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0212" y="6573234"/>
            <a:ext cx="2055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CA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Description 1</a:t>
            </a:r>
          </a:p>
          <a:p>
            <a:r>
              <a:rPr lang="bg-BG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CA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Description 2</a:t>
            </a:r>
            <a:endParaRPr lang="en-CA" sz="1000" dirty="0">
              <a:solidFill>
                <a:srgbClr val="595959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Description </a:t>
            </a:r>
            <a:r>
              <a:rPr lang="en-CA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  <a:endParaRPr lang="en-CA" sz="1000" dirty="0">
              <a:solidFill>
                <a:srgbClr val="595959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000" dirty="0" smtClean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405670" y="7314248"/>
            <a:ext cx="2232000" cy="0"/>
          </a:xfrm>
          <a:prstGeom prst="line">
            <a:avLst/>
          </a:prstGeom>
          <a:ln w="12700">
            <a:solidFill>
              <a:srgbClr val="457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5670" y="7404231"/>
            <a:ext cx="1516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Overview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12" y="7681230"/>
            <a:ext cx="20555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1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4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5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6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7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8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9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10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11</a:t>
            </a:r>
          </a:p>
          <a:p>
            <a:r>
              <a:rPr lang="bg-BG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5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Topic </a:t>
            </a:r>
            <a:r>
              <a:rPr lang="en-CA" sz="105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12</a:t>
            </a:r>
            <a:endParaRPr lang="en-CA" sz="1050" dirty="0">
              <a:solidFill>
                <a:srgbClr val="595959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70188" y="6241610"/>
            <a:ext cx="1598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Evaluation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2815118"/>
              </p:ext>
            </p:extLst>
          </p:nvPr>
        </p:nvGraphicFramePr>
        <p:xfrm>
          <a:off x="2723168" y="6503357"/>
          <a:ext cx="4996728" cy="333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122" y="5132385"/>
            <a:ext cx="3563938" cy="846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0522" y="9758958"/>
            <a:ext cx="46512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Open Sans" charset="0"/>
                <a:ea typeface="Open Sans" charset="0"/>
                <a:cs typeface="Open Sans" charset="0"/>
              </a:rPr>
              <a:t>“Skyline Syllabus Template” </a:t>
            </a:r>
            <a:r>
              <a:rPr lang="en-US" sz="900" dirty="0">
                <a:latin typeface="Open Sans" charset="0"/>
                <a:ea typeface="Open Sans" charset="0"/>
                <a:cs typeface="Open Sans" charset="0"/>
              </a:rPr>
              <a:t>by Cambrian College is licensed under CC BY-NC-SA 4.0</a:t>
            </a:r>
          </a:p>
        </p:txBody>
      </p:sp>
    </p:spTree>
    <p:extLst>
      <p:ext uri="{BB962C8B-B14F-4D97-AF65-F5344CB8AC3E}">
        <p14:creationId xmlns:p14="http://schemas.microsoft.com/office/powerpoint/2010/main" val="1910295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93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“Skyline Syllabus Template” by Cambrian College is licensed under CC BY-NC-SA 4.0
</dc:description>
  <cp:lastModifiedBy>Microsoft Office User</cp:lastModifiedBy>
  <cp:revision>13</cp:revision>
  <dcterms:created xsi:type="dcterms:W3CDTF">2019-06-25T17:15:20Z</dcterms:created>
  <dcterms:modified xsi:type="dcterms:W3CDTF">2019-08-01T19:01:24Z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139ACBA2-D4EE-431F-8D44-D3AFDB735F30</vt:lpwstr>
  </property>
  <property fmtid="{D5CDD505-2E9C-101B-9397-08002B2CF9AE}" pid="3" name="ArticulatePath">
    <vt:lpwstr>TemplateLayoutVersion1</vt:lpwstr>
  </property>
</Properties>
</file>