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74" userDrawn="1">
          <p15:clr>
            <a:srgbClr val="A4A3A4"/>
          </p15:clr>
        </p15:guide>
        <p15:guide id="3" pos="316" userDrawn="1">
          <p15:clr>
            <a:srgbClr val="A4A3A4"/>
          </p15:clr>
        </p15:guide>
        <p15:guide id="4" pos="4580" userDrawn="1">
          <p15:clr>
            <a:srgbClr val="A4A3A4"/>
          </p15:clr>
        </p15:guide>
        <p15:guide id="5" orient="horz" pos="6116" userDrawn="1">
          <p15:clr>
            <a:srgbClr val="A4A3A4"/>
          </p15:clr>
        </p15:guide>
        <p15:guide id="6" orient="horz" pos="220" userDrawn="1">
          <p15:clr>
            <a:srgbClr val="A4A3A4"/>
          </p15:clr>
        </p15:guide>
        <p15:guide id="7" orient="horz" pos="1603" userDrawn="1">
          <p15:clr>
            <a:srgbClr val="A4A3A4"/>
          </p15:clr>
        </p15:guide>
        <p15:guide id="8" orient="horz" pos="2420" userDrawn="1">
          <p15:clr>
            <a:srgbClr val="A4A3A4"/>
          </p15:clr>
        </p15:guide>
        <p15:guide id="9" orient="horz" pos="3554" userDrawn="1">
          <p15:clr>
            <a:srgbClr val="A4A3A4"/>
          </p15:clr>
        </p15:guide>
        <p15:guide id="10" pos="1745" userDrawn="1">
          <p15:clr>
            <a:srgbClr val="A4A3A4"/>
          </p15:clr>
        </p15:guide>
        <p15:guide id="12" orient="horz" pos="1739" userDrawn="1">
          <p15:clr>
            <a:srgbClr val="A4A3A4"/>
          </p15:clr>
        </p15:guide>
        <p15:guide id="13" pos="1700" userDrawn="1">
          <p15:clr>
            <a:srgbClr val="A4A3A4"/>
          </p15:clr>
        </p15:guide>
        <p15:guide id="14" pos="1790" userDrawn="1">
          <p15:clr>
            <a:srgbClr val="A4A3A4"/>
          </p15:clr>
        </p15:guide>
        <p15:guide id="15" pos="3128" userDrawn="1">
          <p15:clr>
            <a:srgbClr val="A4A3A4"/>
          </p15:clr>
        </p15:guide>
        <p15:guide id="16" pos="3219" userDrawn="1">
          <p15:clr>
            <a:srgbClr val="A4A3A4"/>
          </p15:clr>
        </p15:guide>
        <p15:guide id="17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2B1"/>
    <a:srgbClr val="F09971"/>
    <a:srgbClr val="C25B19"/>
    <a:srgbClr val="BA6124"/>
    <a:srgbClr val="457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41"/>
    <p:restoredTop sz="94541"/>
  </p:normalViewPr>
  <p:slideViewPr>
    <p:cSldViewPr snapToGrid="0" snapToObjects="1" showGuides="1">
      <p:cViewPr varScale="1">
        <p:scale>
          <a:sx n="75" d="100"/>
          <a:sy n="75" d="100"/>
        </p:scale>
        <p:origin x="2790" y="66"/>
      </p:cViewPr>
      <p:guideLst>
        <p:guide pos="3174"/>
        <p:guide pos="316"/>
        <p:guide pos="4580"/>
        <p:guide orient="horz" pos="6116"/>
        <p:guide orient="horz" pos="220"/>
        <p:guide orient="horz" pos="1603"/>
        <p:guide orient="horz" pos="2420"/>
        <p:guide orient="horz" pos="3554"/>
        <p:guide pos="1745"/>
        <p:guide orient="horz" pos="1739"/>
        <p:guide pos="1700"/>
        <p:guide pos="1790"/>
        <p:guide pos="3128"/>
        <p:guide pos="3219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1B-4867-A375-013939FC71CE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1B-4867-A375-013939FC71CE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1B-4867-A375-013939FC71CE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1B-4867-A375-013939FC71CE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</c:v>
                </c:pt>
                <c:pt idx="2">
                  <c:v>Midterm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1B-4867-A375-013939FC7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3.8895550927192102E-2"/>
          <c:y val="0.22636624380255099"/>
          <c:w val="0.199450907790377"/>
          <c:h val="0.42314567423333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2B0F9-22D4-654D-A7DE-8E536A1CDCE5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EEC64-92C3-184C-AE31-890839DB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EEC64-92C3-184C-AE31-890839DB2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C706D-A690-3D4E-ADA3-85F71AA2F03A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96AC-1364-AF48-A24A-93F76945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unsplash.com/@valentinantonucci?utm_source=unsplash&amp;utm_medium=referral&amp;utm_content=creditCopyText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chart" Target="../charts/chart1.xml"/><Relationship Id="rId15" Type="http://schemas.openxmlformats.org/officeDocument/2006/relationships/image" Target="../media/image9.jp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14" Type="http://schemas.openxmlformats.org/officeDocument/2006/relationships/hyperlink" Target="https://unsplash.com/search/photos/holding-hands?utm_source=unsplash&amp;utm_medium=referral&amp;utm_content=creditCopyTe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85872" y="6942657"/>
            <a:ext cx="2268538" cy="1918951"/>
          </a:xfrm>
          <a:prstGeom prst="rect">
            <a:avLst/>
          </a:prstGeom>
          <a:solidFill>
            <a:srgbClr val="C25B19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5872" y="5406759"/>
            <a:ext cx="2268538" cy="1527868"/>
          </a:xfrm>
          <a:prstGeom prst="rect">
            <a:avLst/>
          </a:prstGeom>
          <a:solidFill>
            <a:srgbClr val="C25B19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1650" y="3648072"/>
            <a:ext cx="2268538" cy="1765300"/>
          </a:xfrm>
          <a:prstGeom prst="rect">
            <a:avLst/>
          </a:prstGeom>
          <a:solidFill>
            <a:srgbClr val="F0997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4399" y="889392"/>
            <a:ext cx="369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586" y="1374557"/>
            <a:ext cx="3691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Code / Year / Semester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868" y="3818834"/>
            <a:ext cx="22320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Description</a:t>
            </a:r>
          </a:p>
          <a:p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3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5737" y="5627161"/>
            <a:ext cx="22320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Important Policies</a:t>
            </a:r>
          </a:p>
          <a:p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2377" y="1947657"/>
            <a:ext cx="214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25B19"/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(555) 555-5555 ext.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855405"/>
            <a:ext cx="428175" cy="428175"/>
          </a:xfrm>
          <a:prstGeom prst="rect">
            <a:avLst/>
          </a:prstGeom>
        </p:spPr>
      </p:pic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628345816"/>
              </p:ext>
            </p:extLst>
          </p:nvPr>
        </p:nvGraphicFramePr>
        <p:xfrm>
          <a:off x="2770188" y="6099640"/>
          <a:ext cx="5289493" cy="3268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06692" y="7051837"/>
            <a:ext cx="20634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Required Materials</a:t>
            </a:r>
          </a:p>
          <a:p>
            <a:endParaRPr lang="en-US" sz="1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3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56764" y="3818834"/>
            <a:ext cx="2700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Overview/Weekly Topics</a:t>
            </a: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6764" y="5719493"/>
            <a:ext cx="22320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25B19"/>
                </a:solidFill>
                <a:latin typeface="Open Sans" charset="0"/>
                <a:ea typeface="Open Sans" charset="0"/>
                <a:cs typeface="Open Sans" charset="0"/>
              </a:rPr>
              <a:t>Course Evaluation</a:t>
            </a:r>
          </a:p>
          <a:p>
            <a:endParaRPr lang="en-US" sz="1400" b="1" dirty="0">
              <a:solidFill>
                <a:srgbClr val="C25B19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609" y="4051308"/>
            <a:ext cx="438833" cy="4890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874" y="4515570"/>
            <a:ext cx="403652" cy="44984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13" y="4912320"/>
            <a:ext cx="463712" cy="4286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23" y="4452329"/>
            <a:ext cx="405388" cy="45178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734" y="4885006"/>
            <a:ext cx="387433" cy="43177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816" y="4155511"/>
            <a:ext cx="557807" cy="44262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685216" y="4196146"/>
            <a:ext cx="1292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 1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92974" y="4594182"/>
            <a:ext cx="631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 2	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4278" y="4982162"/>
            <a:ext cx="1001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 3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67526" y="4616697"/>
            <a:ext cx="1292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 5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67351" y="4193328"/>
            <a:ext cx="1292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 4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52642" y="4982161"/>
            <a:ext cx="1292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Topic 6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55585" y="1855058"/>
            <a:ext cx="712068" cy="712068"/>
          </a:xfrm>
          <a:prstGeom prst="ellipse">
            <a:avLst/>
          </a:prstGeom>
          <a:solidFill>
            <a:srgbClr val="F6C2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37" y="1877513"/>
            <a:ext cx="663940" cy="6639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70188" y="9746169"/>
            <a:ext cx="4616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latin typeface="Open Sans" charset="0"/>
                <a:ea typeface="Open Sans" charset="0"/>
                <a:cs typeface="Open Sans" charset="0"/>
              </a:rPr>
              <a:t>“Simple </a:t>
            </a:r>
            <a:r>
              <a:rPr lang="en-US" sz="900" dirty="0" smtClean="0">
                <a:latin typeface="Open Sans" charset="0"/>
                <a:ea typeface="Open Sans" charset="0"/>
                <a:cs typeface="Open Sans" charset="0"/>
              </a:rPr>
              <a:t>Syllabus Template” </a:t>
            </a:r>
            <a:r>
              <a:rPr lang="en-US" sz="900" dirty="0">
                <a:latin typeface="Open Sans" charset="0"/>
                <a:ea typeface="Open Sans" charset="0"/>
                <a:cs typeface="Open Sans" charset="0"/>
              </a:rPr>
              <a:t>by Cambrian College is licensed under CC BY-NC-SA 4.0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260" y="9746169"/>
            <a:ext cx="186693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700" dirty="0">
                <a:solidFill>
                  <a:srgbClr val="111111"/>
                </a:solidFill>
                <a:latin typeface="-apple-system"/>
              </a:rPr>
              <a:t>Photo by </a:t>
            </a:r>
            <a:r>
              <a:rPr lang="en-CA" sz="700" dirty="0">
                <a:solidFill>
                  <a:srgbClr val="999999"/>
                </a:solidFill>
                <a:latin typeface="-apple-system"/>
                <a:hlinkClick r:id="rId13"/>
              </a:rPr>
              <a:t>Valentin </a:t>
            </a:r>
            <a:r>
              <a:rPr lang="en-CA" sz="700" dirty="0" err="1">
                <a:solidFill>
                  <a:srgbClr val="999999"/>
                </a:solidFill>
                <a:latin typeface="-apple-system"/>
                <a:hlinkClick r:id="rId13"/>
              </a:rPr>
              <a:t>Antonucci</a:t>
            </a:r>
            <a:r>
              <a:rPr lang="en-CA" sz="700" dirty="0">
                <a:solidFill>
                  <a:srgbClr val="111111"/>
                </a:solidFill>
                <a:latin typeface="-apple-system"/>
              </a:rPr>
              <a:t> on </a:t>
            </a:r>
            <a:r>
              <a:rPr lang="en-CA" sz="700" dirty="0" err="1">
                <a:solidFill>
                  <a:srgbClr val="999999"/>
                </a:solidFill>
                <a:latin typeface="-apple-system"/>
                <a:hlinkClick r:id="rId14"/>
              </a:rPr>
              <a:t>Unsplash</a:t>
            </a:r>
            <a:endParaRPr lang="en-CA" sz="7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84" b="20723"/>
          <a:stretch/>
        </p:blipFill>
        <p:spPr>
          <a:xfrm>
            <a:off x="4104783" y="670689"/>
            <a:ext cx="2694399" cy="24810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31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71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Cambrian College Teaching and Learning Innovation Hub</dc:creator>
  <dc:description>“Simple Syllabus Template” by Cambrian College is licensed under CC BY-NC-SA 4.0</dc:description>
  <cp:lastModifiedBy>SARAH WENDORF</cp:lastModifiedBy>
  <cp:revision>20</cp:revision>
  <cp:lastPrinted>2019-06-27T15:41:20Z</cp:lastPrinted>
  <dcterms:created xsi:type="dcterms:W3CDTF">2019-06-25T18:42:10Z</dcterms:created>
  <dcterms:modified xsi:type="dcterms:W3CDTF">2019-08-02T15:05:52Z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6AC26244-5912-4DD3-8206-8F4534AFE95D</vt:lpwstr>
  </property>
  <property fmtid="{D5CDD505-2E9C-101B-9397-08002B2CF9AE}" pid="3" name="ArticulatePath">
    <vt:lpwstr>SimpleSyllabusTemplate</vt:lpwstr>
  </property>
</Properties>
</file>