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119813" cy="100584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1928" userDrawn="1">
          <p15:clr>
            <a:srgbClr val="A4A3A4"/>
          </p15:clr>
        </p15:guide>
        <p15:guide id="3" pos="1882" userDrawn="1">
          <p15:clr>
            <a:srgbClr val="A4A3A4"/>
          </p15:clr>
        </p15:guide>
        <p15:guide id="4" pos="1973" userDrawn="1">
          <p15:clr>
            <a:srgbClr val="A4A3A4"/>
          </p15:clr>
        </p15:guide>
        <p15:guide id="6" pos="3742" userDrawn="1">
          <p15:clr>
            <a:srgbClr val="A4A3A4"/>
          </p15:clr>
        </p15:guide>
        <p15:guide id="7" pos="113" userDrawn="1">
          <p15:clr>
            <a:srgbClr val="A4A3A4"/>
          </p15:clr>
        </p15:guide>
        <p15:guide id="8" pos="1088" userDrawn="1">
          <p15:clr>
            <a:srgbClr val="A4A3A4"/>
          </p15:clr>
        </p15:guide>
        <p15:guide id="9" pos="2064" userDrawn="1">
          <p15:clr>
            <a:srgbClr val="A4A3A4"/>
          </p15:clr>
        </p15:guide>
        <p15:guide id="10" pos="2857" userDrawn="1">
          <p15:clr>
            <a:srgbClr val="A4A3A4"/>
          </p15:clr>
        </p15:guide>
        <p15:guide id="11" orient="horz" pos="16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DDD9"/>
    <a:srgbClr val="FFC100"/>
    <a:srgbClr val="B9442C"/>
    <a:srgbClr val="B9432B"/>
    <a:srgbClr val="86B6A2"/>
    <a:srgbClr val="455C53"/>
    <a:srgbClr val="AFDCCA"/>
    <a:srgbClr val="EBEBEB"/>
    <a:srgbClr val="F3A289"/>
    <a:srgbClr val="455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7"/>
    <p:restoredTop sz="94907"/>
  </p:normalViewPr>
  <p:slideViewPr>
    <p:cSldViewPr snapToGrid="0" snapToObjects="1" showGuides="1">
      <p:cViewPr>
        <p:scale>
          <a:sx n="120" d="100"/>
          <a:sy n="120" d="100"/>
        </p:scale>
        <p:origin x="2656" y="-3024"/>
      </p:cViewPr>
      <p:guideLst>
        <p:guide orient="horz" pos="1104"/>
        <p:guide pos="1928"/>
        <p:guide pos="1882"/>
        <p:guide pos="1973"/>
        <p:guide pos="3742"/>
        <p:guide pos="113"/>
        <p:guide pos="1088"/>
        <p:guide pos="2064"/>
        <p:guide pos="2857"/>
        <p:guide orient="horz" pos="16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B9442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A3-49C4-AF04-712A5289D4E2}"/>
              </c:ext>
            </c:extLst>
          </c:dPt>
          <c:dPt>
            <c:idx val="1"/>
            <c:bubble3D val="0"/>
            <c:spPr>
              <a:solidFill>
                <a:srgbClr val="F3A28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A3-49C4-AF04-712A5289D4E2}"/>
              </c:ext>
            </c:extLst>
          </c:dPt>
          <c:dPt>
            <c:idx val="2"/>
            <c:bubble3D val="0"/>
            <c:spPr>
              <a:solidFill>
                <a:srgbClr val="AFDCCA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A3-49C4-AF04-712A5289D4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A3-49C4-AF04-712A5289D4E2}"/>
              </c:ext>
            </c:extLst>
          </c:dPt>
          <c:cat>
            <c:strRef>
              <c:f>Sheet1!$A$2:$A$5</c:f>
              <c:strCache>
                <c:ptCount val="4"/>
                <c:pt idx="0">
                  <c:v>Assignment 1</c:v>
                </c:pt>
                <c:pt idx="1">
                  <c:v>Assignment 2 </c:v>
                </c:pt>
                <c:pt idx="2">
                  <c:v>Midterm </c:v>
                </c:pt>
                <c:pt idx="3">
                  <c:v>Exam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20.0</c:v>
                </c:pt>
                <c:pt idx="2">
                  <c:v>25.0</c:v>
                </c:pt>
                <c:pt idx="3">
                  <c:v>40.0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3A3-49C4-AF04-712A5289D4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373442484396489"/>
          <c:y val="0.372776150879308"/>
          <c:w val="0.195002507819608"/>
          <c:h val="0.2490314427428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646133"/>
            <a:ext cx="5201841" cy="3501813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5282989"/>
            <a:ext cx="4589860" cy="2428451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174B-DC07-124A-8302-B67B0EE69BC7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F79D-FA69-EF40-AC3A-0097A2900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174B-DC07-124A-8302-B67B0EE69BC7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F79D-FA69-EF40-AC3A-0097A2900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535517"/>
            <a:ext cx="1319585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535517"/>
            <a:ext cx="388225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174B-DC07-124A-8302-B67B0EE69BC7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F79D-FA69-EF40-AC3A-0097A2900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174B-DC07-124A-8302-B67B0EE69BC7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F79D-FA69-EF40-AC3A-0097A2900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507618"/>
            <a:ext cx="5278339" cy="4184014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6731215"/>
            <a:ext cx="5278339" cy="2200274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174B-DC07-124A-8302-B67B0EE69BC7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F79D-FA69-EF40-AC3A-0097A2900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677584"/>
            <a:ext cx="2600921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677584"/>
            <a:ext cx="2600921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174B-DC07-124A-8302-B67B0EE69BC7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F79D-FA69-EF40-AC3A-0097A2900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35519"/>
            <a:ext cx="5278339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465706"/>
            <a:ext cx="2588967" cy="1208404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674110"/>
            <a:ext cx="2588967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465706"/>
            <a:ext cx="2601718" cy="1208404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674110"/>
            <a:ext cx="2601718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174B-DC07-124A-8302-B67B0EE69BC7}" type="datetimeFigureOut">
              <a:rPr lang="en-US" smtClean="0"/>
              <a:t>8/1/19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F79D-FA69-EF40-AC3A-0097A2900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174B-DC07-124A-8302-B67B0EE69BC7}" type="datetimeFigureOut">
              <a:rPr lang="en-US" smtClean="0"/>
              <a:t>8/1/19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F79D-FA69-EF40-AC3A-0097A2900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174B-DC07-124A-8302-B67B0EE69BC7}" type="datetimeFigureOut">
              <a:rPr lang="en-US" smtClean="0"/>
              <a:t>8/1/19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F79D-FA69-EF40-AC3A-0097A2900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670560"/>
            <a:ext cx="1973799" cy="2346960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448226"/>
            <a:ext cx="3098155" cy="7147983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3017520"/>
            <a:ext cx="1973799" cy="5590329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174B-DC07-124A-8302-B67B0EE69BC7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F79D-FA69-EF40-AC3A-0097A2900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670560"/>
            <a:ext cx="1973799" cy="2346960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448226"/>
            <a:ext cx="3098155" cy="7147983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3017520"/>
            <a:ext cx="1973799" cy="5590329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174B-DC07-124A-8302-B67B0EE69BC7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F79D-FA69-EF40-AC3A-0097A2900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535519"/>
            <a:ext cx="5278339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677584"/>
            <a:ext cx="5278339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9322649"/>
            <a:ext cx="1376958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1174B-DC07-124A-8302-B67B0EE69BC7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9322649"/>
            <a:ext cx="206543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9322649"/>
            <a:ext cx="1376958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3F79D-FA69-EF40-AC3A-0097A2900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2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chart" Target="../charts/chart1.xml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49496"/>
            <a:ext cx="5652739" cy="80598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6"/>
          <a:stretch/>
        </p:blipFill>
        <p:spPr>
          <a:xfrm>
            <a:off x="-42303" y="-72275"/>
            <a:ext cx="6172759" cy="3336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9902" y="374904"/>
            <a:ext cx="260159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455C53"/>
                </a:solidFill>
                <a:latin typeface="Open Sans" charset="0"/>
                <a:ea typeface="Open Sans" charset="0"/>
                <a:cs typeface="Open Sans" charset="0"/>
              </a:rPr>
              <a:t>Course Title</a:t>
            </a:r>
          </a:p>
          <a:p>
            <a:pPr algn="ctr"/>
            <a:r>
              <a:rPr lang="en-US" sz="900" dirty="0" smtClean="0">
                <a:solidFill>
                  <a:srgbClr val="455C53"/>
                </a:solidFill>
                <a:latin typeface="Open Sans" charset="0"/>
                <a:ea typeface="Open Sans" charset="0"/>
                <a:cs typeface="Open Sans" charset="0"/>
              </a:rPr>
              <a:t>Course Code / Semester / Year</a:t>
            </a:r>
          </a:p>
          <a:p>
            <a:pPr algn="ctr"/>
            <a:endParaRPr lang="en-US" b="1" dirty="0">
              <a:solidFill>
                <a:srgbClr val="455C53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65204" y="1540054"/>
            <a:ext cx="2601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455D52"/>
                </a:solidFill>
                <a:latin typeface="Open Sans" charset="0"/>
                <a:ea typeface="Open Sans" charset="0"/>
                <a:cs typeface="Open Sans" charset="0"/>
              </a:rPr>
              <a:t>About</a:t>
            </a:r>
            <a:endParaRPr lang="en-US" sz="1400" b="1" dirty="0">
              <a:solidFill>
                <a:srgbClr val="455D5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3308" y="1538495"/>
            <a:ext cx="2601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455C53"/>
                </a:solidFill>
                <a:latin typeface="Open Sans" charset="0"/>
                <a:ea typeface="Open Sans" charset="0"/>
                <a:cs typeface="Open Sans" charset="0"/>
              </a:rPr>
              <a:t>Description</a:t>
            </a:r>
            <a:endParaRPr lang="en-US" sz="1200" b="1" dirty="0">
              <a:solidFill>
                <a:srgbClr val="455C53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7082" y="1538495"/>
            <a:ext cx="2601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455C53"/>
                </a:solidFill>
                <a:latin typeface="Open Sans" charset="0"/>
                <a:ea typeface="Open Sans" charset="0"/>
                <a:cs typeface="Open Sans" charset="0"/>
              </a:rPr>
              <a:t>Policies</a:t>
            </a:r>
            <a:endParaRPr lang="en-US" sz="1400" b="1" dirty="0">
              <a:solidFill>
                <a:srgbClr val="455C53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2892" y="1538495"/>
            <a:ext cx="2601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455C53"/>
                </a:solidFill>
                <a:latin typeface="Open Sans" charset="0"/>
                <a:ea typeface="Open Sans" charset="0"/>
                <a:cs typeface="Open Sans" charset="0"/>
              </a:rPr>
              <a:t>Required Materials</a:t>
            </a:r>
            <a:endParaRPr lang="en-US" sz="1200" b="1" dirty="0">
              <a:solidFill>
                <a:srgbClr val="455C53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2153432"/>
            <a:ext cx="195122" cy="1499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50" y="2390907"/>
            <a:ext cx="201950" cy="22831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4598" y="1831467"/>
            <a:ext cx="1547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455C53"/>
                </a:solidFill>
                <a:latin typeface="Open Sans" charset="0"/>
                <a:ea typeface="Open Sans" charset="0"/>
                <a:cs typeface="Open Sans" charset="0"/>
              </a:rPr>
              <a:t>Instructor Name</a:t>
            </a:r>
            <a:endParaRPr lang="en-US" sz="1050" b="1" dirty="0">
              <a:solidFill>
                <a:srgbClr val="455C53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360" y="2127229"/>
            <a:ext cx="13527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rgbClr val="455C53"/>
                </a:solidFill>
              </a:rPr>
              <a:t>name@emailaddress.ca</a:t>
            </a:r>
            <a:endParaRPr lang="en-US" sz="800" dirty="0">
              <a:solidFill>
                <a:srgbClr val="455C5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894" y="2414344"/>
            <a:ext cx="12295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455C53"/>
                </a:solidFill>
              </a:rPr>
              <a:t>(555) 555-5555 ext.</a:t>
            </a:r>
            <a:endParaRPr lang="en-US" sz="800" dirty="0">
              <a:solidFill>
                <a:srgbClr val="455C5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75668" y="1880063"/>
            <a:ext cx="1229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rgbClr val="455C53"/>
                </a:solidFill>
              </a:rPr>
              <a:t>Resource 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rgbClr val="455C53"/>
                </a:solidFill>
              </a:rPr>
              <a:t>Resource 2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rgbClr val="455C53"/>
                </a:solidFill>
              </a:rPr>
              <a:t>Resource 3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rgbClr val="455C53"/>
                </a:solidFill>
              </a:rPr>
              <a:t>Resource 4</a:t>
            </a:r>
            <a:endParaRPr lang="en-US" sz="1000" dirty="0">
              <a:solidFill>
                <a:srgbClr val="455C53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36356" y="1880063"/>
            <a:ext cx="1229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rgbClr val="455C53"/>
                </a:solidFill>
              </a:rPr>
              <a:t>Policy 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rgbClr val="455C53"/>
                </a:solidFill>
              </a:rPr>
              <a:t>Policy 2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rgbClr val="455C53"/>
                </a:solidFill>
              </a:rPr>
              <a:t>Policy 3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rgbClr val="455C53"/>
                </a:solidFill>
              </a:rPr>
              <a:t>Policy 4</a:t>
            </a:r>
            <a:endParaRPr lang="en-US" sz="1000" dirty="0">
              <a:solidFill>
                <a:srgbClr val="455C5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30266" y="1876433"/>
            <a:ext cx="1229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rgbClr val="455C53"/>
                </a:solidFill>
              </a:rPr>
              <a:t>Item 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rgbClr val="455C53"/>
                </a:solidFill>
              </a:rPr>
              <a:t>Item 2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rgbClr val="455C53"/>
                </a:solidFill>
              </a:rPr>
              <a:t>Item 3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rgbClr val="455C53"/>
                </a:solidFill>
              </a:rPr>
              <a:t>Item 4</a:t>
            </a:r>
            <a:endParaRPr lang="en-US" sz="1000" dirty="0">
              <a:solidFill>
                <a:srgbClr val="455C53"/>
              </a:solidFill>
            </a:endParaRP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1792307106"/>
              </p:ext>
            </p:extLst>
          </p:nvPr>
        </p:nvGraphicFramePr>
        <p:xfrm>
          <a:off x="2332204" y="2477476"/>
          <a:ext cx="4761108" cy="3000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" name="Oval 23"/>
          <p:cNvSpPr/>
          <p:nvPr/>
        </p:nvSpPr>
        <p:spPr>
          <a:xfrm>
            <a:off x="267492" y="2747256"/>
            <a:ext cx="1313578" cy="1313578"/>
          </a:xfrm>
          <a:prstGeom prst="ellipse">
            <a:avLst/>
          </a:prstGeom>
          <a:solidFill>
            <a:srgbClr val="86B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28" y="2800385"/>
            <a:ext cx="1184105" cy="118410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912288" y="4907630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#1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55009" y="5467827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#3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02006" y="6393423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#4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6861" y="6468133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#5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3947" y="7222082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#6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178" y="8070680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#7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85708" y="8890193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#8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81475" y="9397710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#9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25401" y="9294563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#10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55389" y="7882734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#11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17744" y="7172879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#12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03739" y="6422311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#13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08640" y="5364340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#14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55258" y="5402332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#15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561" y="9338076"/>
            <a:ext cx="628128" cy="70001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603" y="7363192"/>
            <a:ext cx="621070" cy="48216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22" y="8254143"/>
            <a:ext cx="639072" cy="712209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8" y="6591243"/>
            <a:ext cx="923864" cy="85406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823" y="6518017"/>
            <a:ext cx="518146" cy="577443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596" y="4324711"/>
            <a:ext cx="653085" cy="7278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34" y="5627206"/>
            <a:ext cx="812029" cy="64434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7" y="4346297"/>
            <a:ext cx="746384" cy="831801"/>
          </a:xfrm>
          <a:prstGeom prst="rect">
            <a:avLst/>
          </a:prstGeom>
        </p:spPr>
      </p:pic>
      <p:cxnSp>
        <p:nvCxnSpPr>
          <p:cNvPr id="61" name="Straight Connector 60"/>
          <p:cNvCxnSpPr/>
          <p:nvPr/>
        </p:nvCxnSpPr>
        <p:spPr>
          <a:xfrm>
            <a:off x="1847863" y="4342619"/>
            <a:ext cx="141226" cy="75226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458" y="4219271"/>
            <a:ext cx="120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86B6A2"/>
                </a:solidFill>
                <a:latin typeface="Open Sans" charset="0"/>
                <a:ea typeface="Open Sans" charset="0"/>
                <a:cs typeface="Open Sans" charset="0"/>
              </a:rPr>
              <a:t>TOPIC #2</a:t>
            </a:r>
            <a:endParaRPr lang="en-US" sz="1000" b="1" dirty="0">
              <a:solidFill>
                <a:srgbClr val="86B6A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636776" y="4726012"/>
            <a:ext cx="313256" cy="1697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255423" y="5613920"/>
            <a:ext cx="341659" cy="0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236391" y="6262851"/>
            <a:ext cx="0" cy="144633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809092" y="6609277"/>
            <a:ext cx="115188" cy="3187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7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822" y="9051048"/>
            <a:ext cx="856615" cy="679727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523" y="7931125"/>
            <a:ext cx="746384" cy="831801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739" y="7270300"/>
            <a:ext cx="732485" cy="568660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65" y="6568249"/>
            <a:ext cx="767141" cy="608729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765" y="5542665"/>
            <a:ext cx="566774" cy="631636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781" y="5508273"/>
            <a:ext cx="831318" cy="768507"/>
          </a:xfrm>
          <a:prstGeom prst="rect">
            <a:avLst/>
          </a:prstGeom>
        </p:spPr>
      </p:pic>
      <p:cxnSp>
        <p:nvCxnSpPr>
          <p:cNvPr id="84" name="Straight Connector 83"/>
          <p:cNvCxnSpPr/>
          <p:nvPr/>
        </p:nvCxnSpPr>
        <p:spPr>
          <a:xfrm>
            <a:off x="3209141" y="9243568"/>
            <a:ext cx="9982" cy="193348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343496" y="7302355"/>
            <a:ext cx="290942" cy="4453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40" idx="1"/>
          </p:cNvCxnSpPr>
          <p:nvPr/>
        </p:nvCxnSpPr>
        <p:spPr>
          <a:xfrm flipH="1" flipV="1">
            <a:off x="4661893" y="5485388"/>
            <a:ext cx="246747" cy="2063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735174" y="6262851"/>
            <a:ext cx="1949" cy="188427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614717" y="7823230"/>
            <a:ext cx="239404" cy="121558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3726174" y="5331389"/>
            <a:ext cx="5506" cy="125477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39034" y="9266190"/>
            <a:ext cx="59824" cy="73338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27179" y="8193791"/>
            <a:ext cx="325341" cy="0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669641" y="8692145"/>
            <a:ext cx="0" cy="217002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55423" y="7272663"/>
            <a:ext cx="291307" cy="63839"/>
          </a:xfrm>
          <a:prstGeom prst="line">
            <a:avLst/>
          </a:prstGeom>
          <a:ln w="38100">
            <a:solidFill>
              <a:srgbClr val="E6D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525572" y="3328192"/>
            <a:ext cx="2601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mtClean="0">
                <a:solidFill>
                  <a:srgbClr val="455C53"/>
                </a:solidFill>
                <a:latin typeface="Open Sans" charset="0"/>
                <a:ea typeface="Open Sans" charset="0"/>
                <a:cs typeface="Open Sans" charset="0"/>
              </a:rPr>
              <a:t>Course Evaluation</a:t>
            </a:r>
            <a:endParaRPr lang="en-US" sz="1200" b="1" dirty="0">
              <a:solidFill>
                <a:srgbClr val="455C53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339" y="9711762"/>
            <a:ext cx="4123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“Journey Syllabus Template” </a:t>
            </a:r>
            <a:r>
              <a:rPr lang="en-US" sz="900" dirty="0"/>
              <a:t>by Cambrian College is licensed under CC BY-NC-SA 4.0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71" y="9530888"/>
            <a:ext cx="524657" cy="58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99</Words>
  <Application>Microsoft Macintosh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Open Sans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Cambrian College Teaching &amp; Learning Innovation Hub</dc:creator>
  <cp:keywords/>
  <dc:description>“Journey Syllabus Template” by Cambrian College is licensed under CC BY-NC-SA 4.0
</dc:description>
  <cp:lastModifiedBy>Microsoft Office User</cp:lastModifiedBy>
  <cp:revision>20</cp:revision>
  <cp:lastPrinted>2019-07-04T14:41:26Z</cp:lastPrinted>
  <dcterms:created xsi:type="dcterms:W3CDTF">2019-07-03T17:01:13Z</dcterms:created>
  <dcterms:modified xsi:type="dcterms:W3CDTF">2019-08-01T18:58:44Z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CF366C69-7478-4FBF-B468-FDEAE8EAE854</vt:lpwstr>
  </property>
  <property fmtid="{D5CDD505-2E9C-101B-9397-08002B2CF9AE}" pid="3" name="ArticulatePath">
    <vt:lpwstr>11x17_Generic_Version1</vt:lpwstr>
  </property>
</Properties>
</file>