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C0AC"/>
    <a:srgbClr val="E67760"/>
    <a:srgbClr val="84BFDE"/>
    <a:srgbClr val="C3F4FF"/>
    <a:srgbClr val="EFA089"/>
    <a:srgbClr val="FFAD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432"/>
    <p:restoredTop sz="94674"/>
  </p:normalViewPr>
  <p:slideViewPr>
    <p:cSldViewPr snapToGrid="0" snapToObjects="1" showGuides="1">
      <p:cViewPr>
        <p:scale>
          <a:sx n="185" d="100"/>
          <a:sy n="185" d="100"/>
        </p:scale>
        <p:origin x="-112" y="-584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i="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Evaluation</a:t>
            </a:r>
            <a:endParaRPr lang="en-US" sz="1000" b="1" i="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E5D1-4B7F-93CA-F9154E9DA460}"/>
              </c:ext>
            </c:extLst>
          </c:dPt>
          <c:dPt>
            <c:idx val="1"/>
            <c:bubble3D val="0"/>
            <c:spPr>
              <a:solidFill>
                <a:srgbClr val="E67760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E5D1-4B7F-93CA-F9154E9DA46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E5D1-4B7F-93CA-F9154E9DA460}"/>
              </c:ext>
            </c:extLst>
          </c:dPt>
          <c:dPt>
            <c:idx val="3"/>
            <c:bubble3D val="0"/>
            <c:spPr>
              <a:solidFill>
                <a:schemeClr val="bg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E5D1-4B7F-93CA-F9154E9DA460}"/>
              </c:ext>
            </c:extLst>
          </c:dPt>
          <c:cat>
            <c:strRef>
              <c:f>Sheet1!$A$2:$A$5</c:f>
              <c:strCache>
                <c:ptCount val="4"/>
                <c:pt idx="0">
                  <c:v>Assignment 1</c:v>
                </c:pt>
                <c:pt idx="1">
                  <c:v>Assignment 2</c:v>
                </c:pt>
                <c:pt idx="2">
                  <c:v>Midterm</c:v>
                </c:pt>
                <c:pt idx="3">
                  <c:v>Exam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15.0</c:v>
                </c:pt>
                <c:pt idx="1">
                  <c:v>20.0</c:v>
                </c:pt>
                <c:pt idx="2">
                  <c:v>25.0</c:v>
                </c:pt>
                <c:pt idx="3">
                  <c:v>40.0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E5D1-4B7F-93CA-F9154E9DA4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3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223700559503244"/>
          <c:y val="0.802262185116638"/>
          <c:w val="0.719618437304705"/>
          <c:h val="0.19773781488336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E4CA5-05DF-154A-B9F6-BD800C73B49E}" type="datetimeFigureOut">
              <a:rPr lang="en-US" smtClean="0"/>
              <a:t>8/1/19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0B8C5-F259-D94F-9E59-BB2DD7051A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chart" Target="../charts/chart1.xml"/><Relationship Id="rId13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538"/>
            <a:ext cx="6858000" cy="914553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286602"/>
            <a:ext cx="7321598" cy="9475008"/>
          </a:xfrm>
          <a:prstGeom prst="rect">
            <a:avLst/>
          </a:prstGeom>
        </p:spPr>
      </p:pic>
      <p:sp>
        <p:nvSpPr>
          <p:cNvPr id="61" name="Rectangle 60"/>
          <p:cNvSpPr/>
          <p:nvPr/>
        </p:nvSpPr>
        <p:spPr>
          <a:xfrm>
            <a:off x="2638425" y="4287095"/>
            <a:ext cx="2000250" cy="3561505"/>
          </a:xfrm>
          <a:prstGeom prst="rect">
            <a:avLst/>
          </a:prstGeom>
          <a:solidFill>
            <a:schemeClr val="bg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TextBox 4"/>
          <p:cNvSpPr txBox="1"/>
          <p:nvPr/>
        </p:nvSpPr>
        <p:spPr>
          <a:xfrm>
            <a:off x="154652" y="264616"/>
            <a:ext cx="25683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Title</a:t>
            </a:r>
            <a:endParaRPr lang="en-US" sz="3600" dirty="0"/>
          </a:p>
          <a:p>
            <a:r>
              <a:rPr lang="en-US" sz="12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Code / Semester / Year</a:t>
            </a:r>
            <a:endParaRPr lang="en-US" sz="12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7456" y="2276047"/>
            <a:ext cx="21487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800" dirty="0" err="1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name@emailaddress.ca</a:t>
            </a:r>
            <a:endParaRPr lang="en-US" sz="8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>
              <a:lnSpc>
                <a:spcPct val="150000"/>
              </a:lnSpc>
            </a:pPr>
            <a:r>
              <a:rPr lang="en-US" sz="8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(555) 555-5555 ext. </a:t>
            </a:r>
            <a:endParaRPr lang="en-US" sz="9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247" y="2306288"/>
            <a:ext cx="166683" cy="12812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269" y="2483654"/>
            <a:ext cx="148637" cy="168045"/>
          </a:xfrm>
          <a:prstGeom prst="rect">
            <a:avLst/>
          </a:prstGeom>
        </p:spPr>
      </p:pic>
      <p:grpSp>
        <p:nvGrpSpPr>
          <p:cNvPr id="31" name="Group 30"/>
          <p:cNvGrpSpPr/>
          <p:nvPr/>
        </p:nvGrpSpPr>
        <p:grpSpPr>
          <a:xfrm>
            <a:off x="2881965" y="5109825"/>
            <a:ext cx="341462" cy="341462"/>
            <a:chOff x="567482" y="3130780"/>
            <a:chExt cx="402419" cy="402419"/>
          </a:xfrm>
        </p:grpSpPr>
        <p:sp>
          <p:nvSpPr>
            <p:cNvPr id="12" name="Oval 11"/>
            <p:cNvSpPr/>
            <p:nvPr/>
          </p:nvSpPr>
          <p:spPr>
            <a:xfrm>
              <a:off x="567482" y="3130780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1435" y="3143389"/>
              <a:ext cx="338466" cy="377200"/>
            </a:xfrm>
            <a:prstGeom prst="rect">
              <a:avLst/>
            </a:prstGeom>
          </p:spPr>
        </p:pic>
      </p:grpSp>
      <p:grpSp>
        <p:nvGrpSpPr>
          <p:cNvPr id="32" name="Group 31"/>
          <p:cNvGrpSpPr/>
          <p:nvPr/>
        </p:nvGrpSpPr>
        <p:grpSpPr>
          <a:xfrm>
            <a:off x="2904532" y="5889141"/>
            <a:ext cx="326407" cy="326407"/>
            <a:chOff x="567482" y="3642927"/>
            <a:chExt cx="402419" cy="402419"/>
          </a:xfrm>
        </p:grpSpPr>
        <p:sp>
          <p:nvSpPr>
            <p:cNvPr id="14" name="Oval 13"/>
            <p:cNvSpPr/>
            <p:nvPr/>
          </p:nvSpPr>
          <p:spPr>
            <a:xfrm>
              <a:off x="567482" y="3642927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436" y="3680068"/>
              <a:ext cx="288221" cy="321205"/>
            </a:xfrm>
            <a:prstGeom prst="rect">
              <a:avLst/>
            </a:prstGeom>
          </p:spPr>
        </p:pic>
      </p:grpSp>
      <p:grpSp>
        <p:nvGrpSpPr>
          <p:cNvPr id="33" name="Group 32"/>
          <p:cNvGrpSpPr/>
          <p:nvPr/>
        </p:nvGrpSpPr>
        <p:grpSpPr>
          <a:xfrm>
            <a:off x="2890450" y="5507999"/>
            <a:ext cx="332978" cy="332978"/>
            <a:chOff x="558933" y="4156134"/>
            <a:chExt cx="402419" cy="402419"/>
          </a:xfrm>
        </p:grpSpPr>
        <p:sp>
          <p:nvSpPr>
            <p:cNvPr id="15" name="Oval 14"/>
            <p:cNvSpPr/>
            <p:nvPr/>
          </p:nvSpPr>
          <p:spPr>
            <a:xfrm>
              <a:off x="558933" y="4156134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0" name="Picture 1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flipH="1">
              <a:off x="594913" y="4196740"/>
              <a:ext cx="288221" cy="321205"/>
            </a:xfrm>
            <a:prstGeom prst="rect">
              <a:avLst/>
            </a:prstGeom>
          </p:spPr>
        </p:pic>
      </p:grpSp>
      <p:grpSp>
        <p:nvGrpSpPr>
          <p:cNvPr id="34" name="Group 33"/>
          <p:cNvGrpSpPr/>
          <p:nvPr/>
        </p:nvGrpSpPr>
        <p:grpSpPr>
          <a:xfrm>
            <a:off x="2893604" y="6270608"/>
            <a:ext cx="337336" cy="337336"/>
            <a:chOff x="567481" y="4668281"/>
            <a:chExt cx="402419" cy="402419"/>
          </a:xfrm>
        </p:grpSpPr>
        <p:sp>
          <p:nvSpPr>
            <p:cNvPr id="16" name="Oval 15"/>
            <p:cNvSpPr/>
            <p:nvPr/>
          </p:nvSpPr>
          <p:spPr>
            <a:xfrm>
              <a:off x="567481" y="4668281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4057" y="4718031"/>
              <a:ext cx="347457" cy="321205"/>
            </a:xfrm>
            <a:prstGeom prst="rect">
              <a:avLst/>
            </a:prstGeom>
          </p:spPr>
        </p:pic>
      </p:grpSp>
      <p:grpSp>
        <p:nvGrpSpPr>
          <p:cNvPr id="35" name="Group 34"/>
          <p:cNvGrpSpPr/>
          <p:nvPr/>
        </p:nvGrpSpPr>
        <p:grpSpPr>
          <a:xfrm>
            <a:off x="2901909" y="6655301"/>
            <a:ext cx="353568" cy="353568"/>
            <a:chOff x="558932" y="5180428"/>
            <a:chExt cx="402419" cy="402419"/>
          </a:xfrm>
        </p:grpSpPr>
        <p:sp>
          <p:nvSpPr>
            <p:cNvPr id="17" name="Oval 16"/>
            <p:cNvSpPr/>
            <p:nvPr/>
          </p:nvSpPr>
          <p:spPr>
            <a:xfrm>
              <a:off x="558932" y="5180428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148" y="5228764"/>
              <a:ext cx="288221" cy="321205"/>
            </a:xfrm>
            <a:prstGeom prst="rect">
              <a:avLst/>
            </a:prstGeom>
          </p:spPr>
        </p:pic>
      </p:grpSp>
      <p:grpSp>
        <p:nvGrpSpPr>
          <p:cNvPr id="37" name="Group 36"/>
          <p:cNvGrpSpPr/>
          <p:nvPr/>
        </p:nvGrpSpPr>
        <p:grpSpPr>
          <a:xfrm>
            <a:off x="2881420" y="4719080"/>
            <a:ext cx="331334" cy="331334"/>
            <a:chOff x="575336" y="6260490"/>
            <a:chExt cx="402419" cy="402419"/>
          </a:xfrm>
        </p:grpSpPr>
        <p:sp>
          <p:nvSpPr>
            <p:cNvPr id="27" name="Oval 26"/>
            <p:cNvSpPr/>
            <p:nvPr/>
          </p:nvSpPr>
          <p:spPr>
            <a:xfrm>
              <a:off x="575336" y="6260490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6557" y="6315393"/>
              <a:ext cx="288221" cy="321205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2906771" y="7073152"/>
            <a:ext cx="327983" cy="327983"/>
            <a:chOff x="575336" y="6794060"/>
            <a:chExt cx="402419" cy="402419"/>
          </a:xfrm>
        </p:grpSpPr>
        <p:sp>
          <p:nvSpPr>
            <p:cNvPr id="28" name="Oval 27"/>
            <p:cNvSpPr/>
            <p:nvPr/>
          </p:nvSpPr>
          <p:spPr>
            <a:xfrm>
              <a:off x="575336" y="6794060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29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2436" y="6841016"/>
              <a:ext cx="288221" cy="321205"/>
            </a:xfrm>
            <a:prstGeom prst="rect">
              <a:avLst/>
            </a:prstGeom>
          </p:spPr>
        </p:pic>
      </p:grpSp>
      <p:sp>
        <p:nvSpPr>
          <p:cNvPr id="40" name="Oval 39"/>
          <p:cNvSpPr/>
          <p:nvPr/>
        </p:nvSpPr>
        <p:spPr>
          <a:xfrm>
            <a:off x="4864608" y="218989"/>
            <a:ext cx="1773936" cy="1773936"/>
          </a:xfrm>
          <a:prstGeom prst="ellipse">
            <a:avLst/>
          </a:prstGeom>
          <a:solidFill>
            <a:srgbClr val="EFC0AC"/>
          </a:solidFill>
          <a:ln w="34925">
            <a:solidFill>
              <a:srgbClr val="E67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101126" y="607457"/>
            <a:ext cx="140025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Course Description</a:t>
            </a:r>
          </a:p>
          <a:p>
            <a:endParaRPr lang="en-US" sz="800" b="1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en-US" sz="800" dirty="0">
                <a:solidFill>
                  <a:schemeClr val="bg1"/>
                </a:solidFill>
              </a:rPr>
              <a:t>Lorem ipsum dolor sit </a:t>
            </a:r>
            <a:r>
              <a:rPr lang="en-US" sz="800" dirty="0" err="1">
                <a:solidFill>
                  <a:schemeClr val="bg1"/>
                </a:solidFill>
              </a:rPr>
              <a:t>amet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consectetur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adipiscing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elit</a:t>
            </a:r>
            <a:r>
              <a:rPr lang="en-US" sz="800" dirty="0">
                <a:solidFill>
                  <a:schemeClr val="bg1"/>
                </a:solidFill>
              </a:rPr>
              <a:t>, </a:t>
            </a:r>
            <a:r>
              <a:rPr lang="en-US" sz="800" dirty="0" err="1">
                <a:solidFill>
                  <a:schemeClr val="bg1"/>
                </a:solidFill>
              </a:rPr>
              <a:t>sed</a:t>
            </a:r>
            <a:r>
              <a:rPr lang="en-US" sz="800" dirty="0">
                <a:solidFill>
                  <a:schemeClr val="bg1"/>
                </a:solidFill>
              </a:rPr>
              <a:t> do </a:t>
            </a:r>
            <a:r>
              <a:rPr lang="en-US" sz="800" dirty="0" err="1">
                <a:solidFill>
                  <a:schemeClr val="bg1"/>
                </a:solidFill>
              </a:rPr>
              <a:t>eiusmod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tempor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incididunt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ut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labore</a:t>
            </a:r>
            <a:r>
              <a:rPr lang="en-US" sz="800" dirty="0">
                <a:solidFill>
                  <a:schemeClr val="bg1"/>
                </a:solidFill>
              </a:rPr>
              <a:t> et </a:t>
            </a:r>
            <a:r>
              <a:rPr lang="en-US" sz="800" dirty="0" err="1">
                <a:solidFill>
                  <a:schemeClr val="bg1"/>
                </a:solidFill>
              </a:rPr>
              <a:t>dolore</a:t>
            </a:r>
            <a:r>
              <a:rPr lang="en-US" sz="800" dirty="0">
                <a:solidFill>
                  <a:schemeClr val="bg1"/>
                </a:solidFill>
              </a:rPr>
              <a:t> magna </a:t>
            </a:r>
            <a:r>
              <a:rPr lang="en-US" sz="800" dirty="0" err="1">
                <a:solidFill>
                  <a:schemeClr val="bg1"/>
                </a:solidFill>
              </a:rPr>
              <a:t>aliqua</a:t>
            </a:r>
            <a:r>
              <a:rPr lang="en-US" sz="800" dirty="0">
                <a:solidFill>
                  <a:schemeClr val="bg1"/>
                </a:solidFill>
              </a:rPr>
              <a:t>. </a:t>
            </a:r>
            <a:r>
              <a:rPr lang="en-US" sz="800" dirty="0" err="1">
                <a:solidFill>
                  <a:schemeClr val="bg1"/>
                </a:solidFill>
              </a:rPr>
              <a:t>Ut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r>
              <a:rPr lang="en-US" sz="800" dirty="0" err="1">
                <a:solidFill>
                  <a:schemeClr val="bg1"/>
                </a:solidFill>
              </a:rPr>
              <a:t>enim</a:t>
            </a:r>
            <a:r>
              <a:rPr lang="en-US" sz="800" dirty="0">
                <a:solidFill>
                  <a:schemeClr val="bg1"/>
                </a:solidFill>
              </a:rPr>
              <a:t> ad minim </a:t>
            </a:r>
            <a:r>
              <a:rPr lang="en-US" sz="800" dirty="0" err="1">
                <a:solidFill>
                  <a:schemeClr val="bg1"/>
                </a:solidFill>
              </a:rPr>
              <a:t>veniam</a:t>
            </a:r>
            <a:endParaRPr lang="en-US" sz="800" b="1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4078224" y="850392"/>
            <a:ext cx="786384" cy="151096"/>
          </a:xfrm>
          <a:prstGeom prst="line">
            <a:avLst/>
          </a:prstGeom>
          <a:ln w="19050">
            <a:solidFill>
              <a:srgbClr val="E67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837903" y="2982939"/>
            <a:ext cx="1572768" cy="1572768"/>
          </a:xfrm>
          <a:prstGeom prst="ellipse">
            <a:avLst/>
          </a:prstGeom>
          <a:solidFill>
            <a:srgbClr val="EFC0AC"/>
          </a:solidFill>
          <a:ln w="34925">
            <a:solidFill>
              <a:srgbClr val="E67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971378" y="3378530"/>
            <a:ext cx="15322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Important Policies</a:t>
            </a:r>
          </a:p>
          <a:p>
            <a:endParaRPr lang="en-US" sz="1000" b="1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Policy 3</a:t>
            </a:r>
          </a:p>
        </p:txBody>
      </p:sp>
      <p:sp>
        <p:nvSpPr>
          <p:cNvPr id="45" name="Oval 44"/>
          <p:cNvSpPr/>
          <p:nvPr/>
        </p:nvSpPr>
        <p:spPr>
          <a:xfrm>
            <a:off x="5101126" y="2872529"/>
            <a:ext cx="1572768" cy="1572768"/>
          </a:xfrm>
          <a:prstGeom prst="ellipse">
            <a:avLst/>
          </a:prstGeom>
          <a:solidFill>
            <a:srgbClr val="EFC0AC"/>
          </a:solidFill>
          <a:ln w="34925">
            <a:solidFill>
              <a:srgbClr val="E677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5233714" y="3269245"/>
            <a:ext cx="153223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Required Materials</a:t>
            </a:r>
          </a:p>
          <a:p>
            <a:endParaRPr lang="en-US" sz="1000" b="1" dirty="0" smtClean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1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2</a:t>
            </a:r>
          </a:p>
          <a:p>
            <a:pPr marL="171450" indent="-171450">
              <a:buFont typeface="Arial" charset="0"/>
              <a:buChar char="•"/>
            </a:pPr>
            <a:r>
              <a:rPr lang="en-US" sz="10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Item 3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2398722" y="3661897"/>
            <a:ext cx="632379" cy="91440"/>
          </a:xfrm>
          <a:prstGeom prst="line">
            <a:avLst/>
          </a:prstGeom>
          <a:ln w="19050">
            <a:solidFill>
              <a:srgbClr val="E67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4486864" y="3680068"/>
            <a:ext cx="614262" cy="219498"/>
          </a:xfrm>
          <a:prstGeom prst="line">
            <a:avLst/>
          </a:prstGeom>
          <a:ln w="19050">
            <a:solidFill>
              <a:srgbClr val="E67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90743" y="1631672"/>
            <a:ext cx="613817" cy="613817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724198" y="1705470"/>
            <a:ext cx="12639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Instructor</a:t>
            </a:r>
          </a:p>
          <a:p>
            <a:r>
              <a:rPr lang="en-US" sz="1400" b="1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Name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817581" y="4287095"/>
            <a:ext cx="1624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Course Overview/</a:t>
            </a:r>
          </a:p>
          <a:p>
            <a:pPr algn="ctr"/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Weekly Topics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429000" y="4788975"/>
            <a:ext cx="76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414117" y="5139057"/>
            <a:ext cx="7768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2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420040" y="5551376"/>
            <a:ext cx="7709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428005" y="5951330"/>
            <a:ext cx="7629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17372" y="6332817"/>
            <a:ext cx="773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417372" y="6732771"/>
            <a:ext cx="77362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6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3417831" y="7135979"/>
            <a:ext cx="7731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7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407198" y="7498227"/>
            <a:ext cx="78380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smtClean="0">
                <a:solidFill>
                  <a:srgbClr val="E67760"/>
                </a:solidFill>
                <a:latin typeface="Open Sans" charset="0"/>
                <a:ea typeface="Open Sans" charset="0"/>
                <a:cs typeface="Open Sans" charset="0"/>
              </a:rPr>
              <a:t>Topic 8</a:t>
            </a:r>
          </a:p>
        </p:txBody>
      </p:sp>
      <p:cxnSp>
        <p:nvCxnSpPr>
          <p:cNvPr id="58" name="Straight Connector 57"/>
          <p:cNvCxnSpPr/>
          <p:nvPr/>
        </p:nvCxnSpPr>
        <p:spPr>
          <a:xfrm>
            <a:off x="1299639" y="7547819"/>
            <a:ext cx="2269251" cy="461607"/>
          </a:xfrm>
          <a:prstGeom prst="line">
            <a:avLst/>
          </a:prstGeom>
          <a:ln w="19050">
            <a:solidFill>
              <a:srgbClr val="E677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2907790" y="7455488"/>
            <a:ext cx="320131" cy="320131"/>
            <a:chOff x="568075" y="5692575"/>
            <a:chExt cx="402419" cy="402419"/>
          </a:xfrm>
        </p:grpSpPr>
        <p:sp>
          <p:nvSpPr>
            <p:cNvPr id="18" name="Oval 17"/>
            <p:cNvSpPr/>
            <p:nvPr/>
          </p:nvSpPr>
          <p:spPr>
            <a:xfrm>
              <a:off x="568075" y="5692575"/>
              <a:ext cx="402419" cy="402419"/>
            </a:xfrm>
            <a:prstGeom prst="ellipse">
              <a:avLst/>
            </a:prstGeom>
            <a:solidFill>
              <a:schemeClr val="bg1"/>
            </a:solidFill>
            <a:ln w="25400">
              <a:solidFill>
                <a:srgbClr val="FFAD9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148" y="5769626"/>
              <a:ext cx="343820" cy="272822"/>
            </a:xfrm>
            <a:prstGeom prst="rect">
              <a:avLst/>
            </a:prstGeom>
          </p:spPr>
        </p:pic>
      </p:grpSp>
      <p:graphicFrame>
        <p:nvGraphicFramePr>
          <p:cNvPr id="41" name="Chart 40"/>
          <p:cNvGraphicFramePr/>
          <p:nvPr>
            <p:extLst>
              <p:ext uri="{D42A27DB-BD31-4B8C-83A1-F6EECF244321}">
                <p14:modId xmlns:p14="http://schemas.microsoft.com/office/powerpoint/2010/main" val="2105841525"/>
              </p:ext>
            </p:extLst>
          </p:nvPr>
        </p:nvGraphicFramePr>
        <p:xfrm>
          <a:off x="-702925" y="5872234"/>
          <a:ext cx="3801944" cy="25346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4" name="Rectangle 3"/>
          <p:cNvSpPr/>
          <p:nvPr/>
        </p:nvSpPr>
        <p:spPr>
          <a:xfrm>
            <a:off x="1934506" y="8833885"/>
            <a:ext cx="4923494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“Human Body Syllabus Template” </a:t>
            </a:r>
            <a:r>
              <a:rPr lang="en-US" sz="900" dirty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by Cambrian College is licensed under CC BY-NC-SA </a:t>
            </a:r>
            <a:r>
              <a:rPr lang="en-US" sz="900" dirty="0" smtClean="0">
                <a:solidFill>
                  <a:schemeClr val="bg1"/>
                </a:solidFill>
                <a:latin typeface="Open Sans" charset="0"/>
                <a:ea typeface="Open Sans" charset="0"/>
                <a:cs typeface="Open Sans" charset="0"/>
              </a:rPr>
              <a:t>4.0 </a:t>
            </a:r>
            <a:endParaRPr lang="en-US" sz="900" dirty="0">
              <a:solidFill>
                <a:schemeClr val="bg1"/>
              </a:solidFill>
              <a:latin typeface="Open Sans" charset="0"/>
              <a:ea typeface="Open Sans" charset="0"/>
              <a:cs typeface="Open Sans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1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56" y="1669839"/>
            <a:ext cx="537482" cy="537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506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93</TotalTime>
  <Words>92</Words>
  <Application>Microsoft Macintosh PowerPoint</Application>
  <PresentationFormat>Letter Paper (8.5x11 in)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Open Sans</vt:lpstr>
      <vt:lpstr>Arial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Cambrian College Teaching &amp; Learning Innovation Hub</dc:creator>
  <cp:keywords/>
  <dc:description>“Human Body Syllabus Template” by Cambrian College is licensed under CC BY-NC-SA 4.0 
</dc:description>
  <cp:lastModifiedBy>Microsoft Office User</cp:lastModifiedBy>
  <cp:revision>17</cp:revision>
  <dcterms:created xsi:type="dcterms:W3CDTF">2019-06-25T14:30:58Z</dcterms:created>
  <dcterms:modified xsi:type="dcterms:W3CDTF">2019-08-01T18:59:51Z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B21C98BD-18CD-4A63-91C4-A903EFCE877F</vt:lpwstr>
  </property>
  <property fmtid="{D5CDD505-2E9C-101B-9397-08002B2CF9AE}" pid="3" name="ArticulatePath">
    <vt:lpwstr>LayoutTemplateVersion1</vt:lpwstr>
  </property>
</Properties>
</file>