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3" userDrawn="1">
          <p15:clr>
            <a:srgbClr val="A4A3A4"/>
          </p15:clr>
        </p15:guide>
        <p15:guide id="2" pos="271" userDrawn="1">
          <p15:clr>
            <a:srgbClr val="A4A3A4"/>
          </p15:clr>
        </p15:guide>
        <p15:guide id="3" pos="4648" userDrawn="1">
          <p15:clr>
            <a:srgbClr val="A4A3A4"/>
          </p15:clr>
        </p15:guide>
        <p15:guide id="4" orient="horz" pos="242" userDrawn="1">
          <p15:clr>
            <a:srgbClr val="A4A3A4"/>
          </p15:clr>
        </p15:guide>
        <p15:guide id="5" orient="horz" pos="6094" userDrawn="1">
          <p15:clr>
            <a:srgbClr val="A4A3A4"/>
          </p15:clr>
        </p15:guide>
        <p15:guide id="6" pos="2448" userDrawn="1">
          <p15:clr>
            <a:srgbClr val="A4A3A4"/>
          </p15:clr>
        </p15:guide>
        <p15:guide id="7" pos="3106" userDrawn="1">
          <p15:clr>
            <a:srgbClr val="A4A3A4"/>
          </p15:clr>
        </p15:guide>
        <p15:guide id="8" pos="3242" userDrawn="1">
          <p15:clr>
            <a:srgbClr val="A4A3A4"/>
          </p15:clr>
        </p15:guide>
        <p15:guide id="9" pos="1768" userDrawn="1">
          <p15:clr>
            <a:srgbClr val="A4A3A4"/>
          </p15:clr>
        </p15:guide>
        <p15:guide id="10" pos="1654" userDrawn="1">
          <p15:clr>
            <a:srgbClr val="A4A3A4"/>
          </p15:clr>
        </p15:guide>
        <p15:guide id="11" pos="6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C31"/>
    <a:srgbClr val="095377"/>
    <a:srgbClr val="C0E3F4"/>
    <a:srgbClr val="54B0CE"/>
    <a:srgbClr val="54AFCE"/>
    <a:srgbClr val="52AFD0"/>
    <a:srgbClr val="FFF38F"/>
    <a:srgbClr val="FFF48F"/>
    <a:srgbClr val="4372C4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272"/>
    <p:restoredTop sz="94599"/>
  </p:normalViewPr>
  <p:slideViewPr>
    <p:cSldViewPr snapToGrid="0" snapToObjects="1" showGuides="1">
      <p:cViewPr>
        <p:scale>
          <a:sx n="130" d="100"/>
          <a:sy n="130" d="100"/>
        </p:scale>
        <p:origin x="976" y="-3632"/>
      </p:cViewPr>
      <p:guideLst>
        <p:guide orient="horz" pos="3123"/>
        <p:guide pos="271"/>
        <p:guide pos="4648"/>
        <p:guide orient="horz" pos="242"/>
        <p:guide orient="horz" pos="6094"/>
        <p:guide pos="2448"/>
        <p:guide pos="3106"/>
        <p:guide pos="3242"/>
        <p:guide pos="1768"/>
        <p:guide pos="1654"/>
        <p:guide pos="6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6505677810869"/>
          <c:y val="0.00278243217165063"/>
          <c:w val="0.437480854707866"/>
          <c:h val="0.65622121641295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57150">
              <a:solidFill>
                <a:srgbClr val="095377"/>
              </a:solidFill>
            </a:ln>
          </c:spPr>
          <c:dPt>
            <c:idx val="0"/>
            <c:bubble3D val="0"/>
            <c:spPr>
              <a:solidFill>
                <a:schemeClr val="bg1"/>
              </a:solidFill>
              <a:ln w="38100">
                <a:solidFill>
                  <a:srgbClr val="095377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9D9-4321-85C3-D6FCEF3B1F3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38100">
                <a:solidFill>
                  <a:srgbClr val="095377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9D9-4321-85C3-D6FCEF3B1F34}"/>
              </c:ext>
            </c:extLst>
          </c:dPt>
          <c:dPt>
            <c:idx val="2"/>
            <c:bubble3D val="0"/>
            <c:spPr>
              <a:solidFill>
                <a:srgbClr val="54B0CE"/>
              </a:solidFill>
              <a:ln w="38100">
                <a:solidFill>
                  <a:srgbClr val="095377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9D9-4321-85C3-D6FCEF3B1F34}"/>
              </c:ext>
            </c:extLst>
          </c:dPt>
          <c:dPt>
            <c:idx val="3"/>
            <c:bubble3D val="0"/>
            <c:spPr>
              <a:solidFill>
                <a:srgbClr val="C0E3F4"/>
              </a:solidFill>
              <a:ln w="38100">
                <a:solidFill>
                  <a:srgbClr val="095377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9D9-4321-85C3-D6FCEF3B1F34}"/>
              </c:ext>
            </c:extLst>
          </c:dPt>
          <c:cat>
            <c:strRef>
              <c:f>Sheet1!$A$2:$A$5</c:f>
              <c:strCache>
                <c:ptCount val="4"/>
                <c:pt idx="0">
                  <c:v>Assignment 1 </c:v>
                </c:pt>
                <c:pt idx="1">
                  <c:v>Assignment 2 </c:v>
                </c:pt>
                <c:pt idx="2">
                  <c:v>Midterm </c:v>
                </c:pt>
                <c:pt idx="3">
                  <c:v>Exam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15.0</c:v>
                </c:pt>
                <c:pt idx="1">
                  <c:v>20.0</c:v>
                </c:pt>
                <c:pt idx="2">
                  <c:v>25.0</c:v>
                </c:pt>
                <c:pt idx="3">
                  <c:v>40.0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9D9-4321-85C3-D6FCEF3B1F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69253892811799"/>
          <c:y val="0.249641082452813"/>
          <c:w val="0.222947132868097"/>
          <c:h val="0.4190727077744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14ADF-5468-9B48-832D-E4C3EDD397BC}" type="datetimeFigureOut">
              <a:rPr lang="en-US" smtClean="0"/>
              <a:t>8/1/19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9621-2E12-3A4A-B723-A5A3C6F0F7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14ADF-5468-9B48-832D-E4C3EDD397BC}" type="datetimeFigureOut">
              <a:rPr lang="en-US" smtClean="0"/>
              <a:t>8/1/19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9621-2E12-3A4A-B723-A5A3C6F0F7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14ADF-5468-9B48-832D-E4C3EDD397BC}" type="datetimeFigureOut">
              <a:rPr lang="en-US" smtClean="0"/>
              <a:t>8/1/19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9621-2E12-3A4A-B723-A5A3C6F0F7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14ADF-5468-9B48-832D-E4C3EDD397BC}" type="datetimeFigureOut">
              <a:rPr lang="en-US" smtClean="0"/>
              <a:t>8/1/19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9621-2E12-3A4A-B723-A5A3C6F0F7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14ADF-5468-9B48-832D-E4C3EDD397BC}" type="datetimeFigureOut">
              <a:rPr lang="en-US" smtClean="0"/>
              <a:t>8/1/19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9621-2E12-3A4A-B723-A5A3C6F0F7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14ADF-5468-9B48-832D-E4C3EDD397BC}" type="datetimeFigureOut">
              <a:rPr lang="en-US" smtClean="0"/>
              <a:t>8/1/19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9621-2E12-3A4A-B723-A5A3C6F0F7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14ADF-5468-9B48-832D-E4C3EDD397BC}" type="datetimeFigureOut">
              <a:rPr lang="en-US" smtClean="0"/>
              <a:t>8/1/19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9621-2E12-3A4A-B723-A5A3C6F0F7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14ADF-5468-9B48-832D-E4C3EDD397BC}" type="datetimeFigureOut">
              <a:rPr lang="en-US" smtClean="0"/>
              <a:t>8/1/19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9621-2E12-3A4A-B723-A5A3C6F0F7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14ADF-5468-9B48-832D-E4C3EDD397BC}" type="datetimeFigureOut">
              <a:rPr lang="en-US" smtClean="0"/>
              <a:t>8/1/19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9621-2E12-3A4A-B723-A5A3C6F0F7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14ADF-5468-9B48-832D-E4C3EDD397BC}" type="datetimeFigureOut">
              <a:rPr lang="en-US" smtClean="0"/>
              <a:t>8/1/19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9621-2E12-3A4A-B723-A5A3C6F0F7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14ADF-5468-9B48-832D-E4C3EDD397BC}" type="datetimeFigureOut">
              <a:rPr lang="en-US" smtClean="0"/>
              <a:t>8/1/19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9621-2E12-3A4A-B723-A5A3C6F0F7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4ADF-5468-9B48-832D-E4C3EDD397BC}" type="datetimeFigureOut">
              <a:rPr lang="en-US" smtClean="0"/>
              <a:t>8/1/19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A9621-2E12-3A4A-B723-A5A3C6F0F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058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" y="6948"/>
            <a:ext cx="7772400" cy="10054820"/>
          </a:xfrm>
          <a:prstGeom prst="rect">
            <a:avLst/>
          </a:prstGeom>
        </p:spPr>
      </p:pic>
      <p:grpSp>
        <p:nvGrpSpPr>
          <p:cNvPr id="25" name="Group 24"/>
          <p:cNvGrpSpPr/>
          <p:nvPr/>
        </p:nvGrpSpPr>
        <p:grpSpPr>
          <a:xfrm>
            <a:off x="393700" y="6193271"/>
            <a:ext cx="2170672" cy="1700313"/>
            <a:chOff x="536028" y="1324303"/>
            <a:chExt cx="2743201" cy="1308538"/>
          </a:xfrm>
          <a:solidFill>
            <a:srgbClr val="095377"/>
          </a:solidFill>
        </p:grpSpPr>
        <p:sp>
          <p:nvSpPr>
            <p:cNvPr id="26" name="Snip Same Side Corner Rectangle 25"/>
            <p:cNvSpPr/>
            <p:nvPr/>
          </p:nvSpPr>
          <p:spPr>
            <a:xfrm rot="16200000">
              <a:off x="567559" y="1292772"/>
              <a:ext cx="1308538" cy="1371600"/>
            </a:xfrm>
            <a:prstGeom prst="snip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Snip Same Side Corner Rectangle 26"/>
            <p:cNvSpPr/>
            <p:nvPr/>
          </p:nvSpPr>
          <p:spPr>
            <a:xfrm rot="5400000">
              <a:off x="1939160" y="1292772"/>
              <a:ext cx="1308538" cy="1371600"/>
            </a:xfrm>
            <a:prstGeom prst="snip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93699" y="3345852"/>
            <a:ext cx="2170672" cy="993228"/>
            <a:chOff x="536028" y="1324303"/>
            <a:chExt cx="2743201" cy="1308538"/>
          </a:xfrm>
          <a:solidFill>
            <a:srgbClr val="095377"/>
          </a:solidFill>
        </p:grpSpPr>
        <p:sp>
          <p:nvSpPr>
            <p:cNvPr id="20" name="Snip Same Side Corner Rectangle 19"/>
            <p:cNvSpPr/>
            <p:nvPr/>
          </p:nvSpPr>
          <p:spPr>
            <a:xfrm rot="16200000">
              <a:off x="567559" y="1292772"/>
              <a:ext cx="1308538" cy="1371600"/>
            </a:xfrm>
            <a:prstGeom prst="snip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Snip Same Side Corner Rectangle 20"/>
            <p:cNvSpPr/>
            <p:nvPr/>
          </p:nvSpPr>
          <p:spPr>
            <a:xfrm rot="5400000">
              <a:off x="1939160" y="1292772"/>
              <a:ext cx="1308538" cy="1371600"/>
            </a:xfrm>
            <a:prstGeom prst="snip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140" name="Straight Connector 139"/>
          <p:cNvCxnSpPr/>
          <p:nvPr/>
        </p:nvCxnSpPr>
        <p:spPr>
          <a:xfrm>
            <a:off x="3892543" y="9842904"/>
            <a:ext cx="2377196" cy="13313"/>
          </a:xfrm>
          <a:prstGeom prst="line">
            <a:avLst/>
          </a:prstGeom>
          <a:ln w="38100">
            <a:solidFill>
              <a:srgbClr val="ED7C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6232011" y="7780031"/>
            <a:ext cx="15136" cy="2070813"/>
          </a:xfrm>
          <a:prstGeom prst="line">
            <a:avLst/>
          </a:prstGeom>
          <a:ln w="38100">
            <a:solidFill>
              <a:srgbClr val="ED7C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4" name="Group 173"/>
          <p:cNvGrpSpPr/>
          <p:nvPr/>
        </p:nvGrpSpPr>
        <p:grpSpPr>
          <a:xfrm rot="16200000">
            <a:off x="5840605" y="9219063"/>
            <a:ext cx="520748" cy="61354"/>
            <a:chOff x="3302771" y="1235585"/>
            <a:chExt cx="520748" cy="61354"/>
          </a:xfrm>
          <a:solidFill>
            <a:srgbClr val="ED7C31"/>
          </a:solidFill>
        </p:grpSpPr>
        <p:cxnSp>
          <p:nvCxnSpPr>
            <p:cNvPr id="175" name="Straight Connector 174"/>
            <p:cNvCxnSpPr/>
            <p:nvPr/>
          </p:nvCxnSpPr>
          <p:spPr>
            <a:xfrm flipH="1" flipV="1">
              <a:off x="3364125" y="1272122"/>
              <a:ext cx="459394" cy="2"/>
            </a:xfrm>
            <a:prstGeom prst="line">
              <a:avLst/>
            </a:prstGeom>
            <a:grpFill/>
            <a:ln w="38100">
              <a:solidFill>
                <a:srgbClr val="ED7C3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Oval 175"/>
            <p:cNvSpPr/>
            <p:nvPr/>
          </p:nvSpPr>
          <p:spPr>
            <a:xfrm>
              <a:off x="3302771" y="1235585"/>
              <a:ext cx="61354" cy="61354"/>
            </a:xfrm>
            <a:prstGeom prst="ellipse">
              <a:avLst/>
            </a:prstGeom>
            <a:grpFill/>
            <a:ln>
              <a:solidFill>
                <a:srgbClr val="ED7C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7" name="Group 176"/>
          <p:cNvGrpSpPr/>
          <p:nvPr/>
        </p:nvGrpSpPr>
        <p:grpSpPr>
          <a:xfrm rot="16200000">
            <a:off x="6108531" y="8995268"/>
            <a:ext cx="520748" cy="61354"/>
            <a:chOff x="3302771" y="1235585"/>
            <a:chExt cx="520748" cy="61354"/>
          </a:xfrm>
          <a:solidFill>
            <a:srgbClr val="ED7C31"/>
          </a:solidFill>
        </p:grpSpPr>
        <p:cxnSp>
          <p:nvCxnSpPr>
            <p:cNvPr id="178" name="Straight Connector 177"/>
            <p:cNvCxnSpPr/>
            <p:nvPr/>
          </p:nvCxnSpPr>
          <p:spPr>
            <a:xfrm flipH="1" flipV="1">
              <a:off x="3364125" y="1272122"/>
              <a:ext cx="459394" cy="2"/>
            </a:xfrm>
            <a:prstGeom prst="line">
              <a:avLst/>
            </a:prstGeom>
            <a:grpFill/>
            <a:ln w="38100">
              <a:solidFill>
                <a:srgbClr val="ED7C3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9" name="Oval 178"/>
            <p:cNvSpPr/>
            <p:nvPr/>
          </p:nvSpPr>
          <p:spPr>
            <a:xfrm>
              <a:off x="3302771" y="1235585"/>
              <a:ext cx="61354" cy="61354"/>
            </a:xfrm>
            <a:prstGeom prst="ellipse">
              <a:avLst/>
            </a:prstGeom>
            <a:grpFill/>
            <a:ln>
              <a:solidFill>
                <a:srgbClr val="ED7C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39" name="Straight Connector 138"/>
          <p:cNvCxnSpPr/>
          <p:nvPr/>
        </p:nvCxnSpPr>
        <p:spPr>
          <a:xfrm flipV="1">
            <a:off x="3884278" y="8335868"/>
            <a:ext cx="3977" cy="1520349"/>
          </a:xfrm>
          <a:prstGeom prst="line">
            <a:avLst/>
          </a:prstGeom>
          <a:ln w="38100">
            <a:solidFill>
              <a:srgbClr val="ED7C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3065576" y="5133479"/>
            <a:ext cx="1628004" cy="1279948"/>
            <a:chOff x="536028" y="1324303"/>
            <a:chExt cx="2743201" cy="1308538"/>
          </a:xfrm>
          <a:solidFill>
            <a:srgbClr val="095377"/>
          </a:solidFill>
        </p:grpSpPr>
        <p:sp>
          <p:nvSpPr>
            <p:cNvPr id="38" name="Snip Same Side Corner Rectangle 37"/>
            <p:cNvSpPr/>
            <p:nvPr/>
          </p:nvSpPr>
          <p:spPr>
            <a:xfrm rot="16200000">
              <a:off x="567559" y="1292772"/>
              <a:ext cx="1308538" cy="1371600"/>
            </a:xfrm>
            <a:prstGeom prst="snip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9" name="Snip Same Side Corner Rectangle 38"/>
            <p:cNvSpPr/>
            <p:nvPr/>
          </p:nvSpPr>
          <p:spPr>
            <a:xfrm rot="5400000">
              <a:off x="1939160" y="1292772"/>
              <a:ext cx="1308538" cy="1371600"/>
            </a:xfrm>
            <a:prstGeom prst="snip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137" name="Straight Connector 136"/>
          <p:cNvCxnSpPr/>
          <p:nvPr/>
        </p:nvCxnSpPr>
        <p:spPr>
          <a:xfrm flipV="1">
            <a:off x="3920833" y="6086375"/>
            <a:ext cx="3977" cy="1520349"/>
          </a:xfrm>
          <a:prstGeom prst="line">
            <a:avLst/>
          </a:prstGeom>
          <a:ln w="38100">
            <a:solidFill>
              <a:srgbClr val="ED7C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8" name="Group 167"/>
          <p:cNvGrpSpPr/>
          <p:nvPr/>
        </p:nvGrpSpPr>
        <p:grpSpPr>
          <a:xfrm rot="16200000">
            <a:off x="3777515" y="6514399"/>
            <a:ext cx="520748" cy="61354"/>
            <a:chOff x="3302771" y="1235585"/>
            <a:chExt cx="520748" cy="61354"/>
          </a:xfrm>
          <a:solidFill>
            <a:srgbClr val="ED7C31"/>
          </a:solidFill>
        </p:grpSpPr>
        <p:cxnSp>
          <p:nvCxnSpPr>
            <p:cNvPr id="169" name="Straight Connector 168"/>
            <p:cNvCxnSpPr/>
            <p:nvPr/>
          </p:nvCxnSpPr>
          <p:spPr>
            <a:xfrm flipH="1" flipV="1">
              <a:off x="3364125" y="1272122"/>
              <a:ext cx="459394" cy="2"/>
            </a:xfrm>
            <a:prstGeom prst="line">
              <a:avLst/>
            </a:prstGeom>
            <a:grpFill/>
            <a:ln w="38100">
              <a:solidFill>
                <a:srgbClr val="ED7C3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Oval 169"/>
            <p:cNvSpPr/>
            <p:nvPr/>
          </p:nvSpPr>
          <p:spPr>
            <a:xfrm>
              <a:off x="3302771" y="1235585"/>
              <a:ext cx="61354" cy="61354"/>
            </a:xfrm>
            <a:prstGeom prst="ellipse">
              <a:avLst/>
            </a:prstGeom>
            <a:grpFill/>
            <a:ln>
              <a:solidFill>
                <a:srgbClr val="ED7C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1" name="Group 170"/>
          <p:cNvGrpSpPr/>
          <p:nvPr/>
        </p:nvGrpSpPr>
        <p:grpSpPr>
          <a:xfrm rot="5400000">
            <a:off x="3503373" y="7134885"/>
            <a:ext cx="520748" cy="61354"/>
            <a:chOff x="3302771" y="1235585"/>
            <a:chExt cx="520748" cy="61354"/>
          </a:xfrm>
          <a:solidFill>
            <a:srgbClr val="ED7C31"/>
          </a:solidFill>
        </p:grpSpPr>
        <p:cxnSp>
          <p:nvCxnSpPr>
            <p:cNvPr id="172" name="Straight Connector 171"/>
            <p:cNvCxnSpPr/>
            <p:nvPr/>
          </p:nvCxnSpPr>
          <p:spPr>
            <a:xfrm flipH="1" flipV="1">
              <a:off x="3364125" y="1272122"/>
              <a:ext cx="459394" cy="2"/>
            </a:xfrm>
            <a:prstGeom prst="line">
              <a:avLst/>
            </a:prstGeom>
            <a:grpFill/>
            <a:ln w="38100">
              <a:solidFill>
                <a:srgbClr val="ED7C3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Oval 172"/>
            <p:cNvSpPr/>
            <p:nvPr/>
          </p:nvSpPr>
          <p:spPr>
            <a:xfrm>
              <a:off x="3302771" y="1235585"/>
              <a:ext cx="61354" cy="61354"/>
            </a:xfrm>
            <a:prstGeom prst="ellipse">
              <a:avLst/>
            </a:prstGeom>
            <a:grpFill/>
            <a:ln>
              <a:solidFill>
                <a:srgbClr val="ED7C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9" name="Group 158"/>
          <p:cNvGrpSpPr/>
          <p:nvPr/>
        </p:nvGrpSpPr>
        <p:grpSpPr>
          <a:xfrm rot="5400000">
            <a:off x="915431" y="5876805"/>
            <a:ext cx="520748" cy="61354"/>
            <a:chOff x="3302771" y="1235585"/>
            <a:chExt cx="520748" cy="61354"/>
          </a:xfrm>
          <a:solidFill>
            <a:srgbClr val="ED7C31"/>
          </a:solidFill>
        </p:grpSpPr>
        <p:cxnSp>
          <p:nvCxnSpPr>
            <p:cNvPr id="160" name="Straight Connector 159"/>
            <p:cNvCxnSpPr/>
            <p:nvPr/>
          </p:nvCxnSpPr>
          <p:spPr>
            <a:xfrm flipH="1" flipV="1">
              <a:off x="3364125" y="1272122"/>
              <a:ext cx="459394" cy="2"/>
            </a:xfrm>
            <a:prstGeom prst="line">
              <a:avLst/>
            </a:prstGeom>
            <a:grpFill/>
            <a:ln w="38100">
              <a:solidFill>
                <a:srgbClr val="ED7C3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Oval 160"/>
            <p:cNvSpPr/>
            <p:nvPr/>
          </p:nvSpPr>
          <p:spPr>
            <a:xfrm>
              <a:off x="3302771" y="1235585"/>
              <a:ext cx="61354" cy="61354"/>
            </a:xfrm>
            <a:prstGeom prst="ellipse">
              <a:avLst/>
            </a:prstGeom>
            <a:grpFill/>
            <a:ln>
              <a:solidFill>
                <a:srgbClr val="ED7C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2" name="Group 161"/>
          <p:cNvGrpSpPr/>
          <p:nvPr/>
        </p:nvGrpSpPr>
        <p:grpSpPr>
          <a:xfrm rot="5400000">
            <a:off x="1048123" y="5973841"/>
            <a:ext cx="520748" cy="61354"/>
            <a:chOff x="3302771" y="1235585"/>
            <a:chExt cx="520748" cy="61354"/>
          </a:xfrm>
          <a:solidFill>
            <a:srgbClr val="ED7C31"/>
          </a:solidFill>
        </p:grpSpPr>
        <p:cxnSp>
          <p:nvCxnSpPr>
            <p:cNvPr id="163" name="Straight Connector 162"/>
            <p:cNvCxnSpPr/>
            <p:nvPr/>
          </p:nvCxnSpPr>
          <p:spPr>
            <a:xfrm flipH="1" flipV="1">
              <a:off x="3364125" y="1272122"/>
              <a:ext cx="459394" cy="2"/>
            </a:xfrm>
            <a:prstGeom prst="line">
              <a:avLst/>
            </a:prstGeom>
            <a:grpFill/>
            <a:ln w="38100">
              <a:solidFill>
                <a:srgbClr val="ED7C3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Oval 163"/>
            <p:cNvSpPr/>
            <p:nvPr/>
          </p:nvSpPr>
          <p:spPr>
            <a:xfrm>
              <a:off x="3302771" y="1235585"/>
              <a:ext cx="61354" cy="61354"/>
            </a:xfrm>
            <a:prstGeom prst="ellipse">
              <a:avLst/>
            </a:prstGeom>
            <a:grpFill/>
            <a:ln>
              <a:solidFill>
                <a:srgbClr val="ED7C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2687079" y="3639159"/>
            <a:ext cx="520748" cy="61354"/>
            <a:chOff x="3302771" y="1235585"/>
            <a:chExt cx="520748" cy="61354"/>
          </a:xfrm>
        </p:grpSpPr>
        <p:cxnSp>
          <p:nvCxnSpPr>
            <p:cNvPr id="156" name="Straight Connector 155"/>
            <p:cNvCxnSpPr/>
            <p:nvPr/>
          </p:nvCxnSpPr>
          <p:spPr>
            <a:xfrm flipH="1" flipV="1">
              <a:off x="3364125" y="1272122"/>
              <a:ext cx="459394" cy="2"/>
            </a:xfrm>
            <a:prstGeom prst="line">
              <a:avLst/>
            </a:prstGeom>
            <a:ln w="38100">
              <a:solidFill>
                <a:srgbClr val="ED7C3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Oval 156"/>
            <p:cNvSpPr/>
            <p:nvPr/>
          </p:nvSpPr>
          <p:spPr>
            <a:xfrm>
              <a:off x="3302771" y="1235585"/>
              <a:ext cx="61354" cy="61354"/>
            </a:xfrm>
            <a:prstGeom prst="ellipse">
              <a:avLst/>
            </a:prstGeom>
            <a:solidFill>
              <a:srgbClr val="ED7C31"/>
            </a:solidFill>
            <a:ln>
              <a:solidFill>
                <a:srgbClr val="ED7C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9" name="Straight Connector 108"/>
          <p:cNvCxnSpPr/>
          <p:nvPr/>
        </p:nvCxnSpPr>
        <p:spPr>
          <a:xfrm>
            <a:off x="1043455" y="6867167"/>
            <a:ext cx="0" cy="1825729"/>
          </a:xfrm>
          <a:prstGeom prst="line">
            <a:avLst/>
          </a:prstGeom>
          <a:ln w="38100">
            <a:solidFill>
              <a:srgbClr val="ED7C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1043455" y="4082569"/>
            <a:ext cx="0" cy="2052836"/>
          </a:xfrm>
          <a:prstGeom prst="line">
            <a:avLst/>
          </a:prstGeom>
          <a:ln w="38100">
            <a:solidFill>
              <a:srgbClr val="ED7C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2150011" y="3775526"/>
            <a:ext cx="1333906" cy="44"/>
          </a:xfrm>
          <a:prstGeom prst="line">
            <a:avLst/>
          </a:prstGeom>
          <a:ln w="38100">
            <a:solidFill>
              <a:srgbClr val="ED7C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843808" y="1170170"/>
            <a:ext cx="0" cy="2052836"/>
          </a:xfrm>
          <a:prstGeom prst="line">
            <a:avLst/>
          </a:prstGeom>
          <a:ln w="38100">
            <a:solidFill>
              <a:srgbClr val="ED7C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5086355" y="5305875"/>
            <a:ext cx="2246128" cy="3821164"/>
            <a:chOff x="5146675" y="5274879"/>
            <a:chExt cx="2246128" cy="3821164"/>
          </a:xfrm>
          <a:solidFill>
            <a:srgbClr val="095377"/>
          </a:solidFill>
        </p:grpSpPr>
        <p:sp>
          <p:nvSpPr>
            <p:cNvPr id="61" name="Pentagon 60"/>
            <p:cNvSpPr/>
            <p:nvPr/>
          </p:nvSpPr>
          <p:spPr>
            <a:xfrm rot="16200000">
              <a:off x="5722278" y="4699278"/>
              <a:ext cx="1094924" cy="2246126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146675" y="6126331"/>
              <a:ext cx="2246128" cy="22892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Pentagon 62"/>
            <p:cNvSpPr/>
            <p:nvPr/>
          </p:nvSpPr>
          <p:spPr>
            <a:xfrm rot="5400000">
              <a:off x="5722278" y="7425518"/>
              <a:ext cx="1094924" cy="2246126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3" name="Straight Connector 72"/>
          <p:cNvCxnSpPr/>
          <p:nvPr/>
        </p:nvCxnSpPr>
        <p:spPr>
          <a:xfrm flipV="1">
            <a:off x="2243985" y="978243"/>
            <a:ext cx="800487" cy="9851"/>
          </a:xfrm>
          <a:prstGeom prst="line">
            <a:avLst/>
          </a:prstGeom>
          <a:ln w="38100">
            <a:solidFill>
              <a:srgbClr val="ED7C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332346" y="681795"/>
            <a:ext cx="2412695" cy="993228"/>
            <a:chOff x="536028" y="1324303"/>
            <a:chExt cx="2743201" cy="1308538"/>
          </a:xfrm>
          <a:solidFill>
            <a:srgbClr val="095377"/>
          </a:solidFill>
        </p:grpSpPr>
        <p:sp>
          <p:nvSpPr>
            <p:cNvPr id="11" name="Snip Same Side Corner Rectangle 10"/>
            <p:cNvSpPr/>
            <p:nvPr/>
          </p:nvSpPr>
          <p:spPr>
            <a:xfrm rot="16200000">
              <a:off x="567559" y="1292772"/>
              <a:ext cx="1308538" cy="1371600"/>
            </a:xfrm>
            <a:prstGeom prst="snip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Snip Same Side Corner Rectangle 11"/>
            <p:cNvSpPr/>
            <p:nvPr/>
          </p:nvSpPr>
          <p:spPr>
            <a:xfrm rot="5400000">
              <a:off x="1939160" y="1292772"/>
              <a:ext cx="1308538" cy="1371600"/>
            </a:xfrm>
            <a:prstGeom prst="snip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78" name="Straight Connector 77"/>
          <p:cNvCxnSpPr/>
          <p:nvPr/>
        </p:nvCxnSpPr>
        <p:spPr>
          <a:xfrm flipH="1" flipV="1">
            <a:off x="2653379" y="1055034"/>
            <a:ext cx="306032" cy="1"/>
          </a:xfrm>
          <a:prstGeom prst="line">
            <a:avLst/>
          </a:prstGeom>
          <a:ln w="38100">
            <a:solidFill>
              <a:srgbClr val="ED7C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393700" y="614855"/>
            <a:ext cx="2589418" cy="993228"/>
            <a:chOff x="536028" y="1324303"/>
            <a:chExt cx="2743201" cy="1308538"/>
          </a:xfrm>
          <a:solidFill>
            <a:srgbClr val="54AFCE"/>
          </a:solidFill>
        </p:grpSpPr>
        <p:sp>
          <p:nvSpPr>
            <p:cNvPr id="7" name="Snip Same Side Corner Rectangle 6"/>
            <p:cNvSpPr/>
            <p:nvPr/>
          </p:nvSpPr>
          <p:spPr>
            <a:xfrm rot="16200000">
              <a:off x="567559" y="1292772"/>
              <a:ext cx="1308538" cy="1371600"/>
            </a:xfrm>
            <a:prstGeom prst="snip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52AFD0"/>
                </a:solidFill>
              </a:endParaRPr>
            </a:p>
          </p:txBody>
        </p:sp>
        <p:sp>
          <p:nvSpPr>
            <p:cNvPr id="8" name="Snip Same Side Corner Rectangle 7"/>
            <p:cNvSpPr/>
            <p:nvPr/>
          </p:nvSpPr>
          <p:spPr>
            <a:xfrm rot="5400000">
              <a:off x="1939160" y="1292772"/>
              <a:ext cx="1308538" cy="1371600"/>
            </a:xfrm>
            <a:prstGeom prst="snip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52AFD0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55053" y="3278912"/>
            <a:ext cx="2170672" cy="993228"/>
            <a:chOff x="536028" y="1324303"/>
            <a:chExt cx="2743201" cy="1308538"/>
          </a:xfrm>
          <a:solidFill>
            <a:srgbClr val="54AFCE"/>
          </a:solidFill>
        </p:grpSpPr>
        <p:sp>
          <p:nvSpPr>
            <p:cNvPr id="23" name="Snip Same Side Corner Rectangle 22"/>
            <p:cNvSpPr/>
            <p:nvPr/>
          </p:nvSpPr>
          <p:spPr>
            <a:xfrm rot="16200000">
              <a:off x="567559" y="1292772"/>
              <a:ext cx="1308538" cy="1371600"/>
            </a:xfrm>
            <a:prstGeom prst="snip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Snip Same Side Corner Rectangle 23"/>
            <p:cNvSpPr/>
            <p:nvPr/>
          </p:nvSpPr>
          <p:spPr>
            <a:xfrm rot="5400000">
              <a:off x="1939160" y="1292772"/>
              <a:ext cx="1308538" cy="1371600"/>
            </a:xfrm>
            <a:prstGeom prst="snip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55054" y="6126331"/>
            <a:ext cx="2170672" cy="1700313"/>
            <a:chOff x="536028" y="1324303"/>
            <a:chExt cx="2743201" cy="1308538"/>
          </a:xfrm>
          <a:solidFill>
            <a:srgbClr val="54AFCE"/>
          </a:solidFill>
        </p:grpSpPr>
        <p:sp>
          <p:nvSpPr>
            <p:cNvPr id="29" name="Snip Same Side Corner Rectangle 28"/>
            <p:cNvSpPr/>
            <p:nvPr/>
          </p:nvSpPr>
          <p:spPr>
            <a:xfrm rot="16200000">
              <a:off x="567559" y="1292772"/>
              <a:ext cx="1308538" cy="1371600"/>
            </a:xfrm>
            <a:prstGeom prst="snip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52AFD0"/>
                </a:solidFill>
              </a:endParaRPr>
            </a:p>
          </p:txBody>
        </p:sp>
        <p:sp>
          <p:nvSpPr>
            <p:cNvPr id="30" name="Snip Same Side Corner Rectangle 29"/>
            <p:cNvSpPr/>
            <p:nvPr/>
          </p:nvSpPr>
          <p:spPr>
            <a:xfrm rot="5400000">
              <a:off x="1939160" y="1292772"/>
              <a:ext cx="1308538" cy="1371600"/>
            </a:xfrm>
            <a:prstGeom prst="snip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52AFD0"/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142419" y="5066162"/>
            <a:ext cx="1629576" cy="1249969"/>
            <a:chOff x="536028" y="1324303"/>
            <a:chExt cx="2743201" cy="1308538"/>
          </a:xfrm>
          <a:solidFill>
            <a:srgbClr val="54AFCE"/>
          </a:solidFill>
        </p:grpSpPr>
        <p:sp>
          <p:nvSpPr>
            <p:cNvPr id="41" name="Snip Same Side Corner Rectangle 40"/>
            <p:cNvSpPr/>
            <p:nvPr/>
          </p:nvSpPr>
          <p:spPr>
            <a:xfrm rot="16200000">
              <a:off x="567559" y="1292772"/>
              <a:ext cx="1308538" cy="1371600"/>
            </a:xfrm>
            <a:prstGeom prst="snip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2" name="Snip Same Side Corner Rectangle 41"/>
            <p:cNvSpPr/>
            <p:nvPr/>
          </p:nvSpPr>
          <p:spPr>
            <a:xfrm rot="5400000">
              <a:off x="1939160" y="1292772"/>
              <a:ext cx="1308538" cy="1371600"/>
            </a:xfrm>
            <a:prstGeom prst="snip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146675" y="748734"/>
            <a:ext cx="2170672" cy="2597118"/>
            <a:chOff x="536028" y="1324303"/>
            <a:chExt cx="2743201" cy="1308538"/>
          </a:xfrm>
          <a:solidFill>
            <a:srgbClr val="095377"/>
          </a:solidFill>
        </p:grpSpPr>
        <p:sp>
          <p:nvSpPr>
            <p:cNvPr id="44" name="Snip Same Side Corner Rectangle 43"/>
            <p:cNvSpPr/>
            <p:nvPr/>
          </p:nvSpPr>
          <p:spPr>
            <a:xfrm rot="16200000">
              <a:off x="567559" y="1292772"/>
              <a:ext cx="1308538" cy="1371600"/>
            </a:xfrm>
            <a:prstGeom prst="snip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Snip Same Side Corner Rectangle 44"/>
            <p:cNvSpPr/>
            <p:nvPr/>
          </p:nvSpPr>
          <p:spPr>
            <a:xfrm rot="5400000">
              <a:off x="1939160" y="1292772"/>
              <a:ext cx="1308538" cy="1371600"/>
            </a:xfrm>
            <a:prstGeom prst="snip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208029" y="681794"/>
            <a:ext cx="2170672" cy="2597118"/>
            <a:chOff x="536028" y="1324303"/>
            <a:chExt cx="2743201" cy="1308538"/>
          </a:xfrm>
          <a:solidFill>
            <a:srgbClr val="ED7C31"/>
          </a:solidFill>
        </p:grpSpPr>
        <p:sp>
          <p:nvSpPr>
            <p:cNvPr id="47" name="Snip Same Side Corner Rectangle 46"/>
            <p:cNvSpPr/>
            <p:nvPr/>
          </p:nvSpPr>
          <p:spPr>
            <a:xfrm rot="16200000">
              <a:off x="567559" y="1292772"/>
              <a:ext cx="1308538" cy="1371600"/>
            </a:xfrm>
            <a:prstGeom prst="snip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52AFD0"/>
                </a:solidFill>
              </a:endParaRPr>
            </a:p>
          </p:txBody>
        </p:sp>
        <p:sp>
          <p:nvSpPr>
            <p:cNvPr id="48" name="Snip Same Side Corner Rectangle 47"/>
            <p:cNvSpPr/>
            <p:nvPr/>
          </p:nvSpPr>
          <p:spPr>
            <a:xfrm rot="5400000">
              <a:off x="1939160" y="1292772"/>
              <a:ext cx="1308538" cy="1371600"/>
            </a:xfrm>
            <a:prstGeom prst="snip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52AFD0"/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5146675" y="5274879"/>
            <a:ext cx="2246128" cy="3821164"/>
            <a:chOff x="5146675" y="5274879"/>
            <a:chExt cx="2246128" cy="3821164"/>
          </a:xfrm>
          <a:solidFill>
            <a:srgbClr val="54AFCE"/>
          </a:solidFill>
        </p:grpSpPr>
        <p:sp>
          <p:nvSpPr>
            <p:cNvPr id="55" name="Pentagon 54"/>
            <p:cNvSpPr/>
            <p:nvPr/>
          </p:nvSpPr>
          <p:spPr>
            <a:xfrm rot="16200000">
              <a:off x="5722278" y="4699278"/>
              <a:ext cx="1094924" cy="2246126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52AFD0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146675" y="6126331"/>
              <a:ext cx="2246128" cy="22892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52AFD0"/>
                </a:solidFill>
              </a:endParaRPr>
            </a:p>
          </p:txBody>
        </p:sp>
        <p:sp>
          <p:nvSpPr>
            <p:cNvPr id="57" name="Pentagon 56"/>
            <p:cNvSpPr/>
            <p:nvPr/>
          </p:nvSpPr>
          <p:spPr>
            <a:xfrm rot="5400000">
              <a:off x="5722278" y="7425518"/>
              <a:ext cx="1094924" cy="2246126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52AFD0"/>
                </a:solidFill>
              </a:endParaRPr>
            </a:p>
          </p:txBody>
        </p:sp>
      </p:grpSp>
      <p:cxnSp>
        <p:nvCxnSpPr>
          <p:cNvPr id="86" name="Straight Connector 85"/>
          <p:cNvCxnSpPr/>
          <p:nvPr/>
        </p:nvCxnSpPr>
        <p:spPr>
          <a:xfrm rot="5400000" flipH="1" flipV="1">
            <a:off x="3728898" y="2556797"/>
            <a:ext cx="459394" cy="2"/>
          </a:xfrm>
          <a:prstGeom prst="line">
            <a:avLst/>
          </a:prstGeom>
          <a:solidFill>
            <a:srgbClr val="4372C4"/>
          </a:solidFill>
          <a:ln w="38100">
            <a:solidFill>
              <a:srgbClr val="ED7C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4" name="Chart 63"/>
          <p:cNvGraphicFramePr/>
          <p:nvPr>
            <p:extLst>
              <p:ext uri="{D42A27DB-BD31-4B8C-83A1-F6EECF244321}">
                <p14:modId xmlns:p14="http://schemas.microsoft.com/office/powerpoint/2010/main" val="2306148927"/>
              </p:ext>
            </p:extLst>
          </p:nvPr>
        </p:nvGraphicFramePr>
        <p:xfrm>
          <a:off x="1479035" y="2655354"/>
          <a:ext cx="4643944" cy="3195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6" name="Straight Connector 65"/>
          <p:cNvCxnSpPr/>
          <p:nvPr/>
        </p:nvCxnSpPr>
        <p:spPr>
          <a:xfrm flipV="1">
            <a:off x="3044952" y="1178409"/>
            <a:ext cx="800487" cy="9851"/>
          </a:xfrm>
          <a:prstGeom prst="line">
            <a:avLst/>
          </a:prstGeom>
          <a:ln w="38100">
            <a:solidFill>
              <a:srgbClr val="ED7C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2745041" y="1721005"/>
            <a:ext cx="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3044472" y="978243"/>
            <a:ext cx="480" cy="237285"/>
          </a:xfrm>
          <a:prstGeom prst="line">
            <a:avLst/>
          </a:prstGeom>
          <a:ln w="38100">
            <a:solidFill>
              <a:srgbClr val="ED7C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 flipV="1">
            <a:off x="3364124" y="1289155"/>
            <a:ext cx="459394" cy="2"/>
          </a:xfrm>
          <a:prstGeom prst="line">
            <a:avLst/>
          </a:prstGeom>
          <a:ln w="38100">
            <a:solidFill>
              <a:srgbClr val="ED7C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val 81"/>
          <p:cNvSpPr/>
          <p:nvPr/>
        </p:nvSpPr>
        <p:spPr>
          <a:xfrm>
            <a:off x="3302770" y="1252618"/>
            <a:ext cx="61354" cy="61354"/>
          </a:xfrm>
          <a:prstGeom prst="ellipse">
            <a:avLst/>
          </a:prstGeom>
          <a:solidFill>
            <a:srgbClr val="ED7C31"/>
          </a:solidFill>
          <a:ln>
            <a:solidFill>
              <a:srgbClr val="ED7C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 rot="5400000">
            <a:off x="3933779" y="2265747"/>
            <a:ext cx="61354" cy="61354"/>
          </a:xfrm>
          <a:prstGeom prst="ellipse">
            <a:avLst/>
          </a:prstGeom>
          <a:solidFill>
            <a:srgbClr val="ED7C31"/>
          </a:solidFill>
          <a:ln>
            <a:solidFill>
              <a:srgbClr val="ED7C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1" name="Group 100"/>
          <p:cNvGrpSpPr/>
          <p:nvPr/>
        </p:nvGrpSpPr>
        <p:grpSpPr>
          <a:xfrm>
            <a:off x="3008426" y="7349983"/>
            <a:ext cx="1755547" cy="2349069"/>
            <a:chOff x="5146675" y="5274879"/>
            <a:chExt cx="2246128" cy="3821164"/>
          </a:xfrm>
          <a:solidFill>
            <a:srgbClr val="095377"/>
          </a:solidFill>
        </p:grpSpPr>
        <p:sp>
          <p:nvSpPr>
            <p:cNvPr id="102" name="Pentagon 101"/>
            <p:cNvSpPr/>
            <p:nvPr/>
          </p:nvSpPr>
          <p:spPr>
            <a:xfrm rot="16200000">
              <a:off x="5722278" y="4699278"/>
              <a:ext cx="1094924" cy="2246126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5146675" y="6126331"/>
              <a:ext cx="2246128" cy="22892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Pentagon 103"/>
            <p:cNvSpPr/>
            <p:nvPr/>
          </p:nvSpPr>
          <p:spPr>
            <a:xfrm rot="5400000">
              <a:off x="5722278" y="7425518"/>
              <a:ext cx="1094924" cy="2246126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3068746" y="7318987"/>
            <a:ext cx="1755547" cy="2349069"/>
            <a:chOff x="5146675" y="5274879"/>
            <a:chExt cx="2246128" cy="3821164"/>
          </a:xfrm>
          <a:solidFill>
            <a:srgbClr val="54AFCE"/>
          </a:solidFill>
        </p:grpSpPr>
        <p:sp>
          <p:nvSpPr>
            <p:cNvPr id="106" name="Pentagon 105"/>
            <p:cNvSpPr/>
            <p:nvPr/>
          </p:nvSpPr>
          <p:spPr>
            <a:xfrm rot="16200000">
              <a:off x="5722278" y="4699278"/>
              <a:ext cx="1094924" cy="2246126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52AFD0"/>
                </a:solidFill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5146675" y="6126331"/>
              <a:ext cx="2246128" cy="22892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52AFD0"/>
                </a:solidFill>
              </a:endParaRPr>
            </a:p>
          </p:txBody>
        </p:sp>
        <p:sp>
          <p:nvSpPr>
            <p:cNvPr id="108" name="Pentagon 107"/>
            <p:cNvSpPr/>
            <p:nvPr/>
          </p:nvSpPr>
          <p:spPr>
            <a:xfrm rot="5400000">
              <a:off x="5722278" y="7425518"/>
              <a:ext cx="1094924" cy="2246126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52AFD0"/>
                </a:solidFill>
              </a:endParaRPr>
            </a:p>
          </p:txBody>
        </p:sp>
      </p:grpSp>
      <p:cxnSp>
        <p:nvCxnSpPr>
          <p:cNvPr id="114" name="Straight Connector 113"/>
          <p:cNvCxnSpPr/>
          <p:nvPr/>
        </p:nvCxnSpPr>
        <p:spPr>
          <a:xfrm>
            <a:off x="1041400" y="8692896"/>
            <a:ext cx="272213" cy="0"/>
          </a:xfrm>
          <a:prstGeom prst="line">
            <a:avLst/>
          </a:prstGeom>
          <a:ln w="38100">
            <a:solidFill>
              <a:srgbClr val="ED7C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V="1">
            <a:off x="1313500" y="8682885"/>
            <a:ext cx="0" cy="997951"/>
          </a:xfrm>
          <a:prstGeom prst="line">
            <a:avLst/>
          </a:prstGeom>
          <a:ln w="38100">
            <a:solidFill>
              <a:srgbClr val="ED7C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H="1">
            <a:off x="1277074" y="9668056"/>
            <a:ext cx="1539890" cy="1"/>
          </a:xfrm>
          <a:prstGeom prst="line">
            <a:avLst/>
          </a:prstGeom>
          <a:ln w="38100">
            <a:solidFill>
              <a:srgbClr val="ED7C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V="1">
            <a:off x="2806395" y="5850710"/>
            <a:ext cx="10569" cy="3836150"/>
          </a:xfrm>
          <a:prstGeom prst="line">
            <a:avLst/>
          </a:prstGeom>
          <a:ln w="38100">
            <a:solidFill>
              <a:srgbClr val="ED7C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flipV="1">
            <a:off x="2151539" y="5432941"/>
            <a:ext cx="999143" cy="5035"/>
          </a:xfrm>
          <a:prstGeom prst="line">
            <a:avLst/>
          </a:prstGeom>
          <a:ln w="38100">
            <a:solidFill>
              <a:srgbClr val="ED7C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H="1">
            <a:off x="2179138" y="5864093"/>
            <a:ext cx="648919" cy="290"/>
          </a:xfrm>
          <a:prstGeom prst="line">
            <a:avLst/>
          </a:prstGeom>
          <a:ln w="38100">
            <a:solidFill>
              <a:srgbClr val="ED7C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flipH="1" flipV="1">
            <a:off x="2168658" y="5445794"/>
            <a:ext cx="1" cy="432736"/>
          </a:xfrm>
          <a:prstGeom prst="line">
            <a:avLst/>
          </a:prstGeom>
          <a:ln w="38100">
            <a:solidFill>
              <a:srgbClr val="ED7C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5" name="Group 164"/>
          <p:cNvGrpSpPr/>
          <p:nvPr/>
        </p:nvGrpSpPr>
        <p:grpSpPr>
          <a:xfrm rot="16200000">
            <a:off x="896450" y="8944885"/>
            <a:ext cx="520748" cy="61354"/>
            <a:chOff x="3302771" y="1235585"/>
            <a:chExt cx="520748" cy="61354"/>
          </a:xfrm>
        </p:grpSpPr>
        <p:cxnSp>
          <p:nvCxnSpPr>
            <p:cNvPr id="166" name="Straight Connector 165"/>
            <p:cNvCxnSpPr/>
            <p:nvPr/>
          </p:nvCxnSpPr>
          <p:spPr>
            <a:xfrm flipH="1" flipV="1">
              <a:off x="3364125" y="1272122"/>
              <a:ext cx="459394" cy="2"/>
            </a:xfrm>
            <a:prstGeom prst="line">
              <a:avLst/>
            </a:prstGeom>
            <a:ln w="38100">
              <a:solidFill>
                <a:srgbClr val="ED7C3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Oval 166"/>
            <p:cNvSpPr/>
            <p:nvPr/>
          </p:nvSpPr>
          <p:spPr>
            <a:xfrm>
              <a:off x="3302771" y="1235585"/>
              <a:ext cx="61354" cy="61354"/>
            </a:xfrm>
            <a:prstGeom prst="ellipse">
              <a:avLst/>
            </a:prstGeom>
            <a:solidFill>
              <a:srgbClr val="ED7C31"/>
            </a:solidFill>
            <a:ln>
              <a:solidFill>
                <a:srgbClr val="ED7C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57160" y="1970988"/>
            <a:ext cx="2033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Course Title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63021" y="2325694"/>
            <a:ext cx="25657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Course Code / Semester / Year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10" name="Oval 109"/>
          <p:cNvSpPr/>
          <p:nvPr/>
        </p:nvSpPr>
        <p:spPr>
          <a:xfrm>
            <a:off x="539657" y="798671"/>
            <a:ext cx="680346" cy="680346"/>
          </a:xfrm>
          <a:prstGeom prst="ellipse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11097" y="815894"/>
            <a:ext cx="1505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Instructor Name</a:t>
            </a:r>
          </a:p>
          <a:p>
            <a:r>
              <a:rPr lang="en-US" sz="1000" b="1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    </a:t>
            </a:r>
          </a:p>
          <a:p>
            <a:r>
              <a:rPr lang="en-US" sz="800" dirty="0" err="1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name@emailaddress.ca</a:t>
            </a:r>
            <a:endParaRPr lang="en-US" sz="800" dirty="0" smtClean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8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(555) 555-5555 ext.</a:t>
            </a:r>
            <a:endParaRPr lang="en-US" sz="800" dirty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8029" y="3374543"/>
            <a:ext cx="1963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1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“Because the people who are crazy enough to think they can change the world are the ones who do."</a:t>
            </a:r>
          </a:p>
          <a:p>
            <a:r>
              <a:rPr lang="en-US" sz="800" dirty="0" smtClean="0">
                <a:solidFill>
                  <a:schemeClr val="bg1"/>
                </a:solidFill>
              </a:rPr>
              <a:t>-Steve Jobs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99469" y="6306196"/>
            <a:ext cx="183224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Required Materials</a:t>
            </a:r>
          </a:p>
          <a:p>
            <a:endParaRPr lang="en-US" sz="1000" b="1" dirty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Item 1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Item 2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Item 3</a:t>
            </a:r>
          </a:p>
          <a:p>
            <a:r>
              <a:rPr lang="en-US" sz="10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    </a:t>
            </a:r>
          </a:p>
          <a:p>
            <a:endParaRPr lang="en-US" sz="1000" dirty="0" smtClean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220833" y="5174338"/>
            <a:ext cx="145303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Important Policies</a:t>
            </a:r>
          </a:p>
          <a:p>
            <a:endParaRPr lang="en-US" sz="1000" b="1" dirty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Policy 1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Policy 2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Policy 3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Policy 4</a:t>
            </a:r>
          </a:p>
          <a:p>
            <a:pPr marL="171450" indent="-171450">
              <a:buFont typeface="Arial" charset="0"/>
              <a:buChar char="•"/>
            </a:pPr>
            <a:endParaRPr lang="en-US" sz="1000" b="1" dirty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143907" y="8061139"/>
            <a:ext cx="1702454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"Opportunities don't happen. You </a:t>
            </a:r>
            <a:r>
              <a:rPr lang="en-US" sz="1300" b="1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create them</a:t>
            </a:r>
            <a:r>
              <a:rPr lang="en-US" sz="13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."</a:t>
            </a:r>
          </a:p>
          <a:p>
            <a:r>
              <a:rPr lang="en-US" sz="1000" dirty="0" smtClean="0">
                <a:solidFill>
                  <a:schemeClr val="bg1"/>
                </a:solidFill>
              </a:rPr>
              <a:t>- Chris </a:t>
            </a:r>
            <a:r>
              <a:rPr lang="en-US" sz="1000" dirty="0">
                <a:solidFill>
                  <a:schemeClr val="bg1"/>
                </a:solidFill>
              </a:rPr>
              <a:t>Grosser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5546456" y="5897913"/>
            <a:ext cx="183224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Course Overview</a:t>
            </a:r>
          </a:p>
          <a:p>
            <a:endParaRPr lang="en-US" sz="1000" b="1" dirty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Topic 1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Topic 2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Topic 3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Topic 4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Topic 5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Topic 6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Topic 7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Topic 8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Topic 9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Topic 10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Topic 11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Topic 12    </a:t>
            </a:r>
          </a:p>
          <a:p>
            <a:endParaRPr lang="en-US" sz="1000" dirty="0" smtClean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446105" y="880097"/>
            <a:ext cx="168802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Course Description </a:t>
            </a:r>
          </a:p>
          <a:p>
            <a:endParaRPr lang="en-US" sz="1000" b="1" dirty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Description 1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Description 2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Description 3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474209" y="1741871"/>
            <a:ext cx="16880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1000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1000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1000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1000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 do </a:t>
            </a:r>
            <a:r>
              <a:rPr lang="en-US" sz="1000" dirty="0" err="1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eiusmod</a:t>
            </a:r>
            <a:r>
              <a:rPr lang="en-US" sz="1000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tempor</a:t>
            </a:r>
            <a:r>
              <a:rPr lang="en-US" sz="1000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incididunt</a:t>
            </a:r>
            <a:r>
              <a:rPr lang="en-US" sz="1000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labore</a:t>
            </a:r>
            <a:r>
              <a:rPr lang="en-US" sz="1000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 magna </a:t>
            </a:r>
            <a:r>
              <a:rPr lang="en-US" sz="1000" dirty="0" err="1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aliqua</a:t>
            </a:r>
            <a:r>
              <a:rPr lang="en-US" sz="1000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enim</a:t>
            </a:r>
            <a:r>
              <a:rPr lang="en-US" sz="1000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 ad minim </a:t>
            </a:r>
            <a:r>
              <a:rPr lang="en-US" sz="1000" dirty="0" err="1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veniam</a:t>
            </a:r>
            <a:r>
              <a:rPr lang="en-US" sz="1000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quis</a:t>
            </a:r>
            <a:r>
              <a:rPr lang="en-US" sz="1000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nostrud</a:t>
            </a:r>
            <a:r>
              <a:rPr lang="en-US" sz="1000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ercitation</a:t>
            </a:r>
            <a:r>
              <a:rPr lang="en-US" sz="10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18" y="781573"/>
            <a:ext cx="718212" cy="71821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07827" y="9824172"/>
            <a:ext cx="43087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“Connections Syllabus Template” </a:t>
            </a:r>
            <a:r>
              <a:rPr lang="en-US" sz="900" dirty="0"/>
              <a:t>by Cambrian College is licensed under CC BY-NC-SA 4.0</a:t>
            </a:r>
          </a:p>
        </p:txBody>
      </p:sp>
    </p:spTree>
    <p:extLst>
      <p:ext uri="{BB962C8B-B14F-4D97-AF65-F5344CB8AC3E}">
        <p14:creationId xmlns:p14="http://schemas.microsoft.com/office/powerpoint/2010/main" val="169399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</TotalTime>
  <Words>145</Words>
  <Application>Microsoft Macintosh PowerPoint</Application>
  <PresentationFormat>Custom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Open Sans</vt:lpstr>
      <vt:lpstr>Arial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Cambrian College Teaching &amp; Learning Innovation Hub</dc:creator>
  <cp:keywords/>
  <dc:description>“Connections Syllabus Template” by Cambrian College is licensed under CC BY-NC-SA 4.0
</dc:description>
  <cp:lastModifiedBy>Microsoft Office User</cp:lastModifiedBy>
  <cp:revision>19</cp:revision>
  <dcterms:created xsi:type="dcterms:W3CDTF">2019-06-27T18:56:09Z</dcterms:created>
  <dcterms:modified xsi:type="dcterms:W3CDTF">2019-08-01T19:01:44Z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86296240-6079-4896-B218-59CA2DA4203D</vt:lpwstr>
  </property>
  <property fmtid="{D5CDD505-2E9C-101B-9397-08002B2CF9AE}" pid="3" name="ArticulatePath">
    <vt:lpwstr>TechnologyTemplate_Version1</vt:lpwstr>
  </property>
</Properties>
</file>